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3"/>
  </p:notesMasterIdLst>
  <p:sldIdLst>
    <p:sldId id="256" r:id="rId2"/>
    <p:sldId id="537" r:id="rId3"/>
    <p:sldId id="558" r:id="rId4"/>
    <p:sldId id="516" r:id="rId5"/>
    <p:sldId id="908" r:id="rId6"/>
    <p:sldId id="909" r:id="rId7"/>
    <p:sldId id="538" r:id="rId8"/>
    <p:sldId id="539" r:id="rId9"/>
    <p:sldId id="540" r:id="rId10"/>
    <p:sldId id="541" r:id="rId11"/>
    <p:sldId id="542" r:id="rId12"/>
    <p:sldId id="543" r:id="rId13"/>
    <p:sldId id="544" r:id="rId14"/>
    <p:sldId id="545" r:id="rId15"/>
    <p:sldId id="546" r:id="rId16"/>
    <p:sldId id="547" r:id="rId17"/>
    <p:sldId id="548" r:id="rId18"/>
    <p:sldId id="549" r:id="rId19"/>
    <p:sldId id="550" r:id="rId20"/>
    <p:sldId id="551" r:id="rId21"/>
    <p:sldId id="552" r:id="rId22"/>
    <p:sldId id="553" r:id="rId23"/>
    <p:sldId id="565" r:id="rId24"/>
    <p:sldId id="566" r:id="rId25"/>
    <p:sldId id="567" r:id="rId26"/>
    <p:sldId id="568" r:id="rId27"/>
    <p:sldId id="569" r:id="rId28"/>
    <p:sldId id="554" r:id="rId29"/>
    <p:sldId id="555" r:id="rId30"/>
    <p:sldId id="556" r:id="rId31"/>
    <p:sldId id="560" r:id="rId32"/>
    <p:sldId id="561" r:id="rId33"/>
    <p:sldId id="562" r:id="rId34"/>
    <p:sldId id="563" r:id="rId35"/>
    <p:sldId id="564" r:id="rId36"/>
    <p:sldId id="559" r:id="rId37"/>
    <p:sldId id="910" r:id="rId38"/>
    <p:sldId id="914" r:id="rId39"/>
    <p:sldId id="911" r:id="rId40"/>
    <p:sldId id="915" r:id="rId41"/>
    <p:sldId id="916" r:id="rId42"/>
    <p:sldId id="917" r:id="rId43"/>
    <p:sldId id="918" r:id="rId44"/>
    <p:sldId id="912" r:id="rId45"/>
    <p:sldId id="948" r:id="rId46"/>
    <p:sldId id="920" r:id="rId47"/>
    <p:sldId id="921" r:id="rId48"/>
    <p:sldId id="922" r:id="rId49"/>
    <p:sldId id="923" r:id="rId50"/>
    <p:sldId id="924" r:id="rId51"/>
    <p:sldId id="925" r:id="rId52"/>
    <p:sldId id="926" r:id="rId53"/>
    <p:sldId id="927" r:id="rId54"/>
    <p:sldId id="928" r:id="rId55"/>
    <p:sldId id="929" r:id="rId56"/>
    <p:sldId id="930" r:id="rId57"/>
    <p:sldId id="931" r:id="rId58"/>
    <p:sldId id="932" r:id="rId59"/>
    <p:sldId id="933" r:id="rId60"/>
    <p:sldId id="934" r:id="rId61"/>
    <p:sldId id="590" r:id="rId62"/>
    <p:sldId id="935" r:id="rId63"/>
    <p:sldId id="936" r:id="rId64"/>
    <p:sldId id="937" r:id="rId65"/>
    <p:sldId id="938" r:id="rId66"/>
    <p:sldId id="595" r:id="rId67"/>
    <p:sldId id="596" r:id="rId68"/>
    <p:sldId id="939" r:id="rId69"/>
    <p:sldId id="598" r:id="rId70"/>
    <p:sldId id="940" r:id="rId71"/>
    <p:sldId id="941" r:id="rId72"/>
    <p:sldId id="942" r:id="rId73"/>
    <p:sldId id="943" r:id="rId74"/>
    <p:sldId id="946" r:id="rId75"/>
    <p:sldId id="272" r:id="rId76"/>
    <p:sldId id="257" r:id="rId77"/>
    <p:sldId id="274" r:id="rId78"/>
    <p:sldId id="275" r:id="rId79"/>
    <p:sldId id="276" r:id="rId80"/>
    <p:sldId id="277" r:id="rId81"/>
    <p:sldId id="278" r:id="rId82"/>
    <p:sldId id="279" r:id="rId83"/>
    <p:sldId id="280" r:id="rId84"/>
    <p:sldId id="281" r:id="rId85"/>
    <p:sldId id="282" r:id="rId86"/>
    <p:sldId id="283" r:id="rId87"/>
    <p:sldId id="944" r:id="rId88"/>
    <p:sldId id="776" r:id="rId89"/>
    <p:sldId id="777" r:id="rId90"/>
    <p:sldId id="778" r:id="rId91"/>
    <p:sldId id="779" r:id="rId92"/>
    <p:sldId id="780" r:id="rId93"/>
    <p:sldId id="783" r:id="rId94"/>
    <p:sldId id="784" r:id="rId95"/>
    <p:sldId id="781" r:id="rId96"/>
    <p:sldId id="785" r:id="rId97"/>
    <p:sldId id="787" r:id="rId98"/>
    <p:sldId id="788" r:id="rId99"/>
    <p:sldId id="789" r:id="rId100"/>
    <p:sldId id="790" r:id="rId101"/>
    <p:sldId id="791" r:id="rId102"/>
    <p:sldId id="792" r:id="rId103"/>
    <p:sldId id="793" r:id="rId104"/>
    <p:sldId id="794" r:id="rId105"/>
    <p:sldId id="795" r:id="rId106"/>
    <p:sldId id="796" r:id="rId107"/>
    <p:sldId id="797" r:id="rId108"/>
    <p:sldId id="798" r:id="rId109"/>
    <p:sldId id="782" r:id="rId110"/>
    <p:sldId id="801" r:id="rId111"/>
    <p:sldId id="802" r:id="rId112"/>
    <p:sldId id="803" r:id="rId113"/>
    <p:sldId id="804" r:id="rId114"/>
    <p:sldId id="805" r:id="rId115"/>
    <p:sldId id="806" r:id="rId116"/>
    <p:sldId id="800" r:id="rId117"/>
    <p:sldId id="807" r:id="rId118"/>
    <p:sldId id="808" r:id="rId119"/>
    <p:sldId id="809" r:id="rId120"/>
    <p:sldId id="810" r:id="rId121"/>
    <p:sldId id="811" r:id="rId122"/>
    <p:sldId id="812" r:id="rId123"/>
    <p:sldId id="813" r:id="rId124"/>
    <p:sldId id="814" r:id="rId125"/>
    <p:sldId id="816" r:id="rId126"/>
    <p:sldId id="817" r:id="rId127"/>
    <p:sldId id="818" r:id="rId128"/>
    <p:sldId id="820" r:id="rId129"/>
    <p:sldId id="822" r:id="rId130"/>
    <p:sldId id="823" r:id="rId131"/>
    <p:sldId id="821" r:id="rId132"/>
    <p:sldId id="824" r:id="rId133"/>
    <p:sldId id="828" r:id="rId134"/>
    <p:sldId id="825" r:id="rId135"/>
    <p:sldId id="827" r:id="rId136"/>
    <p:sldId id="1031" r:id="rId137"/>
    <p:sldId id="1032" r:id="rId138"/>
    <p:sldId id="1033" r:id="rId139"/>
    <p:sldId id="1034" r:id="rId140"/>
    <p:sldId id="836" r:id="rId141"/>
    <p:sldId id="837" r:id="rId142"/>
    <p:sldId id="838" r:id="rId143"/>
    <p:sldId id="839" r:id="rId144"/>
    <p:sldId id="840" r:id="rId145"/>
    <p:sldId id="841" r:id="rId146"/>
    <p:sldId id="842" r:id="rId147"/>
    <p:sldId id="843" r:id="rId148"/>
    <p:sldId id="844" r:id="rId149"/>
    <p:sldId id="656" r:id="rId150"/>
    <p:sldId id="657" r:id="rId151"/>
    <p:sldId id="658" r:id="rId152"/>
    <p:sldId id="659" r:id="rId153"/>
    <p:sldId id="660" r:id="rId154"/>
    <p:sldId id="661" r:id="rId155"/>
    <p:sldId id="662" r:id="rId156"/>
    <p:sldId id="664" r:id="rId157"/>
    <p:sldId id="665" r:id="rId158"/>
    <p:sldId id="666" r:id="rId159"/>
    <p:sldId id="667" r:id="rId160"/>
    <p:sldId id="669" r:id="rId161"/>
    <p:sldId id="679" r:id="rId162"/>
    <p:sldId id="950" r:id="rId163"/>
    <p:sldId id="951" r:id="rId164"/>
    <p:sldId id="952" r:id="rId165"/>
    <p:sldId id="953" r:id="rId166"/>
    <p:sldId id="954" r:id="rId167"/>
    <p:sldId id="955" r:id="rId168"/>
    <p:sldId id="956" r:id="rId169"/>
    <p:sldId id="957" r:id="rId170"/>
    <p:sldId id="958" r:id="rId171"/>
    <p:sldId id="959" r:id="rId172"/>
    <p:sldId id="960" r:id="rId173"/>
    <p:sldId id="961" r:id="rId174"/>
    <p:sldId id="964" r:id="rId175"/>
    <p:sldId id="965" r:id="rId176"/>
    <p:sldId id="1036" r:id="rId177"/>
    <p:sldId id="966" r:id="rId178"/>
    <p:sldId id="967" r:id="rId179"/>
    <p:sldId id="968" r:id="rId180"/>
    <p:sldId id="971" r:id="rId181"/>
    <p:sldId id="972" r:id="rId182"/>
    <p:sldId id="974" r:id="rId183"/>
    <p:sldId id="975" r:id="rId184"/>
    <p:sldId id="976" r:id="rId185"/>
    <p:sldId id="977" r:id="rId186"/>
    <p:sldId id="978" r:id="rId187"/>
    <p:sldId id="979" r:id="rId188"/>
    <p:sldId id="980" r:id="rId189"/>
    <p:sldId id="981" r:id="rId190"/>
    <p:sldId id="982" r:id="rId191"/>
    <p:sldId id="983" r:id="rId192"/>
    <p:sldId id="984" r:id="rId193"/>
    <p:sldId id="985" r:id="rId194"/>
    <p:sldId id="986" r:id="rId195"/>
    <p:sldId id="987" r:id="rId196"/>
    <p:sldId id="1020" r:id="rId197"/>
    <p:sldId id="1021" r:id="rId198"/>
    <p:sldId id="1022" r:id="rId199"/>
    <p:sldId id="1023" r:id="rId200"/>
    <p:sldId id="1024" r:id="rId201"/>
    <p:sldId id="1025" r:id="rId202"/>
    <p:sldId id="1026" r:id="rId203"/>
    <p:sldId id="1027" r:id="rId204"/>
    <p:sldId id="1028" r:id="rId205"/>
    <p:sldId id="1029" r:id="rId206"/>
    <p:sldId id="1030" r:id="rId207"/>
    <p:sldId id="1035" r:id="rId208"/>
    <p:sldId id="1038" r:id="rId209"/>
    <p:sldId id="273" r:id="rId210"/>
    <p:sldId id="1039" r:id="rId211"/>
    <p:sldId id="1040" r:id="rId212"/>
    <p:sldId id="1041" r:id="rId213"/>
    <p:sldId id="1042" r:id="rId214"/>
    <p:sldId id="1043" r:id="rId215"/>
    <p:sldId id="284" r:id="rId216"/>
    <p:sldId id="258" r:id="rId217"/>
    <p:sldId id="1044" r:id="rId218"/>
    <p:sldId id="1045" r:id="rId219"/>
    <p:sldId id="1046" r:id="rId220"/>
    <p:sldId id="1047" r:id="rId221"/>
    <p:sldId id="557" r:id="rId222"/>
  </p:sldIdLst>
  <p:sldSz cx="12455525" cy="8280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08">
          <p15:clr>
            <a:srgbClr val="A4A3A4"/>
          </p15:clr>
        </p15:guide>
        <p15:guide id="2" pos="39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2201F"/>
    <a:srgbClr val="BBE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87425" autoAdjust="0"/>
  </p:normalViewPr>
  <p:slideViewPr>
    <p:cSldViewPr snapToGrid="0">
      <p:cViewPr varScale="1">
        <p:scale>
          <a:sx n="61" d="100"/>
          <a:sy n="61" d="100"/>
        </p:scale>
        <p:origin x="832" y="68"/>
      </p:cViewPr>
      <p:guideLst>
        <p:guide orient="horz" pos="2608"/>
        <p:guide pos="39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microsoft.com/office/2016/11/relationships/changesInfo" Target="changesInfos/changesInfo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utham Makkena" userId="ee2210368fc1934b" providerId="LiveId" clId="{56921E3D-EC93-49F0-A004-158032002284}"/>
    <pc:docChg chg="undo custSel addSld delSld modSld modMainMaster">
      <pc:chgData name="Goutham Makkena" userId="ee2210368fc1934b" providerId="LiveId" clId="{56921E3D-EC93-49F0-A004-158032002284}" dt="2019-08-21T06:50:54.176" v="5612" actId="2696"/>
      <pc:docMkLst>
        <pc:docMk/>
      </pc:docMkLst>
      <pc:sldChg chg="modSp modTransition">
        <pc:chgData name="Goutham Makkena" userId="ee2210368fc1934b" providerId="LiveId" clId="{56921E3D-EC93-49F0-A004-158032002284}" dt="2019-08-10T03:43:49.542" v="1583"/>
        <pc:sldMkLst>
          <pc:docMk/>
          <pc:sldMk cId="3430815420" sldId="256"/>
        </pc:sldMkLst>
        <pc:spChg chg="mod">
          <ac:chgData name="Goutham Makkena" userId="ee2210368fc1934b" providerId="LiveId" clId="{56921E3D-EC93-49F0-A004-158032002284}" dt="2019-07-26T06:10:13.658" v="147" actId="20577"/>
          <ac:spMkLst>
            <pc:docMk/>
            <pc:sldMk cId="3430815420" sldId="256"/>
            <ac:spMk id="2" creationId="{A2FF9201-87BB-4147-BF47-57B302FBB0C4}"/>
          </ac:spMkLst>
        </pc:spChg>
      </pc:sldChg>
      <pc:sldChg chg="addSp modSp modTransition modAnim">
        <pc:chgData name="Goutham Makkena" userId="ee2210368fc1934b" providerId="LiveId" clId="{56921E3D-EC93-49F0-A004-158032002284}" dt="2019-08-10T03:43:49.542" v="1583"/>
        <pc:sldMkLst>
          <pc:docMk/>
          <pc:sldMk cId="231730605" sldId="393"/>
        </pc:sldMkLst>
        <pc:picChg chg="add mod">
          <ac:chgData name="Goutham Makkena" userId="ee2210368fc1934b" providerId="LiveId" clId="{56921E3D-EC93-49F0-A004-158032002284}" dt="2019-07-26T05:24:44.969" v="1" actId="1076"/>
          <ac:picMkLst>
            <pc:docMk/>
            <pc:sldMk cId="231730605" sldId="393"/>
            <ac:picMk id="86" creationId="{1A8D9D8D-0F10-449A-BDA0-2D4709546533}"/>
          </ac:picMkLst>
        </pc:picChg>
        <pc:picChg chg="add mod">
          <ac:chgData name="Goutham Makkena" userId="ee2210368fc1934b" providerId="LiveId" clId="{56921E3D-EC93-49F0-A004-158032002284}" dt="2019-07-26T05:25:20.816" v="3" actId="1076"/>
          <ac:picMkLst>
            <pc:docMk/>
            <pc:sldMk cId="231730605" sldId="393"/>
            <ac:picMk id="87" creationId="{B35F10CC-F4C5-444D-AF56-FDF77188103A}"/>
          </ac:picMkLst>
        </pc:picChg>
        <pc:picChg chg="add mod">
          <ac:chgData name="Goutham Makkena" userId="ee2210368fc1934b" providerId="LiveId" clId="{56921E3D-EC93-49F0-A004-158032002284}" dt="2019-07-26T05:33:43.058" v="42" actId="1076"/>
          <ac:picMkLst>
            <pc:docMk/>
            <pc:sldMk cId="231730605" sldId="393"/>
            <ac:picMk id="88" creationId="{F22E50EF-2A03-4A11-88D2-CF5466B33F68}"/>
          </ac:picMkLst>
        </pc:picChg>
        <pc:cxnChg chg="add mod">
          <ac:chgData name="Goutham Makkena" userId="ee2210368fc1934b" providerId="LiveId" clId="{56921E3D-EC93-49F0-A004-158032002284}" dt="2019-07-26T05:34:10.359" v="45" actId="1582"/>
          <ac:cxnSpMkLst>
            <pc:docMk/>
            <pc:sldMk cId="231730605" sldId="393"/>
            <ac:cxnSpMk id="90" creationId="{379595DA-948D-447E-900F-8469ED4DB9D1}"/>
          </ac:cxnSpMkLst>
        </pc:cxnChg>
      </pc:sldChg>
      <pc:sldChg chg="addSp delSp modSp add modTransition delAnim modAnim">
        <pc:chgData name="Goutham Makkena" userId="ee2210368fc1934b" providerId="LiveId" clId="{56921E3D-EC93-49F0-A004-158032002284}" dt="2019-08-10T03:43:49.542" v="1583"/>
        <pc:sldMkLst>
          <pc:docMk/>
          <pc:sldMk cId="1407625193" sldId="394"/>
        </pc:sldMkLst>
        <pc:spChg chg="del">
          <ac:chgData name="Goutham Makkena" userId="ee2210368fc1934b" providerId="LiveId" clId="{56921E3D-EC93-49F0-A004-158032002284}" dt="2019-07-26T05:36:22.736" v="50" actId="478"/>
          <ac:spMkLst>
            <pc:docMk/>
            <pc:sldMk cId="1407625193" sldId="394"/>
            <ac:spMk id="12" creationId="{00000000-0000-0000-0000-000000000000}"/>
          </ac:spMkLst>
        </pc:spChg>
        <pc:spChg chg="add del">
          <ac:chgData name="Goutham Makkena" userId="ee2210368fc1934b" providerId="LiveId" clId="{56921E3D-EC93-49F0-A004-158032002284}" dt="2019-07-26T05:36:31.141" v="54"/>
          <ac:spMkLst>
            <pc:docMk/>
            <pc:sldMk cId="1407625193" sldId="394"/>
            <ac:spMk id="31" creationId="{F7A8321A-D13A-46FC-BB0D-9637D653245D}"/>
          </ac:spMkLst>
        </pc:spChg>
        <pc:spChg chg="add del mod">
          <ac:chgData name="Goutham Makkena" userId="ee2210368fc1934b" providerId="LiveId" clId="{56921E3D-EC93-49F0-A004-158032002284}" dt="2019-07-26T05:37:39.777" v="60" actId="478"/>
          <ac:spMkLst>
            <pc:docMk/>
            <pc:sldMk cId="1407625193" sldId="394"/>
            <ac:spMk id="32" creationId="{1920982E-6587-4B8B-8B11-CE55C28E6741}"/>
          </ac:spMkLst>
        </pc:spChg>
        <pc:spChg chg="add del mod">
          <ac:chgData name="Goutham Makkena" userId="ee2210368fc1934b" providerId="LiveId" clId="{56921E3D-EC93-49F0-A004-158032002284}" dt="2019-07-26T05:37:39.777" v="60" actId="478"/>
          <ac:spMkLst>
            <pc:docMk/>
            <pc:sldMk cId="1407625193" sldId="394"/>
            <ac:spMk id="33" creationId="{9564C2BE-1A7B-4644-9543-DE90F784F222}"/>
          </ac:spMkLst>
        </pc:spChg>
        <pc:spChg chg="add del mod">
          <ac:chgData name="Goutham Makkena" userId="ee2210368fc1934b" providerId="LiveId" clId="{56921E3D-EC93-49F0-A004-158032002284}" dt="2019-07-26T05:37:39.777" v="60" actId="478"/>
          <ac:spMkLst>
            <pc:docMk/>
            <pc:sldMk cId="1407625193" sldId="394"/>
            <ac:spMk id="34" creationId="{0EDCAE03-699A-477F-B178-7894FF2C7B99}"/>
          </ac:spMkLst>
        </pc:spChg>
        <pc:spChg chg="add del mod">
          <ac:chgData name="Goutham Makkena" userId="ee2210368fc1934b" providerId="LiveId" clId="{56921E3D-EC93-49F0-A004-158032002284}" dt="2019-07-26T05:37:39.777" v="60" actId="478"/>
          <ac:spMkLst>
            <pc:docMk/>
            <pc:sldMk cId="1407625193" sldId="394"/>
            <ac:spMk id="35" creationId="{4A7ED7C1-D49D-4B3C-9223-BA0C4156202E}"/>
          </ac:spMkLst>
        </pc:spChg>
        <pc:spChg chg="add del mod">
          <ac:chgData name="Goutham Makkena" userId="ee2210368fc1934b" providerId="LiveId" clId="{56921E3D-EC93-49F0-A004-158032002284}" dt="2019-07-26T05:37:39.777" v="60" actId="478"/>
          <ac:spMkLst>
            <pc:docMk/>
            <pc:sldMk cId="1407625193" sldId="394"/>
            <ac:spMk id="36" creationId="{4A0D317E-28F2-4CD3-BCD3-CDE40255B0B3}"/>
          </ac:spMkLst>
        </pc:spChg>
        <pc:spChg chg="add del mod">
          <ac:chgData name="Goutham Makkena" userId="ee2210368fc1934b" providerId="LiveId" clId="{56921E3D-EC93-49F0-A004-158032002284}" dt="2019-07-26T05:37:39.777" v="60" actId="478"/>
          <ac:spMkLst>
            <pc:docMk/>
            <pc:sldMk cId="1407625193" sldId="394"/>
            <ac:spMk id="37" creationId="{15FAB19F-7F9C-4F8E-A3A6-28D0F4E3C1B9}"/>
          </ac:spMkLst>
        </pc:spChg>
        <pc:spChg chg="add del mod">
          <ac:chgData name="Goutham Makkena" userId="ee2210368fc1934b" providerId="LiveId" clId="{56921E3D-EC93-49F0-A004-158032002284}" dt="2019-07-26T05:37:39.777" v="60" actId="478"/>
          <ac:spMkLst>
            <pc:docMk/>
            <pc:sldMk cId="1407625193" sldId="394"/>
            <ac:spMk id="38" creationId="{6548BD3E-4746-43C8-87D3-E26F2B58F749}"/>
          </ac:spMkLst>
        </pc:spChg>
        <pc:spChg chg="add del mod">
          <ac:chgData name="Goutham Makkena" userId="ee2210368fc1934b" providerId="LiveId" clId="{56921E3D-EC93-49F0-A004-158032002284}" dt="2019-07-26T05:37:39.777" v="60" actId="478"/>
          <ac:spMkLst>
            <pc:docMk/>
            <pc:sldMk cId="1407625193" sldId="394"/>
            <ac:spMk id="39" creationId="{014C2EEB-7FA5-4B05-9A53-2F8274898572}"/>
          </ac:spMkLst>
        </pc:spChg>
        <pc:spChg chg="add del mod">
          <ac:chgData name="Goutham Makkena" userId="ee2210368fc1934b" providerId="LiveId" clId="{56921E3D-EC93-49F0-A004-158032002284}" dt="2019-07-26T05:37:39.777" v="60" actId="478"/>
          <ac:spMkLst>
            <pc:docMk/>
            <pc:sldMk cId="1407625193" sldId="394"/>
            <ac:spMk id="40" creationId="{129EC7C2-DA39-4479-A8C9-924621EBC41A}"/>
          </ac:spMkLst>
        </pc:spChg>
        <pc:spChg chg="add del mod">
          <ac:chgData name="Goutham Makkena" userId="ee2210368fc1934b" providerId="LiveId" clId="{56921E3D-EC93-49F0-A004-158032002284}" dt="2019-07-26T05:37:39.777" v="60" actId="478"/>
          <ac:spMkLst>
            <pc:docMk/>
            <pc:sldMk cId="1407625193" sldId="394"/>
            <ac:spMk id="41" creationId="{9D582A72-81CD-4819-A44A-924AED264475}"/>
          </ac:spMkLst>
        </pc:spChg>
        <pc:spChg chg="add del mod">
          <ac:chgData name="Goutham Makkena" userId="ee2210368fc1934b" providerId="LiveId" clId="{56921E3D-EC93-49F0-A004-158032002284}" dt="2019-07-26T05:37:39.777" v="60" actId="478"/>
          <ac:spMkLst>
            <pc:docMk/>
            <pc:sldMk cId="1407625193" sldId="394"/>
            <ac:spMk id="42" creationId="{873EC9A3-AFAD-4910-8604-F6809CDBDEA0}"/>
          </ac:spMkLst>
        </pc:spChg>
        <pc:spChg chg="add del mod">
          <ac:chgData name="Goutham Makkena" userId="ee2210368fc1934b" providerId="LiveId" clId="{56921E3D-EC93-49F0-A004-158032002284}" dt="2019-07-26T05:37:39.777" v="60" actId="478"/>
          <ac:spMkLst>
            <pc:docMk/>
            <pc:sldMk cId="1407625193" sldId="394"/>
            <ac:spMk id="43" creationId="{DA9FDD2A-266F-49FB-9999-77CB983BC490}"/>
          </ac:spMkLst>
        </pc:spChg>
        <pc:spChg chg="add del mod">
          <ac:chgData name="Goutham Makkena" userId="ee2210368fc1934b" providerId="LiveId" clId="{56921E3D-EC93-49F0-A004-158032002284}" dt="2019-07-26T05:37:39.777" v="60" actId="478"/>
          <ac:spMkLst>
            <pc:docMk/>
            <pc:sldMk cId="1407625193" sldId="394"/>
            <ac:spMk id="44" creationId="{7B1DA456-F9AB-4144-869E-94F460CCD497}"/>
          </ac:spMkLst>
        </pc:spChg>
        <pc:spChg chg="add del mod">
          <ac:chgData name="Goutham Makkena" userId="ee2210368fc1934b" providerId="LiveId" clId="{56921E3D-EC93-49F0-A004-158032002284}" dt="2019-07-26T05:37:39.777" v="60" actId="478"/>
          <ac:spMkLst>
            <pc:docMk/>
            <pc:sldMk cId="1407625193" sldId="394"/>
            <ac:spMk id="45" creationId="{59402E5C-FA3C-4F51-B855-986E4380CC0C}"/>
          </ac:spMkLst>
        </pc:spChg>
        <pc:spChg chg="add del mod">
          <ac:chgData name="Goutham Makkena" userId="ee2210368fc1934b" providerId="LiveId" clId="{56921E3D-EC93-49F0-A004-158032002284}" dt="2019-07-26T05:37:39.777" v="60" actId="478"/>
          <ac:spMkLst>
            <pc:docMk/>
            <pc:sldMk cId="1407625193" sldId="394"/>
            <ac:spMk id="46" creationId="{A42C0159-506C-44A0-BCE3-6EECC72812F4}"/>
          </ac:spMkLst>
        </pc:spChg>
        <pc:spChg chg="add del mod">
          <ac:chgData name="Goutham Makkena" userId="ee2210368fc1934b" providerId="LiveId" clId="{56921E3D-EC93-49F0-A004-158032002284}" dt="2019-07-26T05:37:39.777" v="60" actId="478"/>
          <ac:spMkLst>
            <pc:docMk/>
            <pc:sldMk cId="1407625193" sldId="394"/>
            <ac:spMk id="47" creationId="{BEAA0C14-2352-4891-990C-EABD3E41A10D}"/>
          </ac:spMkLst>
        </pc:spChg>
        <pc:spChg chg="add del mod">
          <ac:chgData name="Goutham Makkena" userId="ee2210368fc1934b" providerId="LiveId" clId="{56921E3D-EC93-49F0-A004-158032002284}" dt="2019-07-26T05:37:39.777" v="60" actId="478"/>
          <ac:spMkLst>
            <pc:docMk/>
            <pc:sldMk cId="1407625193" sldId="394"/>
            <ac:spMk id="48" creationId="{00CDF30A-D470-44B5-BB39-A617A96468DE}"/>
          </ac:spMkLst>
        </pc:spChg>
        <pc:spChg chg="add del mod">
          <ac:chgData name="Goutham Makkena" userId="ee2210368fc1934b" providerId="LiveId" clId="{56921E3D-EC93-49F0-A004-158032002284}" dt="2019-07-26T05:37:39.777" v="60" actId="478"/>
          <ac:spMkLst>
            <pc:docMk/>
            <pc:sldMk cId="1407625193" sldId="394"/>
            <ac:spMk id="49" creationId="{8BA3DC02-FABD-4A89-A396-BFFBE2612440}"/>
          </ac:spMkLst>
        </pc:spChg>
        <pc:spChg chg="add del mod">
          <ac:chgData name="Goutham Makkena" userId="ee2210368fc1934b" providerId="LiveId" clId="{56921E3D-EC93-49F0-A004-158032002284}" dt="2019-07-26T05:37:39.777" v="60" actId="478"/>
          <ac:spMkLst>
            <pc:docMk/>
            <pc:sldMk cId="1407625193" sldId="394"/>
            <ac:spMk id="50" creationId="{1ED03806-4A8C-40B2-8DE6-7F3C1D72BB7E}"/>
          </ac:spMkLst>
        </pc:spChg>
        <pc:spChg chg="add del mod">
          <ac:chgData name="Goutham Makkena" userId="ee2210368fc1934b" providerId="LiveId" clId="{56921E3D-EC93-49F0-A004-158032002284}" dt="2019-07-26T05:37:39.777" v="60" actId="478"/>
          <ac:spMkLst>
            <pc:docMk/>
            <pc:sldMk cId="1407625193" sldId="394"/>
            <ac:spMk id="51" creationId="{012AC6BA-E461-4302-BA82-1AD8DC264110}"/>
          </ac:spMkLst>
        </pc:spChg>
        <pc:spChg chg="add del mod">
          <ac:chgData name="Goutham Makkena" userId="ee2210368fc1934b" providerId="LiveId" clId="{56921E3D-EC93-49F0-A004-158032002284}" dt="2019-07-26T05:37:39.777" v="60" actId="478"/>
          <ac:spMkLst>
            <pc:docMk/>
            <pc:sldMk cId="1407625193" sldId="394"/>
            <ac:spMk id="52" creationId="{A2E0678B-8A03-44FD-BA72-A2112A95DBF3}"/>
          </ac:spMkLst>
        </pc:spChg>
        <pc:spChg chg="add del mod">
          <ac:chgData name="Goutham Makkena" userId="ee2210368fc1934b" providerId="LiveId" clId="{56921E3D-EC93-49F0-A004-158032002284}" dt="2019-07-26T05:37:39.777" v="60" actId="478"/>
          <ac:spMkLst>
            <pc:docMk/>
            <pc:sldMk cId="1407625193" sldId="394"/>
            <ac:spMk id="53" creationId="{1739AC9D-1AC0-4769-B726-620AD4F311CA}"/>
          </ac:spMkLst>
        </pc:spChg>
        <pc:spChg chg="add del mod">
          <ac:chgData name="Goutham Makkena" userId="ee2210368fc1934b" providerId="LiveId" clId="{56921E3D-EC93-49F0-A004-158032002284}" dt="2019-07-26T05:37:39.777" v="60" actId="478"/>
          <ac:spMkLst>
            <pc:docMk/>
            <pc:sldMk cId="1407625193" sldId="394"/>
            <ac:spMk id="54" creationId="{8A1F2678-F3C5-4FA5-9432-537417AEA72D}"/>
          </ac:spMkLst>
        </pc:spChg>
        <pc:spChg chg="add del mod">
          <ac:chgData name="Goutham Makkena" userId="ee2210368fc1934b" providerId="LiveId" clId="{56921E3D-EC93-49F0-A004-158032002284}" dt="2019-07-26T05:37:39.777" v="60" actId="478"/>
          <ac:spMkLst>
            <pc:docMk/>
            <pc:sldMk cId="1407625193" sldId="394"/>
            <ac:spMk id="55" creationId="{EB8C09DE-BC18-4D3B-909A-0E8DE87D03EE}"/>
          </ac:spMkLst>
        </pc:spChg>
        <pc:spChg chg="add del mod">
          <ac:chgData name="Goutham Makkena" userId="ee2210368fc1934b" providerId="LiveId" clId="{56921E3D-EC93-49F0-A004-158032002284}" dt="2019-07-26T05:37:39.777" v="60" actId="478"/>
          <ac:spMkLst>
            <pc:docMk/>
            <pc:sldMk cId="1407625193" sldId="394"/>
            <ac:spMk id="56" creationId="{4E273E90-9BCB-45D5-8334-097B28481065}"/>
          </ac:spMkLst>
        </pc:spChg>
        <pc:spChg chg="add del mod">
          <ac:chgData name="Goutham Makkena" userId="ee2210368fc1934b" providerId="LiveId" clId="{56921E3D-EC93-49F0-A004-158032002284}" dt="2019-07-26T05:37:39.777" v="60" actId="478"/>
          <ac:spMkLst>
            <pc:docMk/>
            <pc:sldMk cId="1407625193" sldId="394"/>
            <ac:spMk id="57" creationId="{5FA3870A-D43C-42CF-8FF9-44C4082D9345}"/>
          </ac:spMkLst>
        </pc:spChg>
        <pc:spChg chg="add del mod">
          <ac:chgData name="Goutham Makkena" userId="ee2210368fc1934b" providerId="LiveId" clId="{56921E3D-EC93-49F0-A004-158032002284}" dt="2019-07-26T05:37:39.777" v="60" actId="478"/>
          <ac:spMkLst>
            <pc:docMk/>
            <pc:sldMk cId="1407625193" sldId="394"/>
            <ac:spMk id="58" creationId="{C499AC64-BCE9-42D0-90AD-8F10B1140709}"/>
          </ac:spMkLst>
        </pc:spChg>
        <pc:spChg chg="add del mod">
          <ac:chgData name="Goutham Makkena" userId="ee2210368fc1934b" providerId="LiveId" clId="{56921E3D-EC93-49F0-A004-158032002284}" dt="2019-07-26T05:37:39.777" v="60" actId="478"/>
          <ac:spMkLst>
            <pc:docMk/>
            <pc:sldMk cId="1407625193" sldId="394"/>
            <ac:spMk id="59" creationId="{269BF8BC-6781-42EF-9476-B3E9E38353D5}"/>
          </ac:spMkLst>
        </pc:spChg>
        <pc:spChg chg="add del mod">
          <ac:chgData name="Goutham Makkena" userId="ee2210368fc1934b" providerId="LiveId" clId="{56921E3D-EC93-49F0-A004-158032002284}" dt="2019-07-26T05:37:39.777" v="60" actId="478"/>
          <ac:spMkLst>
            <pc:docMk/>
            <pc:sldMk cId="1407625193" sldId="394"/>
            <ac:spMk id="60" creationId="{F4D5030C-0313-4BB5-9227-1D9C88AD491F}"/>
          </ac:spMkLst>
        </pc:spChg>
        <pc:spChg chg="add del mod">
          <ac:chgData name="Goutham Makkena" userId="ee2210368fc1934b" providerId="LiveId" clId="{56921E3D-EC93-49F0-A004-158032002284}" dt="2019-07-26T05:37:39.777" v="60" actId="478"/>
          <ac:spMkLst>
            <pc:docMk/>
            <pc:sldMk cId="1407625193" sldId="394"/>
            <ac:spMk id="70" creationId="{84BFDBDD-0A03-4097-9310-CF8EF0210D55}"/>
          </ac:spMkLst>
        </pc:spChg>
        <pc:spChg chg="add del mod">
          <ac:chgData name="Goutham Makkena" userId="ee2210368fc1934b" providerId="LiveId" clId="{56921E3D-EC93-49F0-A004-158032002284}" dt="2019-07-26T05:37:39.777" v="60" actId="478"/>
          <ac:spMkLst>
            <pc:docMk/>
            <pc:sldMk cId="1407625193" sldId="394"/>
            <ac:spMk id="81" creationId="{D24A3A20-18B4-4D12-8759-668A39F7332F}"/>
          </ac:spMkLst>
        </pc:spChg>
        <pc:spChg chg="add del mod">
          <ac:chgData name="Goutham Makkena" userId="ee2210368fc1934b" providerId="LiveId" clId="{56921E3D-EC93-49F0-A004-158032002284}" dt="2019-07-26T05:37:39.777" v="60" actId="478"/>
          <ac:spMkLst>
            <pc:docMk/>
            <pc:sldMk cId="1407625193" sldId="394"/>
            <ac:spMk id="89" creationId="{1DD2D6E4-05C1-4D15-8146-99B2D3735792}"/>
          </ac:spMkLst>
        </pc:spChg>
        <pc:spChg chg="add del mod">
          <ac:chgData name="Goutham Makkena" userId="ee2210368fc1934b" providerId="LiveId" clId="{56921E3D-EC93-49F0-A004-158032002284}" dt="2019-07-26T05:37:39.777" v="60" actId="478"/>
          <ac:spMkLst>
            <pc:docMk/>
            <pc:sldMk cId="1407625193" sldId="394"/>
            <ac:spMk id="91" creationId="{4D228B37-48D2-4E23-B6CF-866A92D4162D}"/>
          </ac:spMkLst>
        </pc:spChg>
        <pc:spChg chg="add del mod">
          <ac:chgData name="Goutham Makkena" userId="ee2210368fc1934b" providerId="LiveId" clId="{56921E3D-EC93-49F0-A004-158032002284}" dt="2019-07-26T05:37:39.777" v="60" actId="478"/>
          <ac:spMkLst>
            <pc:docMk/>
            <pc:sldMk cId="1407625193" sldId="394"/>
            <ac:spMk id="92" creationId="{BDF4481F-DF1F-4210-A473-3359A22F8712}"/>
          </ac:spMkLst>
        </pc:spChg>
        <pc:spChg chg="add del mod">
          <ac:chgData name="Goutham Makkena" userId="ee2210368fc1934b" providerId="LiveId" clId="{56921E3D-EC93-49F0-A004-158032002284}" dt="2019-07-26T05:37:39.777" v="60" actId="478"/>
          <ac:spMkLst>
            <pc:docMk/>
            <pc:sldMk cId="1407625193" sldId="394"/>
            <ac:spMk id="93" creationId="{CC524FE2-6D83-4638-9D42-0799C4E25E59}"/>
          </ac:spMkLst>
        </pc:spChg>
        <pc:spChg chg="add del mod">
          <ac:chgData name="Goutham Makkena" userId="ee2210368fc1934b" providerId="LiveId" clId="{56921E3D-EC93-49F0-A004-158032002284}" dt="2019-07-26T05:37:39.777" v="60" actId="478"/>
          <ac:spMkLst>
            <pc:docMk/>
            <pc:sldMk cId="1407625193" sldId="394"/>
            <ac:spMk id="94" creationId="{9C009E45-DF46-4784-9A2E-403CAB4BF14D}"/>
          </ac:spMkLst>
        </pc:spChg>
        <pc:spChg chg="add del mod">
          <ac:chgData name="Goutham Makkena" userId="ee2210368fc1934b" providerId="LiveId" clId="{56921E3D-EC93-49F0-A004-158032002284}" dt="2019-07-26T05:37:39.777" v="60" actId="478"/>
          <ac:spMkLst>
            <pc:docMk/>
            <pc:sldMk cId="1407625193" sldId="394"/>
            <ac:spMk id="95" creationId="{CA48DDA6-47BD-47CB-9351-20B094F816E1}"/>
          </ac:spMkLst>
        </pc:spChg>
        <pc:spChg chg="add del mod">
          <ac:chgData name="Goutham Makkena" userId="ee2210368fc1934b" providerId="LiveId" clId="{56921E3D-EC93-49F0-A004-158032002284}" dt="2019-07-26T05:37:39.777" v="60" actId="478"/>
          <ac:spMkLst>
            <pc:docMk/>
            <pc:sldMk cId="1407625193" sldId="394"/>
            <ac:spMk id="96" creationId="{B4704426-7494-451C-9947-D58671874DE2}"/>
          </ac:spMkLst>
        </pc:spChg>
        <pc:spChg chg="add del mod">
          <ac:chgData name="Goutham Makkena" userId="ee2210368fc1934b" providerId="LiveId" clId="{56921E3D-EC93-49F0-A004-158032002284}" dt="2019-07-26T05:37:39.777" v="60" actId="478"/>
          <ac:spMkLst>
            <pc:docMk/>
            <pc:sldMk cId="1407625193" sldId="394"/>
            <ac:spMk id="97" creationId="{BDD1D5AC-8FA4-455B-91EA-8E24E7136470}"/>
          </ac:spMkLst>
        </pc:spChg>
        <pc:spChg chg="add del mod">
          <ac:chgData name="Goutham Makkena" userId="ee2210368fc1934b" providerId="LiveId" clId="{56921E3D-EC93-49F0-A004-158032002284}" dt="2019-07-26T05:37:39.777" v="60" actId="478"/>
          <ac:spMkLst>
            <pc:docMk/>
            <pc:sldMk cId="1407625193" sldId="394"/>
            <ac:spMk id="98" creationId="{D9750CE1-B619-4ECC-A6B3-D34AB65213F3}"/>
          </ac:spMkLst>
        </pc:spChg>
        <pc:spChg chg="add del mod">
          <ac:chgData name="Goutham Makkena" userId="ee2210368fc1934b" providerId="LiveId" clId="{56921E3D-EC93-49F0-A004-158032002284}" dt="2019-07-26T05:37:39.777" v="60" actId="478"/>
          <ac:spMkLst>
            <pc:docMk/>
            <pc:sldMk cId="1407625193" sldId="394"/>
            <ac:spMk id="99" creationId="{2074FE89-EBBF-4D1E-B5AC-FAB8DB1BFD69}"/>
          </ac:spMkLst>
        </pc:spChg>
        <pc:spChg chg="add del mod">
          <ac:chgData name="Goutham Makkena" userId="ee2210368fc1934b" providerId="LiveId" clId="{56921E3D-EC93-49F0-A004-158032002284}" dt="2019-07-26T05:37:39.777" v="60" actId="478"/>
          <ac:spMkLst>
            <pc:docMk/>
            <pc:sldMk cId="1407625193" sldId="394"/>
            <ac:spMk id="100" creationId="{1F8D7904-F2C4-440E-B831-64BD5F52B1E4}"/>
          </ac:spMkLst>
        </pc:spChg>
        <pc:spChg chg="add del mod">
          <ac:chgData name="Goutham Makkena" userId="ee2210368fc1934b" providerId="LiveId" clId="{56921E3D-EC93-49F0-A004-158032002284}" dt="2019-07-26T05:37:39.777" v="60" actId="478"/>
          <ac:spMkLst>
            <pc:docMk/>
            <pc:sldMk cId="1407625193" sldId="394"/>
            <ac:spMk id="101" creationId="{36A44757-8541-4C93-9C48-C96A18CD2F59}"/>
          </ac:spMkLst>
        </pc:spChg>
        <pc:spChg chg="add del mod">
          <ac:chgData name="Goutham Makkena" userId="ee2210368fc1934b" providerId="LiveId" clId="{56921E3D-EC93-49F0-A004-158032002284}" dt="2019-07-26T05:37:39.777" v="60" actId="478"/>
          <ac:spMkLst>
            <pc:docMk/>
            <pc:sldMk cId="1407625193" sldId="394"/>
            <ac:spMk id="102" creationId="{4B22CF4E-8878-4EC7-A4B8-D0A8847853B0}"/>
          </ac:spMkLst>
        </pc:spChg>
        <pc:spChg chg="add del mod">
          <ac:chgData name="Goutham Makkena" userId="ee2210368fc1934b" providerId="LiveId" clId="{56921E3D-EC93-49F0-A004-158032002284}" dt="2019-07-26T05:37:39.777" v="60" actId="478"/>
          <ac:spMkLst>
            <pc:docMk/>
            <pc:sldMk cId="1407625193" sldId="394"/>
            <ac:spMk id="103" creationId="{061593F4-1AF9-4381-BF86-1AF9886CE2C2}"/>
          </ac:spMkLst>
        </pc:spChg>
        <pc:spChg chg="add del mod">
          <ac:chgData name="Goutham Makkena" userId="ee2210368fc1934b" providerId="LiveId" clId="{56921E3D-EC93-49F0-A004-158032002284}" dt="2019-07-26T05:37:39.777" v="60" actId="478"/>
          <ac:spMkLst>
            <pc:docMk/>
            <pc:sldMk cId="1407625193" sldId="394"/>
            <ac:spMk id="104" creationId="{D0BE0F02-8B5B-483C-843B-91B36DA24774}"/>
          </ac:spMkLst>
        </pc:spChg>
        <pc:spChg chg="add del mod">
          <ac:chgData name="Goutham Makkena" userId="ee2210368fc1934b" providerId="LiveId" clId="{56921E3D-EC93-49F0-A004-158032002284}" dt="2019-07-26T05:37:39.777" v="60" actId="478"/>
          <ac:spMkLst>
            <pc:docMk/>
            <pc:sldMk cId="1407625193" sldId="394"/>
            <ac:spMk id="105" creationId="{11A500B1-0F5D-4C33-97C9-7E3BD9596569}"/>
          </ac:spMkLst>
        </pc:spChg>
        <pc:spChg chg="add del mod">
          <ac:chgData name="Goutham Makkena" userId="ee2210368fc1934b" providerId="LiveId" clId="{56921E3D-EC93-49F0-A004-158032002284}" dt="2019-07-26T05:37:39.777" v="60" actId="478"/>
          <ac:spMkLst>
            <pc:docMk/>
            <pc:sldMk cId="1407625193" sldId="394"/>
            <ac:spMk id="106" creationId="{A45018CC-4374-4B65-8201-445D33091A23}"/>
          </ac:spMkLst>
        </pc:spChg>
        <pc:spChg chg="add del mod">
          <ac:chgData name="Goutham Makkena" userId="ee2210368fc1934b" providerId="LiveId" clId="{56921E3D-EC93-49F0-A004-158032002284}" dt="2019-07-26T05:37:39.777" v="60" actId="478"/>
          <ac:spMkLst>
            <pc:docMk/>
            <pc:sldMk cId="1407625193" sldId="394"/>
            <ac:spMk id="107" creationId="{23F9F987-EF30-4C6C-B9FF-C747372994CF}"/>
          </ac:spMkLst>
        </pc:spChg>
        <pc:spChg chg="add del mod">
          <ac:chgData name="Goutham Makkena" userId="ee2210368fc1934b" providerId="LiveId" clId="{56921E3D-EC93-49F0-A004-158032002284}" dt="2019-07-26T05:37:39.777" v="60" actId="478"/>
          <ac:spMkLst>
            <pc:docMk/>
            <pc:sldMk cId="1407625193" sldId="394"/>
            <ac:spMk id="108" creationId="{9BD4EC44-FF8C-4F6E-89E5-EF17C4B10BE3}"/>
          </ac:spMkLst>
        </pc:spChg>
        <pc:spChg chg="add del mod">
          <ac:chgData name="Goutham Makkena" userId="ee2210368fc1934b" providerId="LiveId" clId="{56921E3D-EC93-49F0-A004-158032002284}" dt="2019-07-26T05:37:39.777" v="60" actId="478"/>
          <ac:spMkLst>
            <pc:docMk/>
            <pc:sldMk cId="1407625193" sldId="394"/>
            <ac:spMk id="109" creationId="{A9824ACF-62B1-4F9F-8C9A-A906997115C9}"/>
          </ac:spMkLst>
        </pc:spChg>
        <pc:spChg chg="add del mod">
          <ac:chgData name="Goutham Makkena" userId="ee2210368fc1934b" providerId="LiveId" clId="{56921E3D-EC93-49F0-A004-158032002284}" dt="2019-07-26T05:37:39.777" v="60" actId="478"/>
          <ac:spMkLst>
            <pc:docMk/>
            <pc:sldMk cId="1407625193" sldId="394"/>
            <ac:spMk id="110" creationId="{A7708C89-1CAF-469A-B288-133E0A129CC2}"/>
          </ac:spMkLst>
        </pc:spChg>
        <pc:spChg chg="add del mod">
          <ac:chgData name="Goutham Makkena" userId="ee2210368fc1934b" providerId="LiveId" clId="{56921E3D-EC93-49F0-A004-158032002284}" dt="2019-07-26T05:37:39.777" v="60" actId="478"/>
          <ac:spMkLst>
            <pc:docMk/>
            <pc:sldMk cId="1407625193" sldId="394"/>
            <ac:spMk id="111" creationId="{F40674E3-E072-4601-8877-975921E4B530}"/>
          </ac:spMkLst>
        </pc:spChg>
        <pc:spChg chg="add del mod">
          <ac:chgData name="Goutham Makkena" userId="ee2210368fc1934b" providerId="LiveId" clId="{56921E3D-EC93-49F0-A004-158032002284}" dt="2019-07-26T05:37:39.777" v="60" actId="478"/>
          <ac:spMkLst>
            <pc:docMk/>
            <pc:sldMk cId="1407625193" sldId="394"/>
            <ac:spMk id="112" creationId="{ADC30A2A-E80F-4B41-9AE4-CD10E6A3B680}"/>
          </ac:spMkLst>
        </pc:spChg>
        <pc:spChg chg="add del mod">
          <ac:chgData name="Goutham Makkena" userId="ee2210368fc1934b" providerId="LiveId" clId="{56921E3D-EC93-49F0-A004-158032002284}" dt="2019-07-26T05:37:39.777" v="60" actId="478"/>
          <ac:spMkLst>
            <pc:docMk/>
            <pc:sldMk cId="1407625193" sldId="394"/>
            <ac:spMk id="113" creationId="{2BCD2B90-0882-4F3D-9844-3EA699C1555C}"/>
          </ac:spMkLst>
        </pc:spChg>
        <pc:spChg chg="add del mod">
          <ac:chgData name="Goutham Makkena" userId="ee2210368fc1934b" providerId="LiveId" clId="{56921E3D-EC93-49F0-A004-158032002284}" dt="2019-07-26T05:37:39.777" v="60" actId="478"/>
          <ac:spMkLst>
            <pc:docMk/>
            <pc:sldMk cId="1407625193" sldId="394"/>
            <ac:spMk id="114" creationId="{56ED76E2-2758-41AC-81BD-F7FF094967CF}"/>
          </ac:spMkLst>
        </pc:spChg>
        <pc:spChg chg="add del mod">
          <ac:chgData name="Goutham Makkena" userId="ee2210368fc1934b" providerId="LiveId" clId="{56921E3D-EC93-49F0-A004-158032002284}" dt="2019-07-26T05:37:39.777" v="60" actId="478"/>
          <ac:spMkLst>
            <pc:docMk/>
            <pc:sldMk cId="1407625193" sldId="394"/>
            <ac:spMk id="115" creationId="{2865BA82-8084-48C4-B6C4-6BB869D2C14F}"/>
          </ac:spMkLst>
        </pc:spChg>
        <pc:spChg chg="add del mod">
          <ac:chgData name="Goutham Makkena" userId="ee2210368fc1934b" providerId="LiveId" clId="{56921E3D-EC93-49F0-A004-158032002284}" dt="2019-07-26T05:37:39.777" v="60" actId="478"/>
          <ac:spMkLst>
            <pc:docMk/>
            <pc:sldMk cId="1407625193" sldId="394"/>
            <ac:spMk id="116" creationId="{DC0E9EE9-E616-4067-AE30-A6D0C0707D43}"/>
          </ac:spMkLst>
        </pc:spChg>
        <pc:spChg chg="add del mod">
          <ac:chgData name="Goutham Makkena" userId="ee2210368fc1934b" providerId="LiveId" clId="{56921E3D-EC93-49F0-A004-158032002284}" dt="2019-07-26T05:37:39.777" v="60" actId="478"/>
          <ac:spMkLst>
            <pc:docMk/>
            <pc:sldMk cId="1407625193" sldId="394"/>
            <ac:spMk id="117" creationId="{3FF99BBF-67DE-43D2-A675-997464B117A6}"/>
          </ac:spMkLst>
        </pc:spChg>
        <pc:spChg chg="add del mod">
          <ac:chgData name="Goutham Makkena" userId="ee2210368fc1934b" providerId="LiveId" clId="{56921E3D-EC93-49F0-A004-158032002284}" dt="2019-07-26T05:37:39.777" v="60" actId="478"/>
          <ac:spMkLst>
            <pc:docMk/>
            <pc:sldMk cId="1407625193" sldId="394"/>
            <ac:spMk id="118" creationId="{797B582D-A475-4EDF-8955-E30808089E37}"/>
          </ac:spMkLst>
        </pc:spChg>
        <pc:spChg chg="add del mod">
          <ac:chgData name="Goutham Makkena" userId="ee2210368fc1934b" providerId="LiveId" clId="{56921E3D-EC93-49F0-A004-158032002284}" dt="2019-07-26T05:37:39.777" v="60" actId="478"/>
          <ac:spMkLst>
            <pc:docMk/>
            <pc:sldMk cId="1407625193" sldId="394"/>
            <ac:spMk id="119" creationId="{85AFE374-E23D-4F18-86A9-91153F6FDB6A}"/>
          </ac:spMkLst>
        </pc:spChg>
        <pc:spChg chg="add del mod">
          <ac:chgData name="Goutham Makkena" userId="ee2210368fc1934b" providerId="LiveId" clId="{56921E3D-EC93-49F0-A004-158032002284}" dt="2019-07-26T05:37:39.777" v="60" actId="478"/>
          <ac:spMkLst>
            <pc:docMk/>
            <pc:sldMk cId="1407625193" sldId="394"/>
            <ac:spMk id="120" creationId="{2A2BDAA4-6261-4CA1-9469-9753D5979378}"/>
          </ac:spMkLst>
        </pc:spChg>
        <pc:spChg chg="add del mod">
          <ac:chgData name="Goutham Makkena" userId="ee2210368fc1934b" providerId="LiveId" clId="{56921E3D-EC93-49F0-A004-158032002284}" dt="2019-07-26T05:37:39.777" v="60" actId="478"/>
          <ac:spMkLst>
            <pc:docMk/>
            <pc:sldMk cId="1407625193" sldId="394"/>
            <ac:spMk id="121" creationId="{804A57F5-6BDA-4DEC-BCA6-3856E6F73CD2}"/>
          </ac:spMkLst>
        </pc:spChg>
        <pc:spChg chg="add del mod">
          <ac:chgData name="Goutham Makkena" userId="ee2210368fc1934b" providerId="LiveId" clId="{56921E3D-EC93-49F0-A004-158032002284}" dt="2019-07-26T05:37:39.777" v="60" actId="478"/>
          <ac:spMkLst>
            <pc:docMk/>
            <pc:sldMk cId="1407625193" sldId="394"/>
            <ac:spMk id="122" creationId="{8A838A7C-67D0-4509-AB15-259512702ADF}"/>
          </ac:spMkLst>
        </pc:spChg>
        <pc:spChg chg="add del mod">
          <ac:chgData name="Goutham Makkena" userId="ee2210368fc1934b" providerId="LiveId" clId="{56921E3D-EC93-49F0-A004-158032002284}" dt="2019-07-26T05:37:39.777" v="60" actId="478"/>
          <ac:spMkLst>
            <pc:docMk/>
            <pc:sldMk cId="1407625193" sldId="394"/>
            <ac:spMk id="123" creationId="{3869C520-2A24-480F-96FE-8213B14175C8}"/>
          </ac:spMkLst>
        </pc:spChg>
        <pc:spChg chg="add del mod">
          <ac:chgData name="Goutham Makkena" userId="ee2210368fc1934b" providerId="LiveId" clId="{56921E3D-EC93-49F0-A004-158032002284}" dt="2019-07-26T05:37:39.777" v="60" actId="478"/>
          <ac:spMkLst>
            <pc:docMk/>
            <pc:sldMk cId="1407625193" sldId="394"/>
            <ac:spMk id="124" creationId="{98DF22FD-D83D-4719-884E-6FFC7140D001}"/>
          </ac:spMkLst>
        </pc:spChg>
        <pc:spChg chg="add del mod">
          <ac:chgData name="Goutham Makkena" userId="ee2210368fc1934b" providerId="LiveId" clId="{56921E3D-EC93-49F0-A004-158032002284}" dt="2019-07-26T05:37:39.777" v="60" actId="478"/>
          <ac:spMkLst>
            <pc:docMk/>
            <pc:sldMk cId="1407625193" sldId="394"/>
            <ac:spMk id="125" creationId="{566A40D3-BF2D-49D3-99D2-1438D747E048}"/>
          </ac:spMkLst>
        </pc:spChg>
        <pc:spChg chg="add del mod">
          <ac:chgData name="Goutham Makkena" userId="ee2210368fc1934b" providerId="LiveId" clId="{56921E3D-EC93-49F0-A004-158032002284}" dt="2019-07-26T05:37:39.777" v="60" actId="478"/>
          <ac:spMkLst>
            <pc:docMk/>
            <pc:sldMk cId="1407625193" sldId="394"/>
            <ac:spMk id="126" creationId="{B98834A8-094A-4F69-ABA5-F9EF37F40F2B}"/>
          </ac:spMkLst>
        </pc:spChg>
        <pc:spChg chg="add del mod">
          <ac:chgData name="Goutham Makkena" userId="ee2210368fc1934b" providerId="LiveId" clId="{56921E3D-EC93-49F0-A004-158032002284}" dt="2019-07-26T05:37:39.777" v="60" actId="478"/>
          <ac:spMkLst>
            <pc:docMk/>
            <pc:sldMk cId="1407625193" sldId="394"/>
            <ac:spMk id="127" creationId="{122721F6-DEB8-4517-B6A5-33F59DC69782}"/>
          </ac:spMkLst>
        </pc:spChg>
        <pc:spChg chg="add del mod">
          <ac:chgData name="Goutham Makkena" userId="ee2210368fc1934b" providerId="LiveId" clId="{56921E3D-EC93-49F0-A004-158032002284}" dt="2019-07-26T05:37:39.777" v="60" actId="478"/>
          <ac:spMkLst>
            <pc:docMk/>
            <pc:sldMk cId="1407625193" sldId="394"/>
            <ac:spMk id="128" creationId="{FAA41366-1995-42EA-A5DA-5368FF048CA5}"/>
          </ac:spMkLst>
        </pc:spChg>
        <pc:spChg chg="add del mod">
          <ac:chgData name="Goutham Makkena" userId="ee2210368fc1934b" providerId="LiveId" clId="{56921E3D-EC93-49F0-A004-158032002284}" dt="2019-07-26T05:37:39.777" v="60" actId="478"/>
          <ac:spMkLst>
            <pc:docMk/>
            <pc:sldMk cId="1407625193" sldId="394"/>
            <ac:spMk id="129" creationId="{F369BDD8-10D4-4D7C-AE30-CE98D3BFF17E}"/>
          </ac:spMkLst>
        </pc:spChg>
        <pc:spChg chg="add del mod">
          <ac:chgData name="Goutham Makkena" userId="ee2210368fc1934b" providerId="LiveId" clId="{56921E3D-EC93-49F0-A004-158032002284}" dt="2019-07-26T05:37:39.777" v="60" actId="478"/>
          <ac:spMkLst>
            <pc:docMk/>
            <pc:sldMk cId="1407625193" sldId="394"/>
            <ac:spMk id="130" creationId="{D72BB6BD-45BD-4A7E-B3ED-8ACCB45B8645}"/>
          </ac:spMkLst>
        </pc:spChg>
        <pc:spChg chg="add del mod">
          <ac:chgData name="Goutham Makkena" userId="ee2210368fc1934b" providerId="LiveId" clId="{56921E3D-EC93-49F0-A004-158032002284}" dt="2019-07-26T05:37:39.777" v="60" actId="478"/>
          <ac:spMkLst>
            <pc:docMk/>
            <pc:sldMk cId="1407625193" sldId="394"/>
            <ac:spMk id="131" creationId="{726A361C-B956-4081-A156-2C64F8075045}"/>
          </ac:spMkLst>
        </pc:spChg>
        <pc:spChg chg="add del mod">
          <ac:chgData name="Goutham Makkena" userId="ee2210368fc1934b" providerId="LiveId" clId="{56921E3D-EC93-49F0-A004-158032002284}" dt="2019-07-26T05:37:39.777" v="60" actId="478"/>
          <ac:spMkLst>
            <pc:docMk/>
            <pc:sldMk cId="1407625193" sldId="394"/>
            <ac:spMk id="132" creationId="{EB59C073-D479-449F-B9A4-5B86B4F4F85E}"/>
          </ac:spMkLst>
        </pc:spChg>
        <pc:spChg chg="add del mod">
          <ac:chgData name="Goutham Makkena" userId="ee2210368fc1934b" providerId="LiveId" clId="{56921E3D-EC93-49F0-A004-158032002284}" dt="2019-07-26T05:37:39.777" v="60" actId="478"/>
          <ac:spMkLst>
            <pc:docMk/>
            <pc:sldMk cId="1407625193" sldId="394"/>
            <ac:spMk id="133" creationId="{4CC4A55B-83E0-4AAA-BEF3-666D2A66437E}"/>
          </ac:spMkLst>
        </pc:spChg>
        <pc:spChg chg="add del mod">
          <ac:chgData name="Goutham Makkena" userId="ee2210368fc1934b" providerId="LiveId" clId="{56921E3D-EC93-49F0-A004-158032002284}" dt="2019-07-26T05:37:39.777" v="60" actId="478"/>
          <ac:spMkLst>
            <pc:docMk/>
            <pc:sldMk cId="1407625193" sldId="394"/>
            <ac:spMk id="134" creationId="{C7D252DA-1F24-480D-9D74-33CF3CF1CE79}"/>
          </ac:spMkLst>
        </pc:spChg>
        <pc:spChg chg="add del mod">
          <ac:chgData name="Goutham Makkena" userId="ee2210368fc1934b" providerId="LiveId" clId="{56921E3D-EC93-49F0-A004-158032002284}" dt="2019-07-26T05:37:39.777" v="60" actId="478"/>
          <ac:spMkLst>
            <pc:docMk/>
            <pc:sldMk cId="1407625193" sldId="394"/>
            <ac:spMk id="135" creationId="{0F4881F2-C8EB-4F2C-A294-D63B5F34CF50}"/>
          </ac:spMkLst>
        </pc:spChg>
        <pc:spChg chg="add del mod">
          <ac:chgData name="Goutham Makkena" userId="ee2210368fc1934b" providerId="LiveId" clId="{56921E3D-EC93-49F0-A004-158032002284}" dt="2019-07-26T05:37:39.777" v="60" actId="478"/>
          <ac:spMkLst>
            <pc:docMk/>
            <pc:sldMk cId="1407625193" sldId="394"/>
            <ac:spMk id="136" creationId="{0DB70130-6963-490C-8C95-2EF1021340EB}"/>
          </ac:spMkLst>
        </pc:spChg>
        <pc:spChg chg="add del mod">
          <ac:chgData name="Goutham Makkena" userId="ee2210368fc1934b" providerId="LiveId" clId="{56921E3D-EC93-49F0-A004-158032002284}" dt="2019-07-26T05:37:39.777" v="60" actId="478"/>
          <ac:spMkLst>
            <pc:docMk/>
            <pc:sldMk cId="1407625193" sldId="394"/>
            <ac:spMk id="137" creationId="{8EC18034-3E3D-4344-A62C-88002AFD6595}"/>
          </ac:spMkLst>
        </pc:spChg>
        <pc:spChg chg="add del mod">
          <ac:chgData name="Goutham Makkena" userId="ee2210368fc1934b" providerId="LiveId" clId="{56921E3D-EC93-49F0-A004-158032002284}" dt="2019-07-26T05:37:39.777" v="60" actId="478"/>
          <ac:spMkLst>
            <pc:docMk/>
            <pc:sldMk cId="1407625193" sldId="394"/>
            <ac:spMk id="138" creationId="{5815C82A-FDC9-4031-8224-748E31B495F4}"/>
          </ac:spMkLst>
        </pc:spChg>
        <pc:spChg chg="add del mod">
          <ac:chgData name="Goutham Makkena" userId="ee2210368fc1934b" providerId="LiveId" clId="{56921E3D-EC93-49F0-A004-158032002284}" dt="2019-07-26T05:37:39.777" v="60" actId="478"/>
          <ac:spMkLst>
            <pc:docMk/>
            <pc:sldMk cId="1407625193" sldId="394"/>
            <ac:spMk id="139" creationId="{30C844F3-9283-4284-98C1-C929DE6F7969}"/>
          </ac:spMkLst>
        </pc:spChg>
        <pc:spChg chg="add del mod">
          <ac:chgData name="Goutham Makkena" userId="ee2210368fc1934b" providerId="LiveId" clId="{56921E3D-EC93-49F0-A004-158032002284}" dt="2019-07-26T05:37:39.777" v="60" actId="478"/>
          <ac:spMkLst>
            <pc:docMk/>
            <pc:sldMk cId="1407625193" sldId="394"/>
            <ac:spMk id="140" creationId="{6E7647CF-B666-4CC4-81A6-B0304BB7EB44}"/>
          </ac:spMkLst>
        </pc:spChg>
        <pc:spChg chg="add del mod">
          <ac:chgData name="Goutham Makkena" userId="ee2210368fc1934b" providerId="LiveId" clId="{56921E3D-EC93-49F0-A004-158032002284}" dt="2019-07-26T05:37:39.777" v="60" actId="478"/>
          <ac:spMkLst>
            <pc:docMk/>
            <pc:sldMk cId="1407625193" sldId="394"/>
            <ac:spMk id="141" creationId="{3D29D1AA-7AFD-44E6-BC12-4732EA3CBCCA}"/>
          </ac:spMkLst>
        </pc:spChg>
        <pc:spChg chg="add del mod">
          <ac:chgData name="Goutham Makkena" userId="ee2210368fc1934b" providerId="LiveId" clId="{56921E3D-EC93-49F0-A004-158032002284}" dt="2019-07-26T05:37:39.777" v="60" actId="478"/>
          <ac:spMkLst>
            <pc:docMk/>
            <pc:sldMk cId="1407625193" sldId="394"/>
            <ac:spMk id="142" creationId="{9E1C6629-49EC-4584-BF70-D566198F93AE}"/>
          </ac:spMkLst>
        </pc:spChg>
        <pc:spChg chg="add del mod">
          <ac:chgData name="Goutham Makkena" userId="ee2210368fc1934b" providerId="LiveId" clId="{56921E3D-EC93-49F0-A004-158032002284}" dt="2019-07-26T05:37:39.777" v="60" actId="478"/>
          <ac:spMkLst>
            <pc:docMk/>
            <pc:sldMk cId="1407625193" sldId="394"/>
            <ac:spMk id="143" creationId="{AEEC9C84-D8D1-43E4-9B2F-1D71FBBC15AF}"/>
          </ac:spMkLst>
        </pc:spChg>
        <pc:spChg chg="add del mod">
          <ac:chgData name="Goutham Makkena" userId="ee2210368fc1934b" providerId="LiveId" clId="{56921E3D-EC93-49F0-A004-158032002284}" dt="2019-07-26T05:37:39.777" v="60" actId="478"/>
          <ac:spMkLst>
            <pc:docMk/>
            <pc:sldMk cId="1407625193" sldId="394"/>
            <ac:spMk id="144" creationId="{0F9B20DB-0FE1-439C-8F43-CE151DF1B92A}"/>
          </ac:spMkLst>
        </pc:spChg>
        <pc:spChg chg="add del mod">
          <ac:chgData name="Goutham Makkena" userId="ee2210368fc1934b" providerId="LiveId" clId="{56921E3D-EC93-49F0-A004-158032002284}" dt="2019-07-26T05:37:39.777" v="60" actId="478"/>
          <ac:spMkLst>
            <pc:docMk/>
            <pc:sldMk cId="1407625193" sldId="394"/>
            <ac:spMk id="145" creationId="{42B7B541-078E-4694-99C4-8756492D7E6E}"/>
          </ac:spMkLst>
        </pc:spChg>
        <pc:spChg chg="add del mod">
          <ac:chgData name="Goutham Makkena" userId="ee2210368fc1934b" providerId="LiveId" clId="{56921E3D-EC93-49F0-A004-158032002284}" dt="2019-07-26T05:37:39.777" v="60" actId="478"/>
          <ac:spMkLst>
            <pc:docMk/>
            <pc:sldMk cId="1407625193" sldId="394"/>
            <ac:spMk id="146" creationId="{7F6FB0E4-3690-4612-BCCC-A500F09C7106}"/>
          </ac:spMkLst>
        </pc:spChg>
        <pc:spChg chg="add del mod">
          <ac:chgData name="Goutham Makkena" userId="ee2210368fc1934b" providerId="LiveId" clId="{56921E3D-EC93-49F0-A004-158032002284}" dt="2019-07-26T05:37:39.777" v="60" actId="478"/>
          <ac:spMkLst>
            <pc:docMk/>
            <pc:sldMk cId="1407625193" sldId="394"/>
            <ac:spMk id="147" creationId="{AC5639A3-16DF-471E-9021-01DBCEE912DB}"/>
          </ac:spMkLst>
        </pc:spChg>
        <pc:spChg chg="add del mod">
          <ac:chgData name="Goutham Makkena" userId="ee2210368fc1934b" providerId="LiveId" clId="{56921E3D-EC93-49F0-A004-158032002284}" dt="2019-07-26T05:37:39.777" v="60" actId="478"/>
          <ac:spMkLst>
            <pc:docMk/>
            <pc:sldMk cId="1407625193" sldId="394"/>
            <ac:spMk id="148" creationId="{32AFFE65-AC74-4286-A79D-02D02B1D707F}"/>
          </ac:spMkLst>
        </pc:spChg>
        <pc:spChg chg="add del mod">
          <ac:chgData name="Goutham Makkena" userId="ee2210368fc1934b" providerId="LiveId" clId="{56921E3D-EC93-49F0-A004-158032002284}" dt="2019-07-26T05:37:39.777" v="60" actId="478"/>
          <ac:spMkLst>
            <pc:docMk/>
            <pc:sldMk cId="1407625193" sldId="394"/>
            <ac:spMk id="149" creationId="{285CA9C6-B955-4A8A-9A63-3AE03F3C5863}"/>
          </ac:spMkLst>
        </pc:spChg>
        <pc:spChg chg="add del mod">
          <ac:chgData name="Goutham Makkena" userId="ee2210368fc1934b" providerId="LiveId" clId="{56921E3D-EC93-49F0-A004-158032002284}" dt="2019-07-26T05:37:39.777" v="60" actId="478"/>
          <ac:spMkLst>
            <pc:docMk/>
            <pc:sldMk cId="1407625193" sldId="394"/>
            <ac:spMk id="150" creationId="{9C5F6E92-6FFE-47A8-8F4D-7FE83919C71A}"/>
          </ac:spMkLst>
        </pc:spChg>
        <pc:spChg chg="add del mod">
          <ac:chgData name="Goutham Makkena" userId="ee2210368fc1934b" providerId="LiveId" clId="{56921E3D-EC93-49F0-A004-158032002284}" dt="2019-07-26T05:37:39.777" v="60" actId="478"/>
          <ac:spMkLst>
            <pc:docMk/>
            <pc:sldMk cId="1407625193" sldId="394"/>
            <ac:spMk id="151" creationId="{AC4F7048-8BEF-463A-B1BF-84FEE85CAFDE}"/>
          </ac:spMkLst>
        </pc:spChg>
        <pc:spChg chg="add del mod">
          <ac:chgData name="Goutham Makkena" userId="ee2210368fc1934b" providerId="LiveId" clId="{56921E3D-EC93-49F0-A004-158032002284}" dt="2019-07-26T05:37:39.777" v="60" actId="478"/>
          <ac:spMkLst>
            <pc:docMk/>
            <pc:sldMk cId="1407625193" sldId="394"/>
            <ac:spMk id="152" creationId="{1B9F7A2A-45AB-4BFC-95FE-7489EE1015C1}"/>
          </ac:spMkLst>
        </pc:spChg>
        <pc:spChg chg="add del mod">
          <ac:chgData name="Goutham Makkena" userId="ee2210368fc1934b" providerId="LiveId" clId="{56921E3D-EC93-49F0-A004-158032002284}" dt="2019-07-26T05:37:39.777" v="60" actId="478"/>
          <ac:spMkLst>
            <pc:docMk/>
            <pc:sldMk cId="1407625193" sldId="394"/>
            <ac:spMk id="153" creationId="{6FDC1500-A737-439F-8959-A8CB4699F0FA}"/>
          </ac:spMkLst>
        </pc:spChg>
        <pc:spChg chg="add del mod">
          <ac:chgData name="Goutham Makkena" userId="ee2210368fc1934b" providerId="LiveId" clId="{56921E3D-EC93-49F0-A004-158032002284}" dt="2019-07-26T05:37:39.777" v="60" actId="478"/>
          <ac:spMkLst>
            <pc:docMk/>
            <pc:sldMk cId="1407625193" sldId="394"/>
            <ac:spMk id="154" creationId="{C206DE72-2109-4F67-B8B8-4BCE364D4FFE}"/>
          </ac:spMkLst>
        </pc:spChg>
        <pc:spChg chg="add del mod">
          <ac:chgData name="Goutham Makkena" userId="ee2210368fc1934b" providerId="LiveId" clId="{56921E3D-EC93-49F0-A004-158032002284}" dt="2019-07-26T05:37:39.777" v="60" actId="478"/>
          <ac:spMkLst>
            <pc:docMk/>
            <pc:sldMk cId="1407625193" sldId="394"/>
            <ac:spMk id="155" creationId="{3EB99AD4-557B-456A-8555-E044BEC4C7AA}"/>
          </ac:spMkLst>
        </pc:spChg>
        <pc:spChg chg="add del mod">
          <ac:chgData name="Goutham Makkena" userId="ee2210368fc1934b" providerId="LiveId" clId="{56921E3D-EC93-49F0-A004-158032002284}" dt="2019-07-26T05:37:39.777" v="60" actId="478"/>
          <ac:spMkLst>
            <pc:docMk/>
            <pc:sldMk cId="1407625193" sldId="394"/>
            <ac:spMk id="156" creationId="{D348C09A-8413-4FED-AA00-706E9FC9765A}"/>
          </ac:spMkLst>
        </pc:spChg>
        <pc:spChg chg="add del mod">
          <ac:chgData name="Goutham Makkena" userId="ee2210368fc1934b" providerId="LiveId" clId="{56921E3D-EC93-49F0-A004-158032002284}" dt="2019-07-26T05:37:39.777" v="60" actId="478"/>
          <ac:spMkLst>
            <pc:docMk/>
            <pc:sldMk cId="1407625193" sldId="394"/>
            <ac:spMk id="157" creationId="{B67A9579-E607-49F6-9718-A0A3DD99DEDC}"/>
          </ac:spMkLst>
        </pc:spChg>
        <pc:spChg chg="add del mod">
          <ac:chgData name="Goutham Makkena" userId="ee2210368fc1934b" providerId="LiveId" clId="{56921E3D-EC93-49F0-A004-158032002284}" dt="2019-07-26T05:37:39.777" v="60" actId="478"/>
          <ac:spMkLst>
            <pc:docMk/>
            <pc:sldMk cId="1407625193" sldId="394"/>
            <ac:spMk id="158" creationId="{290F0EE5-9A4C-47A4-9731-24ADCC915B3C}"/>
          </ac:spMkLst>
        </pc:spChg>
        <pc:spChg chg="add del mod">
          <ac:chgData name="Goutham Makkena" userId="ee2210368fc1934b" providerId="LiveId" clId="{56921E3D-EC93-49F0-A004-158032002284}" dt="2019-07-26T05:37:39.777" v="60" actId="478"/>
          <ac:spMkLst>
            <pc:docMk/>
            <pc:sldMk cId="1407625193" sldId="394"/>
            <ac:spMk id="159" creationId="{A0E6E0F5-3DB9-49D3-8812-C4BC536084BB}"/>
          </ac:spMkLst>
        </pc:spChg>
        <pc:spChg chg="add del mod">
          <ac:chgData name="Goutham Makkena" userId="ee2210368fc1934b" providerId="LiveId" clId="{56921E3D-EC93-49F0-A004-158032002284}" dt="2019-07-26T05:37:39.777" v="60" actId="478"/>
          <ac:spMkLst>
            <pc:docMk/>
            <pc:sldMk cId="1407625193" sldId="394"/>
            <ac:spMk id="160" creationId="{4BCFA5D4-8167-4CE0-8C3B-A29B68437E5A}"/>
          </ac:spMkLst>
        </pc:spChg>
        <pc:spChg chg="add del mod">
          <ac:chgData name="Goutham Makkena" userId="ee2210368fc1934b" providerId="LiveId" clId="{56921E3D-EC93-49F0-A004-158032002284}" dt="2019-07-26T05:37:39.777" v="60" actId="478"/>
          <ac:spMkLst>
            <pc:docMk/>
            <pc:sldMk cId="1407625193" sldId="394"/>
            <ac:spMk id="161" creationId="{920268A9-245E-4573-A934-EA63F9B685E8}"/>
          </ac:spMkLst>
        </pc:spChg>
        <pc:spChg chg="add del mod">
          <ac:chgData name="Goutham Makkena" userId="ee2210368fc1934b" providerId="LiveId" clId="{56921E3D-EC93-49F0-A004-158032002284}" dt="2019-07-26T05:37:39.777" v="60" actId="478"/>
          <ac:spMkLst>
            <pc:docMk/>
            <pc:sldMk cId="1407625193" sldId="394"/>
            <ac:spMk id="162" creationId="{A9CAE4F0-88AA-4BA4-B2BC-E8C76ADAABE1}"/>
          </ac:spMkLst>
        </pc:spChg>
        <pc:spChg chg="add del mod">
          <ac:chgData name="Goutham Makkena" userId="ee2210368fc1934b" providerId="LiveId" clId="{56921E3D-EC93-49F0-A004-158032002284}" dt="2019-07-26T05:37:39.777" v="60" actId="478"/>
          <ac:spMkLst>
            <pc:docMk/>
            <pc:sldMk cId="1407625193" sldId="394"/>
            <ac:spMk id="163" creationId="{C0C3EE4A-9B2A-4D5B-B5C3-E7B9BF84D60B}"/>
          </ac:spMkLst>
        </pc:spChg>
        <pc:spChg chg="add del mod">
          <ac:chgData name="Goutham Makkena" userId="ee2210368fc1934b" providerId="LiveId" clId="{56921E3D-EC93-49F0-A004-158032002284}" dt="2019-07-26T05:37:39.777" v="60" actId="478"/>
          <ac:spMkLst>
            <pc:docMk/>
            <pc:sldMk cId="1407625193" sldId="394"/>
            <ac:spMk id="164" creationId="{6078D3A3-2A5D-4FF5-BA56-1F31014BC1E5}"/>
          </ac:spMkLst>
        </pc:spChg>
        <pc:spChg chg="add del mod">
          <ac:chgData name="Goutham Makkena" userId="ee2210368fc1934b" providerId="LiveId" clId="{56921E3D-EC93-49F0-A004-158032002284}" dt="2019-07-26T05:37:39.777" v="60" actId="478"/>
          <ac:spMkLst>
            <pc:docMk/>
            <pc:sldMk cId="1407625193" sldId="394"/>
            <ac:spMk id="165" creationId="{41AE7BE4-FE7C-4C27-86B4-398434F7A79C}"/>
          </ac:spMkLst>
        </pc:spChg>
        <pc:spChg chg="add del mod">
          <ac:chgData name="Goutham Makkena" userId="ee2210368fc1934b" providerId="LiveId" clId="{56921E3D-EC93-49F0-A004-158032002284}" dt="2019-07-26T05:37:39.777" v="60" actId="478"/>
          <ac:spMkLst>
            <pc:docMk/>
            <pc:sldMk cId="1407625193" sldId="394"/>
            <ac:spMk id="166" creationId="{E574E60B-E51D-497A-89E3-FC4DF011FC30}"/>
          </ac:spMkLst>
        </pc:spChg>
        <pc:spChg chg="add del mod">
          <ac:chgData name="Goutham Makkena" userId="ee2210368fc1934b" providerId="LiveId" clId="{56921E3D-EC93-49F0-A004-158032002284}" dt="2019-07-26T05:37:39.777" v="60" actId="478"/>
          <ac:spMkLst>
            <pc:docMk/>
            <pc:sldMk cId="1407625193" sldId="394"/>
            <ac:spMk id="167" creationId="{310853EF-E2DD-4BCA-B0AD-B9220690832F}"/>
          </ac:spMkLst>
        </pc:spChg>
        <pc:spChg chg="add del mod">
          <ac:chgData name="Goutham Makkena" userId="ee2210368fc1934b" providerId="LiveId" clId="{56921E3D-EC93-49F0-A004-158032002284}" dt="2019-07-26T05:37:39.777" v="60" actId="478"/>
          <ac:spMkLst>
            <pc:docMk/>
            <pc:sldMk cId="1407625193" sldId="394"/>
            <ac:spMk id="168" creationId="{5E7A367A-3C26-4A2E-8517-34C30E2DF755}"/>
          </ac:spMkLst>
        </pc:spChg>
        <pc:spChg chg="add del mod">
          <ac:chgData name="Goutham Makkena" userId="ee2210368fc1934b" providerId="LiveId" clId="{56921E3D-EC93-49F0-A004-158032002284}" dt="2019-07-26T05:37:39.777" v="60" actId="478"/>
          <ac:spMkLst>
            <pc:docMk/>
            <pc:sldMk cId="1407625193" sldId="394"/>
            <ac:spMk id="169" creationId="{F2C142AF-D637-4181-AA9E-3C7F18F8A6F2}"/>
          </ac:spMkLst>
        </pc:spChg>
        <pc:spChg chg="add del mod">
          <ac:chgData name="Goutham Makkena" userId="ee2210368fc1934b" providerId="LiveId" clId="{56921E3D-EC93-49F0-A004-158032002284}" dt="2019-07-26T05:37:39.777" v="60" actId="478"/>
          <ac:spMkLst>
            <pc:docMk/>
            <pc:sldMk cId="1407625193" sldId="394"/>
            <ac:spMk id="170" creationId="{E246657D-CAA5-4B6E-8E44-1E77F7C70843}"/>
          </ac:spMkLst>
        </pc:spChg>
        <pc:spChg chg="add del mod">
          <ac:chgData name="Goutham Makkena" userId="ee2210368fc1934b" providerId="LiveId" clId="{56921E3D-EC93-49F0-A004-158032002284}" dt="2019-07-26T05:37:39.777" v="60" actId="478"/>
          <ac:spMkLst>
            <pc:docMk/>
            <pc:sldMk cId="1407625193" sldId="394"/>
            <ac:spMk id="171" creationId="{DB7EDCE2-AC3E-4E94-B141-99134CA3DE7F}"/>
          </ac:spMkLst>
        </pc:spChg>
        <pc:spChg chg="add del mod">
          <ac:chgData name="Goutham Makkena" userId="ee2210368fc1934b" providerId="LiveId" clId="{56921E3D-EC93-49F0-A004-158032002284}" dt="2019-07-26T05:37:39.777" v="60" actId="478"/>
          <ac:spMkLst>
            <pc:docMk/>
            <pc:sldMk cId="1407625193" sldId="394"/>
            <ac:spMk id="172" creationId="{7AC627A4-1F67-4745-8D39-B9E8EF3299E8}"/>
          </ac:spMkLst>
        </pc:spChg>
        <pc:spChg chg="add del mod">
          <ac:chgData name="Goutham Makkena" userId="ee2210368fc1934b" providerId="LiveId" clId="{56921E3D-EC93-49F0-A004-158032002284}" dt="2019-07-26T05:37:39.777" v="60" actId="478"/>
          <ac:spMkLst>
            <pc:docMk/>
            <pc:sldMk cId="1407625193" sldId="394"/>
            <ac:spMk id="173" creationId="{5CDD0983-C868-437F-9331-E2E9F465A313}"/>
          </ac:spMkLst>
        </pc:spChg>
        <pc:spChg chg="add del mod">
          <ac:chgData name="Goutham Makkena" userId="ee2210368fc1934b" providerId="LiveId" clId="{56921E3D-EC93-49F0-A004-158032002284}" dt="2019-07-26T05:37:39.777" v="60" actId="478"/>
          <ac:spMkLst>
            <pc:docMk/>
            <pc:sldMk cId="1407625193" sldId="394"/>
            <ac:spMk id="174" creationId="{DBA1C0CA-300D-4EE6-B08C-A7CBDC0121EF}"/>
          </ac:spMkLst>
        </pc:spChg>
        <pc:spChg chg="add del mod">
          <ac:chgData name="Goutham Makkena" userId="ee2210368fc1934b" providerId="LiveId" clId="{56921E3D-EC93-49F0-A004-158032002284}" dt="2019-07-26T05:37:39.777" v="60" actId="478"/>
          <ac:spMkLst>
            <pc:docMk/>
            <pc:sldMk cId="1407625193" sldId="394"/>
            <ac:spMk id="175" creationId="{3CF2D3C7-DAAD-4823-B6FD-B3CB5B74FB8E}"/>
          </ac:spMkLst>
        </pc:spChg>
        <pc:spChg chg="add del mod">
          <ac:chgData name="Goutham Makkena" userId="ee2210368fc1934b" providerId="LiveId" clId="{56921E3D-EC93-49F0-A004-158032002284}" dt="2019-07-26T05:37:39.777" v="60" actId="478"/>
          <ac:spMkLst>
            <pc:docMk/>
            <pc:sldMk cId="1407625193" sldId="394"/>
            <ac:spMk id="176" creationId="{4E600C63-A9E2-48C2-9DE4-323275E03105}"/>
          </ac:spMkLst>
        </pc:spChg>
        <pc:spChg chg="add del mod">
          <ac:chgData name="Goutham Makkena" userId="ee2210368fc1934b" providerId="LiveId" clId="{56921E3D-EC93-49F0-A004-158032002284}" dt="2019-07-26T05:37:39.777" v="60" actId="478"/>
          <ac:spMkLst>
            <pc:docMk/>
            <pc:sldMk cId="1407625193" sldId="394"/>
            <ac:spMk id="177" creationId="{22F4ABDF-BFCF-4183-AE1D-A6F239977C16}"/>
          </ac:spMkLst>
        </pc:spChg>
        <pc:spChg chg="add del mod">
          <ac:chgData name="Goutham Makkena" userId="ee2210368fc1934b" providerId="LiveId" clId="{56921E3D-EC93-49F0-A004-158032002284}" dt="2019-07-26T05:37:39.777" v="60" actId="478"/>
          <ac:spMkLst>
            <pc:docMk/>
            <pc:sldMk cId="1407625193" sldId="394"/>
            <ac:spMk id="178" creationId="{22D40CF1-5CA4-489A-82B8-17B399E547AF}"/>
          </ac:spMkLst>
        </pc:spChg>
        <pc:spChg chg="add del mod">
          <ac:chgData name="Goutham Makkena" userId="ee2210368fc1934b" providerId="LiveId" clId="{56921E3D-EC93-49F0-A004-158032002284}" dt="2019-07-26T05:37:39.777" v="60" actId="478"/>
          <ac:spMkLst>
            <pc:docMk/>
            <pc:sldMk cId="1407625193" sldId="394"/>
            <ac:spMk id="179" creationId="{FC61E3D5-0D28-4BB2-8A75-3E9F6965DB3E}"/>
          </ac:spMkLst>
        </pc:spChg>
        <pc:spChg chg="add del mod">
          <ac:chgData name="Goutham Makkena" userId="ee2210368fc1934b" providerId="LiveId" clId="{56921E3D-EC93-49F0-A004-158032002284}" dt="2019-07-26T05:37:39.777" v="60" actId="478"/>
          <ac:spMkLst>
            <pc:docMk/>
            <pc:sldMk cId="1407625193" sldId="394"/>
            <ac:spMk id="180" creationId="{3AB539A0-90E3-4E87-87FB-F5649D81AA8D}"/>
          </ac:spMkLst>
        </pc:spChg>
        <pc:spChg chg="add del mod">
          <ac:chgData name="Goutham Makkena" userId="ee2210368fc1934b" providerId="LiveId" clId="{56921E3D-EC93-49F0-A004-158032002284}" dt="2019-07-26T05:37:39.777" v="60" actId="478"/>
          <ac:spMkLst>
            <pc:docMk/>
            <pc:sldMk cId="1407625193" sldId="394"/>
            <ac:spMk id="181" creationId="{402F73DF-75F1-408E-ABBE-849C3E1038F3}"/>
          </ac:spMkLst>
        </pc:spChg>
        <pc:spChg chg="add del mod">
          <ac:chgData name="Goutham Makkena" userId="ee2210368fc1934b" providerId="LiveId" clId="{56921E3D-EC93-49F0-A004-158032002284}" dt="2019-07-26T05:37:39.777" v="60" actId="478"/>
          <ac:spMkLst>
            <pc:docMk/>
            <pc:sldMk cId="1407625193" sldId="394"/>
            <ac:spMk id="182" creationId="{130B533E-C98C-4949-9647-5E784B8335FF}"/>
          </ac:spMkLst>
        </pc:spChg>
        <pc:spChg chg="add del mod">
          <ac:chgData name="Goutham Makkena" userId="ee2210368fc1934b" providerId="LiveId" clId="{56921E3D-EC93-49F0-A004-158032002284}" dt="2019-07-26T05:37:39.777" v="60" actId="478"/>
          <ac:spMkLst>
            <pc:docMk/>
            <pc:sldMk cId="1407625193" sldId="394"/>
            <ac:spMk id="183" creationId="{052FC972-2814-4BC6-A42F-B4DC60210B18}"/>
          </ac:spMkLst>
        </pc:spChg>
        <pc:spChg chg="add del mod">
          <ac:chgData name="Goutham Makkena" userId="ee2210368fc1934b" providerId="LiveId" clId="{56921E3D-EC93-49F0-A004-158032002284}" dt="2019-07-26T05:37:39.777" v="60" actId="478"/>
          <ac:spMkLst>
            <pc:docMk/>
            <pc:sldMk cId="1407625193" sldId="394"/>
            <ac:spMk id="184" creationId="{EA82E590-04B3-41B9-AB62-FB7C368CD915}"/>
          </ac:spMkLst>
        </pc:spChg>
        <pc:spChg chg="add del mod">
          <ac:chgData name="Goutham Makkena" userId="ee2210368fc1934b" providerId="LiveId" clId="{56921E3D-EC93-49F0-A004-158032002284}" dt="2019-07-26T05:37:39.777" v="60" actId="478"/>
          <ac:spMkLst>
            <pc:docMk/>
            <pc:sldMk cId="1407625193" sldId="394"/>
            <ac:spMk id="185" creationId="{112655F2-59CA-4388-BAE3-27942A8D2E0D}"/>
          </ac:spMkLst>
        </pc:spChg>
        <pc:spChg chg="add del mod">
          <ac:chgData name="Goutham Makkena" userId="ee2210368fc1934b" providerId="LiveId" clId="{56921E3D-EC93-49F0-A004-158032002284}" dt="2019-07-26T05:37:39.777" v="60" actId="478"/>
          <ac:spMkLst>
            <pc:docMk/>
            <pc:sldMk cId="1407625193" sldId="394"/>
            <ac:spMk id="186" creationId="{AF84DE62-B0B5-45F4-BF52-3D60EE3D8A3C}"/>
          </ac:spMkLst>
        </pc:spChg>
        <pc:spChg chg="add del mod">
          <ac:chgData name="Goutham Makkena" userId="ee2210368fc1934b" providerId="LiveId" clId="{56921E3D-EC93-49F0-A004-158032002284}" dt="2019-07-26T05:37:39.777" v="60" actId="478"/>
          <ac:spMkLst>
            <pc:docMk/>
            <pc:sldMk cId="1407625193" sldId="394"/>
            <ac:spMk id="187" creationId="{0B6CD4B0-FE72-4595-9D6C-F7AC288D705A}"/>
          </ac:spMkLst>
        </pc:spChg>
        <pc:spChg chg="add del mod">
          <ac:chgData name="Goutham Makkena" userId="ee2210368fc1934b" providerId="LiveId" clId="{56921E3D-EC93-49F0-A004-158032002284}" dt="2019-07-26T05:37:39.777" v="60" actId="478"/>
          <ac:spMkLst>
            <pc:docMk/>
            <pc:sldMk cId="1407625193" sldId="394"/>
            <ac:spMk id="188" creationId="{B79BA683-D885-401C-B733-9FEB5051B66F}"/>
          </ac:spMkLst>
        </pc:spChg>
        <pc:spChg chg="add del mod">
          <ac:chgData name="Goutham Makkena" userId="ee2210368fc1934b" providerId="LiveId" clId="{56921E3D-EC93-49F0-A004-158032002284}" dt="2019-07-26T05:37:39.777" v="60" actId="478"/>
          <ac:spMkLst>
            <pc:docMk/>
            <pc:sldMk cId="1407625193" sldId="394"/>
            <ac:spMk id="189" creationId="{E480696C-F552-4F66-85F0-31F20754C2AB}"/>
          </ac:spMkLst>
        </pc:spChg>
        <pc:spChg chg="add del mod">
          <ac:chgData name="Goutham Makkena" userId="ee2210368fc1934b" providerId="LiveId" clId="{56921E3D-EC93-49F0-A004-158032002284}" dt="2019-07-26T05:37:39.777" v="60" actId="478"/>
          <ac:spMkLst>
            <pc:docMk/>
            <pc:sldMk cId="1407625193" sldId="394"/>
            <ac:spMk id="190" creationId="{FBDD585C-B134-405F-B85F-7F84F1C8508C}"/>
          </ac:spMkLst>
        </pc:spChg>
        <pc:spChg chg="add del mod">
          <ac:chgData name="Goutham Makkena" userId="ee2210368fc1934b" providerId="LiveId" clId="{56921E3D-EC93-49F0-A004-158032002284}" dt="2019-07-26T05:37:39.777" v="60" actId="478"/>
          <ac:spMkLst>
            <pc:docMk/>
            <pc:sldMk cId="1407625193" sldId="394"/>
            <ac:spMk id="191" creationId="{D08427CD-60B1-4B40-B649-1AEA300836A0}"/>
          </ac:spMkLst>
        </pc:spChg>
        <pc:spChg chg="add del mod">
          <ac:chgData name="Goutham Makkena" userId="ee2210368fc1934b" providerId="LiveId" clId="{56921E3D-EC93-49F0-A004-158032002284}" dt="2019-07-26T05:37:39.777" v="60" actId="478"/>
          <ac:spMkLst>
            <pc:docMk/>
            <pc:sldMk cId="1407625193" sldId="394"/>
            <ac:spMk id="192" creationId="{02AF6250-BC09-44EE-8CE5-57315DD144BD}"/>
          </ac:spMkLst>
        </pc:spChg>
        <pc:spChg chg="add del mod">
          <ac:chgData name="Goutham Makkena" userId="ee2210368fc1934b" providerId="LiveId" clId="{56921E3D-EC93-49F0-A004-158032002284}" dt="2019-07-26T05:37:39.777" v="60" actId="478"/>
          <ac:spMkLst>
            <pc:docMk/>
            <pc:sldMk cId="1407625193" sldId="394"/>
            <ac:spMk id="193" creationId="{49233F75-A97B-40AA-96A0-1B5723286C0F}"/>
          </ac:spMkLst>
        </pc:spChg>
        <pc:spChg chg="add del mod">
          <ac:chgData name="Goutham Makkena" userId="ee2210368fc1934b" providerId="LiveId" clId="{56921E3D-EC93-49F0-A004-158032002284}" dt="2019-07-26T05:37:39.777" v="60" actId="478"/>
          <ac:spMkLst>
            <pc:docMk/>
            <pc:sldMk cId="1407625193" sldId="394"/>
            <ac:spMk id="194" creationId="{4D15FA20-8AAA-4E5A-8D28-7B1214362484}"/>
          </ac:spMkLst>
        </pc:spChg>
        <pc:spChg chg="add del mod">
          <ac:chgData name="Goutham Makkena" userId="ee2210368fc1934b" providerId="LiveId" clId="{56921E3D-EC93-49F0-A004-158032002284}" dt="2019-07-26T05:37:39.777" v="60" actId="478"/>
          <ac:spMkLst>
            <pc:docMk/>
            <pc:sldMk cId="1407625193" sldId="394"/>
            <ac:spMk id="195" creationId="{E3FD18FA-A128-4A5F-9C9D-0A0B12458824}"/>
          </ac:spMkLst>
        </pc:spChg>
        <pc:spChg chg="add del mod">
          <ac:chgData name="Goutham Makkena" userId="ee2210368fc1934b" providerId="LiveId" clId="{56921E3D-EC93-49F0-A004-158032002284}" dt="2019-07-26T05:37:39.777" v="60" actId="478"/>
          <ac:spMkLst>
            <pc:docMk/>
            <pc:sldMk cId="1407625193" sldId="394"/>
            <ac:spMk id="196" creationId="{6538A6E1-18BF-42A0-A36E-CB7CA3DDCD09}"/>
          </ac:spMkLst>
        </pc:spChg>
        <pc:spChg chg="add del mod">
          <ac:chgData name="Goutham Makkena" userId="ee2210368fc1934b" providerId="LiveId" clId="{56921E3D-EC93-49F0-A004-158032002284}" dt="2019-07-26T05:37:39.777" v="60" actId="478"/>
          <ac:spMkLst>
            <pc:docMk/>
            <pc:sldMk cId="1407625193" sldId="394"/>
            <ac:spMk id="197" creationId="{228798D3-92B3-4E8A-9304-1604389CD048}"/>
          </ac:spMkLst>
        </pc:spChg>
        <pc:spChg chg="add del mod">
          <ac:chgData name="Goutham Makkena" userId="ee2210368fc1934b" providerId="LiveId" clId="{56921E3D-EC93-49F0-A004-158032002284}" dt="2019-07-26T05:37:39.777" v="60" actId="478"/>
          <ac:spMkLst>
            <pc:docMk/>
            <pc:sldMk cId="1407625193" sldId="394"/>
            <ac:spMk id="198" creationId="{2BCA0A97-A9EE-404A-ACBD-DA80A10ED1B7}"/>
          </ac:spMkLst>
        </pc:spChg>
        <pc:spChg chg="add del mod">
          <ac:chgData name="Goutham Makkena" userId="ee2210368fc1934b" providerId="LiveId" clId="{56921E3D-EC93-49F0-A004-158032002284}" dt="2019-07-26T05:37:39.777" v="60" actId="478"/>
          <ac:spMkLst>
            <pc:docMk/>
            <pc:sldMk cId="1407625193" sldId="394"/>
            <ac:spMk id="199" creationId="{FA4BCD99-A680-4D15-BE87-AA795089D612}"/>
          </ac:spMkLst>
        </pc:spChg>
        <pc:spChg chg="add del mod">
          <ac:chgData name="Goutham Makkena" userId="ee2210368fc1934b" providerId="LiveId" clId="{56921E3D-EC93-49F0-A004-158032002284}" dt="2019-07-26T05:37:39.777" v="60" actId="478"/>
          <ac:spMkLst>
            <pc:docMk/>
            <pc:sldMk cId="1407625193" sldId="394"/>
            <ac:spMk id="200" creationId="{888D4599-BE47-4A65-9D59-D11DBB07AC5E}"/>
          </ac:spMkLst>
        </pc:spChg>
        <pc:spChg chg="add del mod">
          <ac:chgData name="Goutham Makkena" userId="ee2210368fc1934b" providerId="LiveId" clId="{56921E3D-EC93-49F0-A004-158032002284}" dt="2019-07-26T05:37:39.777" v="60" actId="478"/>
          <ac:spMkLst>
            <pc:docMk/>
            <pc:sldMk cId="1407625193" sldId="394"/>
            <ac:spMk id="201" creationId="{1A113F9F-4672-4D36-8D2D-A54BC485B66A}"/>
          </ac:spMkLst>
        </pc:spChg>
        <pc:spChg chg="add del mod">
          <ac:chgData name="Goutham Makkena" userId="ee2210368fc1934b" providerId="LiveId" clId="{56921E3D-EC93-49F0-A004-158032002284}" dt="2019-07-26T05:37:39.777" v="60" actId="478"/>
          <ac:spMkLst>
            <pc:docMk/>
            <pc:sldMk cId="1407625193" sldId="394"/>
            <ac:spMk id="202" creationId="{E256252D-3E13-46D5-A40C-9F946038609B}"/>
          </ac:spMkLst>
        </pc:spChg>
        <pc:spChg chg="add del mod">
          <ac:chgData name="Goutham Makkena" userId="ee2210368fc1934b" providerId="LiveId" clId="{56921E3D-EC93-49F0-A004-158032002284}" dt="2019-07-26T05:37:39.777" v="60" actId="478"/>
          <ac:spMkLst>
            <pc:docMk/>
            <pc:sldMk cId="1407625193" sldId="394"/>
            <ac:spMk id="203" creationId="{65374E87-3A2D-427E-AEC6-0197C515E7D4}"/>
          </ac:spMkLst>
        </pc:spChg>
        <pc:spChg chg="add del mod">
          <ac:chgData name="Goutham Makkena" userId="ee2210368fc1934b" providerId="LiveId" clId="{56921E3D-EC93-49F0-A004-158032002284}" dt="2019-07-26T05:37:39.777" v="60" actId="478"/>
          <ac:spMkLst>
            <pc:docMk/>
            <pc:sldMk cId="1407625193" sldId="394"/>
            <ac:spMk id="204" creationId="{61DC2CDB-E5A6-4DF7-8C1E-197213B22F0E}"/>
          </ac:spMkLst>
        </pc:spChg>
        <pc:spChg chg="add del mod">
          <ac:chgData name="Goutham Makkena" userId="ee2210368fc1934b" providerId="LiveId" clId="{56921E3D-EC93-49F0-A004-158032002284}" dt="2019-07-26T05:37:39.777" v="60" actId="478"/>
          <ac:spMkLst>
            <pc:docMk/>
            <pc:sldMk cId="1407625193" sldId="394"/>
            <ac:spMk id="205" creationId="{991469FC-B943-4496-A8AA-8DB56CB958C6}"/>
          </ac:spMkLst>
        </pc:spChg>
        <pc:spChg chg="add del mod">
          <ac:chgData name="Goutham Makkena" userId="ee2210368fc1934b" providerId="LiveId" clId="{56921E3D-EC93-49F0-A004-158032002284}" dt="2019-07-26T05:37:39.777" v="60" actId="478"/>
          <ac:spMkLst>
            <pc:docMk/>
            <pc:sldMk cId="1407625193" sldId="394"/>
            <ac:spMk id="206" creationId="{D491B868-68A7-410D-8529-4F808CAE959F}"/>
          </ac:spMkLst>
        </pc:spChg>
        <pc:spChg chg="add del mod">
          <ac:chgData name="Goutham Makkena" userId="ee2210368fc1934b" providerId="LiveId" clId="{56921E3D-EC93-49F0-A004-158032002284}" dt="2019-07-26T05:37:39.777" v="60" actId="478"/>
          <ac:spMkLst>
            <pc:docMk/>
            <pc:sldMk cId="1407625193" sldId="394"/>
            <ac:spMk id="207" creationId="{98503E9E-FF8A-4314-8A5F-3104E9960260}"/>
          </ac:spMkLst>
        </pc:spChg>
        <pc:spChg chg="add del mod">
          <ac:chgData name="Goutham Makkena" userId="ee2210368fc1934b" providerId="LiveId" clId="{56921E3D-EC93-49F0-A004-158032002284}" dt="2019-07-26T05:37:39.777" v="60" actId="478"/>
          <ac:spMkLst>
            <pc:docMk/>
            <pc:sldMk cId="1407625193" sldId="394"/>
            <ac:spMk id="208" creationId="{C6B14873-5160-4889-AEC7-CBE3542EAD8A}"/>
          </ac:spMkLst>
        </pc:spChg>
        <pc:spChg chg="add del mod">
          <ac:chgData name="Goutham Makkena" userId="ee2210368fc1934b" providerId="LiveId" clId="{56921E3D-EC93-49F0-A004-158032002284}" dt="2019-07-26T05:37:39.777" v="60" actId="478"/>
          <ac:spMkLst>
            <pc:docMk/>
            <pc:sldMk cId="1407625193" sldId="394"/>
            <ac:spMk id="209" creationId="{C28358BE-FDEB-48D8-B264-BCF61AA19F09}"/>
          </ac:spMkLst>
        </pc:spChg>
        <pc:spChg chg="add del mod">
          <ac:chgData name="Goutham Makkena" userId="ee2210368fc1934b" providerId="LiveId" clId="{56921E3D-EC93-49F0-A004-158032002284}" dt="2019-07-26T05:37:39.777" v="60" actId="478"/>
          <ac:spMkLst>
            <pc:docMk/>
            <pc:sldMk cId="1407625193" sldId="394"/>
            <ac:spMk id="210" creationId="{6B1B68F7-698E-4A46-AB49-13A4B58526B2}"/>
          </ac:spMkLst>
        </pc:spChg>
        <pc:spChg chg="add del mod">
          <ac:chgData name="Goutham Makkena" userId="ee2210368fc1934b" providerId="LiveId" clId="{56921E3D-EC93-49F0-A004-158032002284}" dt="2019-07-26T05:37:39.777" v="60" actId="478"/>
          <ac:spMkLst>
            <pc:docMk/>
            <pc:sldMk cId="1407625193" sldId="394"/>
            <ac:spMk id="211" creationId="{C06AEFAF-EE3F-4509-ADFB-ECD412E59033}"/>
          </ac:spMkLst>
        </pc:spChg>
        <pc:spChg chg="add del mod">
          <ac:chgData name="Goutham Makkena" userId="ee2210368fc1934b" providerId="LiveId" clId="{56921E3D-EC93-49F0-A004-158032002284}" dt="2019-07-26T05:37:39.777" v="60" actId="478"/>
          <ac:spMkLst>
            <pc:docMk/>
            <pc:sldMk cId="1407625193" sldId="394"/>
            <ac:spMk id="212" creationId="{3BFA508D-4CFC-4ACE-8426-35849AFB52E4}"/>
          </ac:spMkLst>
        </pc:spChg>
        <pc:spChg chg="add del mod">
          <ac:chgData name="Goutham Makkena" userId="ee2210368fc1934b" providerId="LiveId" clId="{56921E3D-EC93-49F0-A004-158032002284}" dt="2019-07-26T05:37:39.777" v="60" actId="478"/>
          <ac:spMkLst>
            <pc:docMk/>
            <pc:sldMk cId="1407625193" sldId="394"/>
            <ac:spMk id="213" creationId="{E5E2911C-192B-4553-90D8-C33F973FAB4B}"/>
          </ac:spMkLst>
        </pc:spChg>
        <pc:spChg chg="add del mod">
          <ac:chgData name="Goutham Makkena" userId="ee2210368fc1934b" providerId="LiveId" clId="{56921E3D-EC93-49F0-A004-158032002284}" dt="2019-07-26T05:37:39.777" v="60" actId="478"/>
          <ac:spMkLst>
            <pc:docMk/>
            <pc:sldMk cId="1407625193" sldId="394"/>
            <ac:spMk id="214" creationId="{BC0E56DC-04DC-48EB-B56B-68B55BB56E52}"/>
          </ac:spMkLst>
        </pc:spChg>
        <pc:spChg chg="add del mod">
          <ac:chgData name="Goutham Makkena" userId="ee2210368fc1934b" providerId="LiveId" clId="{56921E3D-EC93-49F0-A004-158032002284}" dt="2019-07-26T05:37:39.777" v="60" actId="478"/>
          <ac:spMkLst>
            <pc:docMk/>
            <pc:sldMk cId="1407625193" sldId="394"/>
            <ac:spMk id="215" creationId="{D156C269-BF4F-4903-BF1A-CDF13CCA4CCF}"/>
          </ac:spMkLst>
        </pc:spChg>
        <pc:spChg chg="add del mod">
          <ac:chgData name="Goutham Makkena" userId="ee2210368fc1934b" providerId="LiveId" clId="{56921E3D-EC93-49F0-A004-158032002284}" dt="2019-07-26T05:37:39.777" v="60" actId="478"/>
          <ac:spMkLst>
            <pc:docMk/>
            <pc:sldMk cId="1407625193" sldId="394"/>
            <ac:spMk id="216" creationId="{68261D8C-34E7-4B44-8B99-9BF36697207F}"/>
          </ac:spMkLst>
        </pc:spChg>
        <pc:spChg chg="add del mod">
          <ac:chgData name="Goutham Makkena" userId="ee2210368fc1934b" providerId="LiveId" clId="{56921E3D-EC93-49F0-A004-158032002284}" dt="2019-07-26T05:37:39.777" v="60" actId="478"/>
          <ac:spMkLst>
            <pc:docMk/>
            <pc:sldMk cId="1407625193" sldId="394"/>
            <ac:spMk id="217" creationId="{F75A5568-6126-41ED-963C-3F71EF4F2D9F}"/>
          </ac:spMkLst>
        </pc:spChg>
        <pc:spChg chg="add del mod">
          <ac:chgData name="Goutham Makkena" userId="ee2210368fc1934b" providerId="LiveId" clId="{56921E3D-EC93-49F0-A004-158032002284}" dt="2019-07-26T05:37:39.777" v="60" actId="478"/>
          <ac:spMkLst>
            <pc:docMk/>
            <pc:sldMk cId="1407625193" sldId="394"/>
            <ac:spMk id="218" creationId="{A145EF24-FDDF-4103-BE85-80E52BD1B76B}"/>
          </ac:spMkLst>
        </pc:spChg>
        <pc:spChg chg="add del mod">
          <ac:chgData name="Goutham Makkena" userId="ee2210368fc1934b" providerId="LiveId" clId="{56921E3D-EC93-49F0-A004-158032002284}" dt="2019-07-26T05:37:39.777" v="60" actId="478"/>
          <ac:spMkLst>
            <pc:docMk/>
            <pc:sldMk cId="1407625193" sldId="394"/>
            <ac:spMk id="219" creationId="{F553FD49-8213-443B-856E-1142046BFEE1}"/>
          </ac:spMkLst>
        </pc:spChg>
        <pc:spChg chg="add del mod">
          <ac:chgData name="Goutham Makkena" userId="ee2210368fc1934b" providerId="LiveId" clId="{56921E3D-EC93-49F0-A004-158032002284}" dt="2019-07-26T05:37:39.777" v="60" actId="478"/>
          <ac:spMkLst>
            <pc:docMk/>
            <pc:sldMk cId="1407625193" sldId="394"/>
            <ac:spMk id="220" creationId="{230FB1BD-9080-4050-AB69-482F26EDF245}"/>
          </ac:spMkLst>
        </pc:spChg>
        <pc:spChg chg="add del mod">
          <ac:chgData name="Goutham Makkena" userId="ee2210368fc1934b" providerId="LiveId" clId="{56921E3D-EC93-49F0-A004-158032002284}" dt="2019-07-26T05:37:39.777" v="60" actId="478"/>
          <ac:spMkLst>
            <pc:docMk/>
            <pc:sldMk cId="1407625193" sldId="394"/>
            <ac:spMk id="221" creationId="{9A068E00-7EEA-4AF6-9125-88E289C009C1}"/>
          </ac:spMkLst>
        </pc:spChg>
        <pc:spChg chg="add del mod">
          <ac:chgData name="Goutham Makkena" userId="ee2210368fc1934b" providerId="LiveId" clId="{56921E3D-EC93-49F0-A004-158032002284}" dt="2019-07-26T05:37:39.777" v="60" actId="478"/>
          <ac:spMkLst>
            <pc:docMk/>
            <pc:sldMk cId="1407625193" sldId="394"/>
            <ac:spMk id="222" creationId="{E892587B-C632-488D-8974-66A7FFDFCD60}"/>
          </ac:spMkLst>
        </pc:spChg>
        <pc:spChg chg="add del mod">
          <ac:chgData name="Goutham Makkena" userId="ee2210368fc1934b" providerId="LiveId" clId="{56921E3D-EC93-49F0-A004-158032002284}" dt="2019-07-26T05:37:39.777" v="60" actId="478"/>
          <ac:spMkLst>
            <pc:docMk/>
            <pc:sldMk cId="1407625193" sldId="394"/>
            <ac:spMk id="223" creationId="{A142D160-128D-417F-AFEF-00B62421DF35}"/>
          </ac:spMkLst>
        </pc:spChg>
        <pc:spChg chg="add del mod">
          <ac:chgData name="Goutham Makkena" userId="ee2210368fc1934b" providerId="LiveId" clId="{56921E3D-EC93-49F0-A004-158032002284}" dt="2019-07-26T05:37:39.777" v="60" actId="478"/>
          <ac:spMkLst>
            <pc:docMk/>
            <pc:sldMk cId="1407625193" sldId="394"/>
            <ac:spMk id="224" creationId="{02EDA12E-CA08-4051-A739-FE73AC59AD69}"/>
          </ac:spMkLst>
        </pc:spChg>
        <pc:spChg chg="add del mod">
          <ac:chgData name="Goutham Makkena" userId="ee2210368fc1934b" providerId="LiveId" clId="{56921E3D-EC93-49F0-A004-158032002284}" dt="2019-07-26T05:37:39.777" v="60" actId="478"/>
          <ac:spMkLst>
            <pc:docMk/>
            <pc:sldMk cId="1407625193" sldId="394"/>
            <ac:spMk id="225" creationId="{C67AB22A-5AD6-4857-9C4F-A00252CC9C65}"/>
          </ac:spMkLst>
        </pc:spChg>
        <pc:spChg chg="add del mod">
          <ac:chgData name="Goutham Makkena" userId="ee2210368fc1934b" providerId="LiveId" clId="{56921E3D-EC93-49F0-A004-158032002284}" dt="2019-07-26T05:37:39.777" v="60" actId="478"/>
          <ac:spMkLst>
            <pc:docMk/>
            <pc:sldMk cId="1407625193" sldId="394"/>
            <ac:spMk id="226" creationId="{BF49841F-44EA-4037-BB96-33FEC6B653DC}"/>
          </ac:spMkLst>
        </pc:spChg>
        <pc:spChg chg="add del mod">
          <ac:chgData name="Goutham Makkena" userId="ee2210368fc1934b" providerId="LiveId" clId="{56921E3D-EC93-49F0-A004-158032002284}" dt="2019-07-26T05:37:39.777" v="60" actId="478"/>
          <ac:spMkLst>
            <pc:docMk/>
            <pc:sldMk cId="1407625193" sldId="394"/>
            <ac:spMk id="227" creationId="{D90A1BF1-E562-4D63-829F-8238F1410238}"/>
          </ac:spMkLst>
        </pc:spChg>
        <pc:spChg chg="add del mod">
          <ac:chgData name="Goutham Makkena" userId="ee2210368fc1934b" providerId="LiveId" clId="{56921E3D-EC93-49F0-A004-158032002284}" dt="2019-07-26T05:37:39.777" v="60" actId="478"/>
          <ac:spMkLst>
            <pc:docMk/>
            <pc:sldMk cId="1407625193" sldId="394"/>
            <ac:spMk id="228" creationId="{A0DE58F3-D8A0-49E7-A2E5-334885149278}"/>
          </ac:spMkLst>
        </pc:spChg>
        <pc:spChg chg="add del mod">
          <ac:chgData name="Goutham Makkena" userId="ee2210368fc1934b" providerId="LiveId" clId="{56921E3D-EC93-49F0-A004-158032002284}" dt="2019-07-26T05:37:39.777" v="60" actId="478"/>
          <ac:spMkLst>
            <pc:docMk/>
            <pc:sldMk cId="1407625193" sldId="394"/>
            <ac:spMk id="229" creationId="{3E3D1BD3-6E17-468C-AB45-C2E6DC8C9239}"/>
          </ac:spMkLst>
        </pc:spChg>
        <pc:spChg chg="add del mod">
          <ac:chgData name="Goutham Makkena" userId="ee2210368fc1934b" providerId="LiveId" clId="{56921E3D-EC93-49F0-A004-158032002284}" dt="2019-07-26T05:37:39.777" v="60" actId="478"/>
          <ac:spMkLst>
            <pc:docMk/>
            <pc:sldMk cId="1407625193" sldId="394"/>
            <ac:spMk id="230" creationId="{E4E3E7E0-A045-4F93-8993-219B28E0F995}"/>
          </ac:spMkLst>
        </pc:spChg>
        <pc:spChg chg="add del mod">
          <ac:chgData name="Goutham Makkena" userId="ee2210368fc1934b" providerId="LiveId" clId="{56921E3D-EC93-49F0-A004-158032002284}" dt="2019-07-26T05:37:39.777" v="60" actId="478"/>
          <ac:spMkLst>
            <pc:docMk/>
            <pc:sldMk cId="1407625193" sldId="394"/>
            <ac:spMk id="231" creationId="{1238BCD8-2BDF-4840-B8AD-58E984FFC33A}"/>
          </ac:spMkLst>
        </pc:spChg>
        <pc:spChg chg="add del mod">
          <ac:chgData name="Goutham Makkena" userId="ee2210368fc1934b" providerId="LiveId" clId="{56921E3D-EC93-49F0-A004-158032002284}" dt="2019-07-26T05:37:39.777" v="60" actId="478"/>
          <ac:spMkLst>
            <pc:docMk/>
            <pc:sldMk cId="1407625193" sldId="394"/>
            <ac:spMk id="232" creationId="{9C3EE10D-A917-461F-B014-4A2C6C4BCCAB}"/>
          </ac:spMkLst>
        </pc:spChg>
        <pc:spChg chg="add del mod">
          <ac:chgData name="Goutham Makkena" userId="ee2210368fc1934b" providerId="LiveId" clId="{56921E3D-EC93-49F0-A004-158032002284}" dt="2019-07-26T05:37:39.777" v="60" actId="478"/>
          <ac:spMkLst>
            <pc:docMk/>
            <pc:sldMk cId="1407625193" sldId="394"/>
            <ac:spMk id="233" creationId="{F1B2CB3C-B9EF-40DF-911D-4876A0A0259A}"/>
          </ac:spMkLst>
        </pc:spChg>
        <pc:spChg chg="add del mod">
          <ac:chgData name="Goutham Makkena" userId="ee2210368fc1934b" providerId="LiveId" clId="{56921E3D-EC93-49F0-A004-158032002284}" dt="2019-07-26T05:37:39.777" v="60" actId="478"/>
          <ac:spMkLst>
            <pc:docMk/>
            <pc:sldMk cId="1407625193" sldId="394"/>
            <ac:spMk id="234" creationId="{81E5A674-F530-4327-A403-C980443BAF58}"/>
          </ac:spMkLst>
        </pc:spChg>
        <pc:spChg chg="add del mod">
          <ac:chgData name="Goutham Makkena" userId="ee2210368fc1934b" providerId="LiveId" clId="{56921E3D-EC93-49F0-A004-158032002284}" dt="2019-07-26T05:37:39.777" v="60" actId="478"/>
          <ac:spMkLst>
            <pc:docMk/>
            <pc:sldMk cId="1407625193" sldId="394"/>
            <ac:spMk id="235" creationId="{82EEF086-FCAE-4BAF-A979-4461B4F457BC}"/>
          </ac:spMkLst>
        </pc:spChg>
        <pc:spChg chg="add del mod">
          <ac:chgData name="Goutham Makkena" userId="ee2210368fc1934b" providerId="LiveId" clId="{56921E3D-EC93-49F0-A004-158032002284}" dt="2019-07-26T05:37:39.777" v="60" actId="478"/>
          <ac:spMkLst>
            <pc:docMk/>
            <pc:sldMk cId="1407625193" sldId="394"/>
            <ac:spMk id="236" creationId="{8DBB7BF7-E1DC-447F-ACEA-DA4145385B63}"/>
          </ac:spMkLst>
        </pc:spChg>
        <pc:spChg chg="add del mod">
          <ac:chgData name="Goutham Makkena" userId="ee2210368fc1934b" providerId="LiveId" clId="{56921E3D-EC93-49F0-A004-158032002284}" dt="2019-07-26T05:37:39.777" v="60" actId="478"/>
          <ac:spMkLst>
            <pc:docMk/>
            <pc:sldMk cId="1407625193" sldId="394"/>
            <ac:spMk id="237" creationId="{F2C28BF0-D591-4DA2-A08C-BE9AC81FFDA5}"/>
          </ac:spMkLst>
        </pc:spChg>
        <pc:spChg chg="add del mod">
          <ac:chgData name="Goutham Makkena" userId="ee2210368fc1934b" providerId="LiveId" clId="{56921E3D-EC93-49F0-A004-158032002284}" dt="2019-07-26T05:37:39.777" v="60" actId="478"/>
          <ac:spMkLst>
            <pc:docMk/>
            <pc:sldMk cId="1407625193" sldId="394"/>
            <ac:spMk id="238" creationId="{B67F1E0A-62D3-4972-9412-A98C0142A595}"/>
          </ac:spMkLst>
        </pc:spChg>
        <pc:spChg chg="add del mod">
          <ac:chgData name="Goutham Makkena" userId="ee2210368fc1934b" providerId="LiveId" clId="{56921E3D-EC93-49F0-A004-158032002284}" dt="2019-07-26T05:37:39.777" v="60" actId="478"/>
          <ac:spMkLst>
            <pc:docMk/>
            <pc:sldMk cId="1407625193" sldId="394"/>
            <ac:spMk id="239" creationId="{CA50AFE4-18DE-4B52-B4A1-32C669C4C617}"/>
          </ac:spMkLst>
        </pc:spChg>
        <pc:spChg chg="add del mod">
          <ac:chgData name="Goutham Makkena" userId="ee2210368fc1934b" providerId="LiveId" clId="{56921E3D-EC93-49F0-A004-158032002284}" dt="2019-07-26T05:37:39.777" v="60" actId="478"/>
          <ac:spMkLst>
            <pc:docMk/>
            <pc:sldMk cId="1407625193" sldId="394"/>
            <ac:spMk id="240" creationId="{8A72466F-A566-4C36-8E2B-816476C0AE04}"/>
          </ac:spMkLst>
        </pc:spChg>
        <pc:spChg chg="add del mod">
          <ac:chgData name="Goutham Makkena" userId="ee2210368fc1934b" providerId="LiveId" clId="{56921E3D-EC93-49F0-A004-158032002284}" dt="2019-07-26T05:37:39.777" v="60" actId="478"/>
          <ac:spMkLst>
            <pc:docMk/>
            <pc:sldMk cId="1407625193" sldId="394"/>
            <ac:spMk id="241" creationId="{F4BD6693-7584-4671-8411-1F2A07E3E859}"/>
          </ac:spMkLst>
        </pc:spChg>
        <pc:spChg chg="add del mod">
          <ac:chgData name="Goutham Makkena" userId="ee2210368fc1934b" providerId="LiveId" clId="{56921E3D-EC93-49F0-A004-158032002284}" dt="2019-07-26T05:37:39.777" v="60" actId="478"/>
          <ac:spMkLst>
            <pc:docMk/>
            <pc:sldMk cId="1407625193" sldId="394"/>
            <ac:spMk id="242" creationId="{C8C752DE-16ED-4B0A-AF10-6DEBEBF77B01}"/>
          </ac:spMkLst>
        </pc:spChg>
        <pc:spChg chg="add del mod">
          <ac:chgData name="Goutham Makkena" userId="ee2210368fc1934b" providerId="LiveId" clId="{56921E3D-EC93-49F0-A004-158032002284}" dt="2019-07-26T05:37:39.777" v="60" actId="478"/>
          <ac:spMkLst>
            <pc:docMk/>
            <pc:sldMk cId="1407625193" sldId="394"/>
            <ac:spMk id="243" creationId="{87F08FD0-7540-497E-869F-A63A8ADC5CA2}"/>
          </ac:spMkLst>
        </pc:spChg>
        <pc:spChg chg="add del mod">
          <ac:chgData name="Goutham Makkena" userId="ee2210368fc1934b" providerId="LiveId" clId="{56921E3D-EC93-49F0-A004-158032002284}" dt="2019-07-26T05:37:39.777" v="60" actId="478"/>
          <ac:spMkLst>
            <pc:docMk/>
            <pc:sldMk cId="1407625193" sldId="394"/>
            <ac:spMk id="244" creationId="{43592871-4A2A-4477-8FEA-8A8C9535D758}"/>
          </ac:spMkLst>
        </pc:spChg>
        <pc:spChg chg="add del mod">
          <ac:chgData name="Goutham Makkena" userId="ee2210368fc1934b" providerId="LiveId" clId="{56921E3D-EC93-49F0-A004-158032002284}" dt="2019-07-26T05:37:39.777" v="60" actId="478"/>
          <ac:spMkLst>
            <pc:docMk/>
            <pc:sldMk cId="1407625193" sldId="394"/>
            <ac:spMk id="245" creationId="{AB1E56B3-B8C2-4EA3-87A1-E5C9FCFD008F}"/>
          </ac:spMkLst>
        </pc:spChg>
        <pc:spChg chg="add del mod">
          <ac:chgData name="Goutham Makkena" userId="ee2210368fc1934b" providerId="LiveId" clId="{56921E3D-EC93-49F0-A004-158032002284}" dt="2019-07-26T05:37:39.777" v="60" actId="478"/>
          <ac:spMkLst>
            <pc:docMk/>
            <pc:sldMk cId="1407625193" sldId="394"/>
            <ac:spMk id="246" creationId="{556F8868-BEBB-4C0A-88F5-5774F77A2F8B}"/>
          </ac:spMkLst>
        </pc:spChg>
        <pc:spChg chg="add del mod">
          <ac:chgData name="Goutham Makkena" userId="ee2210368fc1934b" providerId="LiveId" clId="{56921E3D-EC93-49F0-A004-158032002284}" dt="2019-07-26T05:37:39.777" v="60" actId="478"/>
          <ac:spMkLst>
            <pc:docMk/>
            <pc:sldMk cId="1407625193" sldId="394"/>
            <ac:spMk id="247" creationId="{5FB5D7D4-3B7A-4D33-B926-452ED97A7808}"/>
          </ac:spMkLst>
        </pc:spChg>
        <pc:spChg chg="add del mod">
          <ac:chgData name="Goutham Makkena" userId="ee2210368fc1934b" providerId="LiveId" clId="{56921E3D-EC93-49F0-A004-158032002284}" dt="2019-07-26T05:37:39.777" v="60" actId="478"/>
          <ac:spMkLst>
            <pc:docMk/>
            <pc:sldMk cId="1407625193" sldId="394"/>
            <ac:spMk id="248" creationId="{07D87A07-546A-4670-89CD-D5A68CA6FCB6}"/>
          </ac:spMkLst>
        </pc:spChg>
        <pc:spChg chg="add del mod">
          <ac:chgData name="Goutham Makkena" userId="ee2210368fc1934b" providerId="LiveId" clId="{56921E3D-EC93-49F0-A004-158032002284}" dt="2019-07-26T05:37:39.777" v="60" actId="478"/>
          <ac:spMkLst>
            <pc:docMk/>
            <pc:sldMk cId="1407625193" sldId="394"/>
            <ac:spMk id="249" creationId="{3C17775A-8B35-476E-A8F0-5045394FC1EE}"/>
          </ac:spMkLst>
        </pc:spChg>
        <pc:spChg chg="add del mod">
          <ac:chgData name="Goutham Makkena" userId="ee2210368fc1934b" providerId="LiveId" clId="{56921E3D-EC93-49F0-A004-158032002284}" dt="2019-07-26T05:37:39.777" v="60" actId="478"/>
          <ac:spMkLst>
            <pc:docMk/>
            <pc:sldMk cId="1407625193" sldId="394"/>
            <ac:spMk id="250" creationId="{02BDA56D-B76F-439F-A760-27922FF420EA}"/>
          </ac:spMkLst>
        </pc:spChg>
        <pc:spChg chg="add del mod">
          <ac:chgData name="Goutham Makkena" userId="ee2210368fc1934b" providerId="LiveId" clId="{56921E3D-EC93-49F0-A004-158032002284}" dt="2019-07-26T05:37:39.777" v="60" actId="478"/>
          <ac:spMkLst>
            <pc:docMk/>
            <pc:sldMk cId="1407625193" sldId="394"/>
            <ac:spMk id="251" creationId="{F1CE2A44-53FE-44C1-8622-7F39DE366295}"/>
          </ac:spMkLst>
        </pc:spChg>
        <pc:spChg chg="add del mod">
          <ac:chgData name="Goutham Makkena" userId="ee2210368fc1934b" providerId="LiveId" clId="{56921E3D-EC93-49F0-A004-158032002284}" dt="2019-07-26T05:37:39.777" v="60" actId="478"/>
          <ac:spMkLst>
            <pc:docMk/>
            <pc:sldMk cId="1407625193" sldId="394"/>
            <ac:spMk id="252" creationId="{0CF60934-1383-4C8A-B8A4-B76161F6ABCE}"/>
          </ac:spMkLst>
        </pc:spChg>
        <pc:spChg chg="add del mod">
          <ac:chgData name="Goutham Makkena" userId="ee2210368fc1934b" providerId="LiveId" clId="{56921E3D-EC93-49F0-A004-158032002284}" dt="2019-07-26T05:37:39.777" v="60" actId="478"/>
          <ac:spMkLst>
            <pc:docMk/>
            <pc:sldMk cId="1407625193" sldId="394"/>
            <ac:spMk id="253" creationId="{D7F83B56-31E4-435C-BBBD-36A78C45869B}"/>
          </ac:spMkLst>
        </pc:spChg>
        <pc:spChg chg="add del mod">
          <ac:chgData name="Goutham Makkena" userId="ee2210368fc1934b" providerId="LiveId" clId="{56921E3D-EC93-49F0-A004-158032002284}" dt="2019-07-26T05:37:39.777" v="60" actId="478"/>
          <ac:spMkLst>
            <pc:docMk/>
            <pc:sldMk cId="1407625193" sldId="394"/>
            <ac:spMk id="254" creationId="{F7124142-85F9-46BD-AA8A-2C46EA9ADC3E}"/>
          </ac:spMkLst>
        </pc:spChg>
        <pc:spChg chg="add del mod">
          <ac:chgData name="Goutham Makkena" userId="ee2210368fc1934b" providerId="LiveId" clId="{56921E3D-EC93-49F0-A004-158032002284}" dt="2019-07-26T05:37:39.777" v="60" actId="478"/>
          <ac:spMkLst>
            <pc:docMk/>
            <pc:sldMk cId="1407625193" sldId="394"/>
            <ac:spMk id="255" creationId="{B4205A3E-EA0A-4810-9301-CFC34ED46964}"/>
          </ac:spMkLst>
        </pc:spChg>
        <pc:spChg chg="add del mod">
          <ac:chgData name="Goutham Makkena" userId="ee2210368fc1934b" providerId="LiveId" clId="{56921E3D-EC93-49F0-A004-158032002284}" dt="2019-07-26T05:37:39.777" v="60" actId="478"/>
          <ac:spMkLst>
            <pc:docMk/>
            <pc:sldMk cId="1407625193" sldId="394"/>
            <ac:spMk id="256" creationId="{BDC9A9B7-9390-404B-AA27-A383E9136D6F}"/>
          </ac:spMkLst>
        </pc:spChg>
        <pc:spChg chg="add del mod">
          <ac:chgData name="Goutham Makkena" userId="ee2210368fc1934b" providerId="LiveId" clId="{56921E3D-EC93-49F0-A004-158032002284}" dt="2019-07-26T05:37:39.777" v="60" actId="478"/>
          <ac:spMkLst>
            <pc:docMk/>
            <pc:sldMk cId="1407625193" sldId="394"/>
            <ac:spMk id="257" creationId="{19B0CF74-E0EC-4975-AEF3-A29E7D292140}"/>
          </ac:spMkLst>
        </pc:spChg>
        <pc:spChg chg="add del mod">
          <ac:chgData name="Goutham Makkena" userId="ee2210368fc1934b" providerId="LiveId" clId="{56921E3D-EC93-49F0-A004-158032002284}" dt="2019-07-26T05:37:39.777" v="60" actId="478"/>
          <ac:spMkLst>
            <pc:docMk/>
            <pc:sldMk cId="1407625193" sldId="394"/>
            <ac:spMk id="258" creationId="{7AB69077-C0E4-4F7C-955D-3B64D0520FC5}"/>
          </ac:spMkLst>
        </pc:spChg>
        <pc:spChg chg="add del mod">
          <ac:chgData name="Goutham Makkena" userId="ee2210368fc1934b" providerId="LiveId" clId="{56921E3D-EC93-49F0-A004-158032002284}" dt="2019-07-26T05:37:39.777" v="60" actId="478"/>
          <ac:spMkLst>
            <pc:docMk/>
            <pc:sldMk cId="1407625193" sldId="394"/>
            <ac:spMk id="259" creationId="{5252904B-A026-4381-B46A-69847B64823E}"/>
          </ac:spMkLst>
        </pc:spChg>
        <pc:spChg chg="add del mod">
          <ac:chgData name="Goutham Makkena" userId="ee2210368fc1934b" providerId="LiveId" clId="{56921E3D-EC93-49F0-A004-158032002284}" dt="2019-07-26T05:37:39.777" v="60" actId="478"/>
          <ac:spMkLst>
            <pc:docMk/>
            <pc:sldMk cId="1407625193" sldId="394"/>
            <ac:spMk id="260" creationId="{054A4AF5-6C35-4560-B420-E02AE7409900}"/>
          </ac:spMkLst>
        </pc:spChg>
        <pc:spChg chg="add del mod">
          <ac:chgData name="Goutham Makkena" userId="ee2210368fc1934b" providerId="LiveId" clId="{56921E3D-EC93-49F0-A004-158032002284}" dt="2019-07-26T05:37:39.777" v="60" actId="478"/>
          <ac:spMkLst>
            <pc:docMk/>
            <pc:sldMk cId="1407625193" sldId="394"/>
            <ac:spMk id="261" creationId="{DEE797BA-A551-4FA3-9A71-F1646ADC42F9}"/>
          </ac:spMkLst>
        </pc:spChg>
        <pc:spChg chg="add del mod">
          <ac:chgData name="Goutham Makkena" userId="ee2210368fc1934b" providerId="LiveId" clId="{56921E3D-EC93-49F0-A004-158032002284}" dt="2019-07-26T05:37:39.777" v="60" actId="478"/>
          <ac:spMkLst>
            <pc:docMk/>
            <pc:sldMk cId="1407625193" sldId="394"/>
            <ac:spMk id="262" creationId="{F758E62D-CB65-41F1-BE9F-B63ECFD251A6}"/>
          </ac:spMkLst>
        </pc:spChg>
        <pc:spChg chg="add del mod">
          <ac:chgData name="Goutham Makkena" userId="ee2210368fc1934b" providerId="LiveId" clId="{56921E3D-EC93-49F0-A004-158032002284}" dt="2019-07-26T05:37:39.777" v="60" actId="478"/>
          <ac:spMkLst>
            <pc:docMk/>
            <pc:sldMk cId="1407625193" sldId="394"/>
            <ac:spMk id="263" creationId="{EC1CAED1-C5A7-46E6-A334-DD8C4DDF0E84}"/>
          </ac:spMkLst>
        </pc:spChg>
        <pc:spChg chg="add del mod">
          <ac:chgData name="Goutham Makkena" userId="ee2210368fc1934b" providerId="LiveId" clId="{56921E3D-EC93-49F0-A004-158032002284}" dt="2019-07-26T05:37:39.777" v="60" actId="478"/>
          <ac:spMkLst>
            <pc:docMk/>
            <pc:sldMk cId="1407625193" sldId="394"/>
            <ac:spMk id="264" creationId="{CD6DDB2F-BEDE-497F-9D7A-81C7E9CD556E}"/>
          </ac:spMkLst>
        </pc:spChg>
        <pc:spChg chg="add del mod">
          <ac:chgData name="Goutham Makkena" userId="ee2210368fc1934b" providerId="LiveId" clId="{56921E3D-EC93-49F0-A004-158032002284}" dt="2019-07-26T05:37:39.777" v="60" actId="478"/>
          <ac:spMkLst>
            <pc:docMk/>
            <pc:sldMk cId="1407625193" sldId="394"/>
            <ac:spMk id="265" creationId="{6A35103E-5C5F-4FD6-8158-A0073D5FFB8C}"/>
          </ac:spMkLst>
        </pc:spChg>
        <pc:spChg chg="add del mod">
          <ac:chgData name="Goutham Makkena" userId="ee2210368fc1934b" providerId="LiveId" clId="{56921E3D-EC93-49F0-A004-158032002284}" dt="2019-07-26T05:37:39.777" v="60" actId="478"/>
          <ac:spMkLst>
            <pc:docMk/>
            <pc:sldMk cId="1407625193" sldId="394"/>
            <ac:spMk id="266" creationId="{381E7CE1-1732-470B-840B-169F353E180E}"/>
          </ac:spMkLst>
        </pc:spChg>
        <pc:spChg chg="add del mod">
          <ac:chgData name="Goutham Makkena" userId="ee2210368fc1934b" providerId="LiveId" clId="{56921E3D-EC93-49F0-A004-158032002284}" dt="2019-07-26T05:37:39.777" v="60" actId="478"/>
          <ac:spMkLst>
            <pc:docMk/>
            <pc:sldMk cId="1407625193" sldId="394"/>
            <ac:spMk id="267" creationId="{64814A76-DA13-4651-92A3-C4BEBD5C5800}"/>
          </ac:spMkLst>
        </pc:spChg>
        <pc:spChg chg="add del mod">
          <ac:chgData name="Goutham Makkena" userId="ee2210368fc1934b" providerId="LiveId" clId="{56921E3D-EC93-49F0-A004-158032002284}" dt="2019-07-26T05:37:39.777" v="60" actId="478"/>
          <ac:spMkLst>
            <pc:docMk/>
            <pc:sldMk cId="1407625193" sldId="394"/>
            <ac:spMk id="268" creationId="{94D839A6-1221-4C46-B1E6-4CFC100D7F65}"/>
          </ac:spMkLst>
        </pc:spChg>
        <pc:spChg chg="add del mod">
          <ac:chgData name="Goutham Makkena" userId="ee2210368fc1934b" providerId="LiveId" clId="{56921E3D-EC93-49F0-A004-158032002284}" dt="2019-07-26T05:37:39.777" v="60" actId="478"/>
          <ac:spMkLst>
            <pc:docMk/>
            <pc:sldMk cId="1407625193" sldId="394"/>
            <ac:spMk id="269" creationId="{5015C133-6F84-4984-A09C-216B9393F1BC}"/>
          </ac:spMkLst>
        </pc:spChg>
        <pc:spChg chg="add del mod">
          <ac:chgData name="Goutham Makkena" userId="ee2210368fc1934b" providerId="LiveId" clId="{56921E3D-EC93-49F0-A004-158032002284}" dt="2019-07-26T05:37:39.777" v="60" actId="478"/>
          <ac:spMkLst>
            <pc:docMk/>
            <pc:sldMk cId="1407625193" sldId="394"/>
            <ac:spMk id="270" creationId="{946C295E-25C7-4765-9C9C-792F1105385E}"/>
          </ac:spMkLst>
        </pc:spChg>
        <pc:spChg chg="add del mod">
          <ac:chgData name="Goutham Makkena" userId="ee2210368fc1934b" providerId="LiveId" clId="{56921E3D-EC93-49F0-A004-158032002284}" dt="2019-07-26T05:37:39.777" v="60" actId="478"/>
          <ac:spMkLst>
            <pc:docMk/>
            <pc:sldMk cId="1407625193" sldId="394"/>
            <ac:spMk id="271" creationId="{E80A6088-86DA-4106-B071-76F426CC7804}"/>
          </ac:spMkLst>
        </pc:spChg>
        <pc:spChg chg="add del mod">
          <ac:chgData name="Goutham Makkena" userId="ee2210368fc1934b" providerId="LiveId" clId="{56921E3D-EC93-49F0-A004-158032002284}" dt="2019-07-26T05:37:39.777" v="60" actId="478"/>
          <ac:spMkLst>
            <pc:docMk/>
            <pc:sldMk cId="1407625193" sldId="394"/>
            <ac:spMk id="272" creationId="{712ABE33-FF50-475D-92E0-8B5881B4687C}"/>
          </ac:spMkLst>
        </pc:spChg>
        <pc:spChg chg="add del mod">
          <ac:chgData name="Goutham Makkena" userId="ee2210368fc1934b" providerId="LiveId" clId="{56921E3D-EC93-49F0-A004-158032002284}" dt="2019-07-26T05:37:39.777" v="60" actId="478"/>
          <ac:spMkLst>
            <pc:docMk/>
            <pc:sldMk cId="1407625193" sldId="394"/>
            <ac:spMk id="273" creationId="{89868A5C-629D-4964-8A24-4C02880F7210}"/>
          </ac:spMkLst>
        </pc:spChg>
        <pc:spChg chg="add del mod">
          <ac:chgData name="Goutham Makkena" userId="ee2210368fc1934b" providerId="LiveId" clId="{56921E3D-EC93-49F0-A004-158032002284}" dt="2019-07-26T05:37:39.777" v="60" actId="478"/>
          <ac:spMkLst>
            <pc:docMk/>
            <pc:sldMk cId="1407625193" sldId="394"/>
            <ac:spMk id="274" creationId="{E360B4B9-AC31-4CB2-8FE8-3F804B640868}"/>
          </ac:spMkLst>
        </pc:spChg>
        <pc:spChg chg="add del mod">
          <ac:chgData name="Goutham Makkena" userId="ee2210368fc1934b" providerId="LiveId" clId="{56921E3D-EC93-49F0-A004-158032002284}" dt="2019-07-26T05:37:39.777" v="60" actId="478"/>
          <ac:spMkLst>
            <pc:docMk/>
            <pc:sldMk cId="1407625193" sldId="394"/>
            <ac:spMk id="275" creationId="{76669A9D-4864-4ABF-B256-7D4B22BBAEE7}"/>
          </ac:spMkLst>
        </pc:spChg>
        <pc:spChg chg="add del mod">
          <ac:chgData name="Goutham Makkena" userId="ee2210368fc1934b" providerId="LiveId" clId="{56921E3D-EC93-49F0-A004-158032002284}" dt="2019-07-26T05:37:39.777" v="60" actId="478"/>
          <ac:spMkLst>
            <pc:docMk/>
            <pc:sldMk cId="1407625193" sldId="394"/>
            <ac:spMk id="276" creationId="{E0CD52AB-6CF8-4F25-B244-38DB695EA994}"/>
          </ac:spMkLst>
        </pc:spChg>
        <pc:spChg chg="add del mod">
          <ac:chgData name="Goutham Makkena" userId="ee2210368fc1934b" providerId="LiveId" clId="{56921E3D-EC93-49F0-A004-158032002284}" dt="2019-07-26T05:37:39.777" v="60" actId="478"/>
          <ac:spMkLst>
            <pc:docMk/>
            <pc:sldMk cId="1407625193" sldId="394"/>
            <ac:spMk id="277" creationId="{9E3E44BD-84DA-42F8-BC01-70CE4500516A}"/>
          </ac:spMkLst>
        </pc:spChg>
        <pc:spChg chg="add del mod">
          <ac:chgData name="Goutham Makkena" userId="ee2210368fc1934b" providerId="LiveId" clId="{56921E3D-EC93-49F0-A004-158032002284}" dt="2019-07-26T05:37:39.777" v="60" actId="478"/>
          <ac:spMkLst>
            <pc:docMk/>
            <pc:sldMk cId="1407625193" sldId="394"/>
            <ac:spMk id="278" creationId="{8F4D05D4-5E77-4B42-B7F1-93D159250EED}"/>
          </ac:spMkLst>
        </pc:spChg>
        <pc:spChg chg="add del mod">
          <ac:chgData name="Goutham Makkena" userId="ee2210368fc1934b" providerId="LiveId" clId="{56921E3D-EC93-49F0-A004-158032002284}" dt="2019-07-26T05:37:39.777" v="60" actId="478"/>
          <ac:spMkLst>
            <pc:docMk/>
            <pc:sldMk cId="1407625193" sldId="394"/>
            <ac:spMk id="279" creationId="{6DE1ECD1-EAC3-4C27-8464-DE9439A0A2BB}"/>
          </ac:spMkLst>
        </pc:spChg>
        <pc:spChg chg="add del mod">
          <ac:chgData name="Goutham Makkena" userId="ee2210368fc1934b" providerId="LiveId" clId="{56921E3D-EC93-49F0-A004-158032002284}" dt="2019-07-26T05:37:39.777" v="60" actId="478"/>
          <ac:spMkLst>
            <pc:docMk/>
            <pc:sldMk cId="1407625193" sldId="394"/>
            <ac:spMk id="280" creationId="{D14031A4-EC81-406D-AC0E-0AD669136759}"/>
          </ac:spMkLst>
        </pc:spChg>
        <pc:spChg chg="add del mod">
          <ac:chgData name="Goutham Makkena" userId="ee2210368fc1934b" providerId="LiveId" clId="{56921E3D-EC93-49F0-A004-158032002284}" dt="2019-07-26T05:37:39.777" v="60" actId="478"/>
          <ac:spMkLst>
            <pc:docMk/>
            <pc:sldMk cId="1407625193" sldId="394"/>
            <ac:spMk id="281" creationId="{1C02F12A-A212-42BE-BDA4-996F5D7246A9}"/>
          </ac:spMkLst>
        </pc:spChg>
        <pc:spChg chg="add del mod">
          <ac:chgData name="Goutham Makkena" userId="ee2210368fc1934b" providerId="LiveId" clId="{56921E3D-EC93-49F0-A004-158032002284}" dt="2019-07-26T05:37:39.777" v="60" actId="478"/>
          <ac:spMkLst>
            <pc:docMk/>
            <pc:sldMk cId="1407625193" sldId="394"/>
            <ac:spMk id="282" creationId="{8556EC6F-6388-41E5-99A2-FDBA7E21E49E}"/>
          </ac:spMkLst>
        </pc:spChg>
        <pc:spChg chg="add del mod">
          <ac:chgData name="Goutham Makkena" userId="ee2210368fc1934b" providerId="LiveId" clId="{56921E3D-EC93-49F0-A004-158032002284}" dt="2019-07-26T05:37:39.777" v="60" actId="478"/>
          <ac:spMkLst>
            <pc:docMk/>
            <pc:sldMk cId="1407625193" sldId="394"/>
            <ac:spMk id="283" creationId="{B095693D-F408-48B6-8DDF-38CCA5839E20}"/>
          </ac:spMkLst>
        </pc:spChg>
        <pc:spChg chg="add del mod">
          <ac:chgData name="Goutham Makkena" userId="ee2210368fc1934b" providerId="LiveId" clId="{56921E3D-EC93-49F0-A004-158032002284}" dt="2019-07-26T05:37:39.777" v="60" actId="478"/>
          <ac:spMkLst>
            <pc:docMk/>
            <pc:sldMk cId="1407625193" sldId="394"/>
            <ac:spMk id="284" creationId="{1153EE60-3B6B-42FB-A57C-898DF2F8355D}"/>
          </ac:spMkLst>
        </pc:spChg>
        <pc:spChg chg="add del mod">
          <ac:chgData name="Goutham Makkena" userId="ee2210368fc1934b" providerId="LiveId" clId="{56921E3D-EC93-49F0-A004-158032002284}" dt="2019-07-26T05:37:39.777" v="60" actId="478"/>
          <ac:spMkLst>
            <pc:docMk/>
            <pc:sldMk cId="1407625193" sldId="394"/>
            <ac:spMk id="285" creationId="{4A042AB8-F5B1-49E7-BB0B-62367FDE8359}"/>
          </ac:spMkLst>
        </pc:spChg>
        <pc:spChg chg="add del mod">
          <ac:chgData name="Goutham Makkena" userId="ee2210368fc1934b" providerId="LiveId" clId="{56921E3D-EC93-49F0-A004-158032002284}" dt="2019-07-26T05:37:39.777" v="60" actId="478"/>
          <ac:spMkLst>
            <pc:docMk/>
            <pc:sldMk cId="1407625193" sldId="394"/>
            <ac:spMk id="286" creationId="{255D0F74-FAAE-416A-A996-969A04F3444C}"/>
          </ac:spMkLst>
        </pc:spChg>
        <pc:spChg chg="add del mod">
          <ac:chgData name="Goutham Makkena" userId="ee2210368fc1934b" providerId="LiveId" clId="{56921E3D-EC93-49F0-A004-158032002284}" dt="2019-07-26T05:37:39.777" v="60" actId="478"/>
          <ac:spMkLst>
            <pc:docMk/>
            <pc:sldMk cId="1407625193" sldId="394"/>
            <ac:spMk id="287" creationId="{2B5D4573-5379-4F87-9285-57F0FA7B1D4F}"/>
          </ac:spMkLst>
        </pc:spChg>
        <pc:spChg chg="add del mod">
          <ac:chgData name="Goutham Makkena" userId="ee2210368fc1934b" providerId="LiveId" clId="{56921E3D-EC93-49F0-A004-158032002284}" dt="2019-07-26T05:37:39.777" v="60" actId="478"/>
          <ac:spMkLst>
            <pc:docMk/>
            <pc:sldMk cId="1407625193" sldId="394"/>
            <ac:spMk id="288" creationId="{C49CE6CE-2469-4014-9060-BB55AAA89EBA}"/>
          </ac:spMkLst>
        </pc:spChg>
        <pc:spChg chg="add del mod">
          <ac:chgData name="Goutham Makkena" userId="ee2210368fc1934b" providerId="LiveId" clId="{56921E3D-EC93-49F0-A004-158032002284}" dt="2019-07-26T05:37:39.777" v="60" actId="478"/>
          <ac:spMkLst>
            <pc:docMk/>
            <pc:sldMk cId="1407625193" sldId="394"/>
            <ac:spMk id="289" creationId="{ABD40063-40B6-4771-B42A-86828057B544}"/>
          </ac:spMkLst>
        </pc:spChg>
        <pc:spChg chg="add del mod">
          <ac:chgData name="Goutham Makkena" userId="ee2210368fc1934b" providerId="LiveId" clId="{56921E3D-EC93-49F0-A004-158032002284}" dt="2019-07-26T05:37:39.777" v="60" actId="478"/>
          <ac:spMkLst>
            <pc:docMk/>
            <pc:sldMk cId="1407625193" sldId="394"/>
            <ac:spMk id="290" creationId="{64EFD182-1202-4636-9216-9389002F878A}"/>
          </ac:spMkLst>
        </pc:spChg>
        <pc:spChg chg="add del mod">
          <ac:chgData name="Goutham Makkena" userId="ee2210368fc1934b" providerId="LiveId" clId="{56921E3D-EC93-49F0-A004-158032002284}" dt="2019-07-26T05:37:39.777" v="60" actId="478"/>
          <ac:spMkLst>
            <pc:docMk/>
            <pc:sldMk cId="1407625193" sldId="394"/>
            <ac:spMk id="291" creationId="{7DE1FDD5-9E2E-4E77-B94D-7533DF082180}"/>
          </ac:spMkLst>
        </pc:spChg>
        <pc:spChg chg="add del mod">
          <ac:chgData name="Goutham Makkena" userId="ee2210368fc1934b" providerId="LiveId" clId="{56921E3D-EC93-49F0-A004-158032002284}" dt="2019-07-26T05:37:39.777" v="60" actId="478"/>
          <ac:spMkLst>
            <pc:docMk/>
            <pc:sldMk cId="1407625193" sldId="394"/>
            <ac:spMk id="292" creationId="{8E43E7B6-0273-4ECD-BFBB-475295D11399}"/>
          </ac:spMkLst>
        </pc:spChg>
        <pc:spChg chg="add del mod">
          <ac:chgData name="Goutham Makkena" userId="ee2210368fc1934b" providerId="LiveId" clId="{56921E3D-EC93-49F0-A004-158032002284}" dt="2019-07-26T05:37:39.777" v="60" actId="478"/>
          <ac:spMkLst>
            <pc:docMk/>
            <pc:sldMk cId="1407625193" sldId="394"/>
            <ac:spMk id="293" creationId="{C7FDE602-38C1-4026-9ED1-AD97D5E8CE99}"/>
          </ac:spMkLst>
        </pc:spChg>
        <pc:spChg chg="add del mod">
          <ac:chgData name="Goutham Makkena" userId="ee2210368fc1934b" providerId="LiveId" clId="{56921E3D-EC93-49F0-A004-158032002284}" dt="2019-07-26T05:37:39.777" v="60" actId="478"/>
          <ac:spMkLst>
            <pc:docMk/>
            <pc:sldMk cId="1407625193" sldId="394"/>
            <ac:spMk id="294" creationId="{51EFABAF-3CF8-4EEC-BBDF-A54102F27DDB}"/>
          </ac:spMkLst>
        </pc:spChg>
        <pc:spChg chg="add del mod">
          <ac:chgData name="Goutham Makkena" userId="ee2210368fc1934b" providerId="LiveId" clId="{56921E3D-EC93-49F0-A004-158032002284}" dt="2019-07-26T05:37:39.777" v="60" actId="478"/>
          <ac:spMkLst>
            <pc:docMk/>
            <pc:sldMk cId="1407625193" sldId="394"/>
            <ac:spMk id="295" creationId="{28E68812-A004-4284-A822-21161D76A662}"/>
          </ac:spMkLst>
        </pc:spChg>
        <pc:spChg chg="add del mod">
          <ac:chgData name="Goutham Makkena" userId="ee2210368fc1934b" providerId="LiveId" clId="{56921E3D-EC93-49F0-A004-158032002284}" dt="2019-07-26T05:37:39.777" v="60" actId="478"/>
          <ac:spMkLst>
            <pc:docMk/>
            <pc:sldMk cId="1407625193" sldId="394"/>
            <ac:spMk id="296" creationId="{B5A6AA69-8F24-48E1-8D89-691C7B6F3A15}"/>
          </ac:spMkLst>
        </pc:spChg>
        <pc:spChg chg="add del mod">
          <ac:chgData name="Goutham Makkena" userId="ee2210368fc1934b" providerId="LiveId" clId="{56921E3D-EC93-49F0-A004-158032002284}" dt="2019-07-26T05:37:39.777" v="60" actId="478"/>
          <ac:spMkLst>
            <pc:docMk/>
            <pc:sldMk cId="1407625193" sldId="394"/>
            <ac:spMk id="297" creationId="{CDAC3BD9-E9C4-4D4B-A028-F424D729F36F}"/>
          </ac:spMkLst>
        </pc:spChg>
        <pc:spChg chg="add del mod">
          <ac:chgData name="Goutham Makkena" userId="ee2210368fc1934b" providerId="LiveId" clId="{56921E3D-EC93-49F0-A004-158032002284}" dt="2019-07-26T05:37:39.777" v="60" actId="478"/>
          <ac:spMkLst>
            <pc:docMk/>
            <pc:sldMk cId="1407625193" sldId="394"/>
            <ac:spMk id="298" creationId="{81EA30D3-8C14-4FB4-98AD-6D9F57AEF70D}"/>
          </ac:spMkLst>
        </pc:spChg>
        <pc:spChg chg="add del mod">
          <ac:chgData name="Goutham Makkena" userId="ee2210368fc1934b" providerId="LiveId" clId="{56921E3D-EC93-49F0-A004-158032002284}" dt="2019-07-26T05:37:39.777" v="60" actId="478"/>
          <ac:spMkLst>
            <pc:docMk/>
            <pc:sldMk cId="1407625193" sldId="394"/>
            <ac:spMk id="299" creationId="{5AF950A6-EDAE-4C35-9D67-E08C0B723549}"/>
          </ac:spMkLst>
        </pc:spChg>
        <pc:spChg chg="add del mod">
          <ac:chgData name="Goutham Makkena" userId="ee2210368fc1934b" providerId="LiveId" clId="{56921E3D-EC93-49F0-A004-158032002284}" dt="2019-07-26T05:37:39.777" v="60" actId="478"/>
          <ac:spMkLst>
            <pc:docMk/>
            <pc:sldMk cId="1407625193" sldId="394"/>
            <ac:spMk id="300" creationId="{326B95D4-70C5-4DCF-978F-D8910BC016D3}"/>
          </ac:spMkLst>
        </pc:spChg>
        <pc:spChg chg="add del mod">
          <ac:chgData name="Goutham Makkena" userId="ee2210368fc1934b" providerId="LiveId" clId="{56921E3D-EC93-49F0-A004-158032002284}" dt="2019-07-26T05:37:39.777" v="60" actId="478"/>
          <ac:spMkLst>
            <pc:docMk/>
            <pc:sldMk cId="1407625193" sldId="394"/>
            <ac:spMk id="301" creationId="{60D0B9F7-06D9-437A-B6E9-1028FC29258B}"/>
          </ac:spMkLst>
        </pc:spChg>
        <pc:spChg chg="add del mod">
          <ac:chgData name="Goutham Makkena" userId="ee2210368fc1934b" providerId="LiveId" clId="{56921E3D-EC93-49F0-A004-158032002284}" dt="2019-07-26T05:37:39.777" v="60" actId="478"/>
          <ac:spMkLst>
            <pc:docMk/>
            <pc:sldMk cId="1407625193" sldId="394"/>
            <ac:spMk id="302" creationId="{33FB7A3F-13C1-4377-9AE4-58E3C0890E6D}"/>
          </ac:spMkLst>
        </pc:spChg>
        <pc:spChg chg="add del mod">
          <ac:chgData name="Goutham Makkena" userId="ee2210368fc1934b" providerId="LiveId" clId="{56921E3D-EC93-49F0-A004-158032002284}" dt="2019-07-26T05:37:39.777" v="60" actId="478"/>
          <ac:spMkLst>
            <pc:docMk/>
            <pc:sldMk cId="1407625193" sldId="394"/>
            <ac:spMk id="303" creationId="{925BDB13-0E13-4E79-8832-2D0B824E4C73}"/>
          </ac:spMkLst>
        </pc:spChg>
        <pc:spChg chg="add del mod">
          <ac:chgData name="Goutham Makkena" userId="ee2210368fc1934b" providerId="LiveId" clId="{56921E3D-EC93-49F0-A004-158032002284}" dt="2019-07-26T05:37:39.777" v="60" actId="478"/>
          <ac:spMkLst>
            <pc:docMk/>
            <pc:sldMk cId="1407625193" sldId="394"/>
            <ac:spMk id="304" creationId="{A2F9189D-A47C-406E-8EE7-5A6994EB3A87}"/>
          </ac:spMkLst>
        </pc:spChg>
        <pc:spChg chg="add del mod">
          <ac:chgData name="Goutham Makkena" userId="ee2210368fc1934b" providerId="LiveId" clId="{56921E3D-EC93-49F0-A004-158032002284}" dt="2019-07-26T05:37:39.777" v="60" actId="478"/>
          <ac:spMkLst>
            <pc:docMk/>
            <pc:sldMk cId="1407625193" sldId="394"/>
            <ac:spMk id="305" creationId="{058A86A8-89A4-4D0F-95C4-7109FC2527E9}"/>
          </ac:spMkLst>
        </pc:spChg>
        <pc:spChg chg="add del mod">
          <ac:chgData name="Goutham Makkena" userId="ee2210368fc1934b" providerId="LiveId" clId="{56921E3D-EC93-49F0-A004-158032002284}" dt="2019-07-26T05:37:39.777" v="60" actId="478"/>
          <ac:spMkLst>
            <pc:docMk/>
            <pc:sldMk cId="1407625193" sldId="394"/>
            <ac:spMk id="306" creationId="{F9248608-503B-4E9F-8CE1-1D579E7DCA6C}"/>
          </ac:spMkLst>
        </pc:spChg>
        <pc:spChg chg="add del mod">
          <ac:chgData name="Goutham Makkena" userId="ee2210368fc1934b" providerId="LiveId" clId="{56921E3D-EC93-49F0-A004-158032002284}" dt="2019-07-26T05:37:39.777" v="60" actId="478"/>
          <ac:spMkLst>
            <pc:docMk/>
            <pc:sldMk cId="1407625193" sldId="394"/>
            <ac:spMk id="307" creationId="{5251F648-83E3-4365-8877-5F19E63BCFB1}"/>
          </ac:spMkLst>
        </pc:spChg>
        <pc:spChg chg="add del mod">
          <ac:chgData name="Goutham Makkena" userId="ee2210368fc1934b" providerId="LiveId" clId="{56921E3D-EC93-49F0-A004-158032002284}" dt="2019-07-26T05:37:39.777" v="60" actId="478"/>
          <ac:spMkLst>
            <pc:docMk/>
            <pc:sldMk cId="1407625193" sldId="394"/>
            <ac:spMk id="308" creationId="{CBB75B33-50A3-4C17-9903-599C105E218A}"/>
          </ac:spMkLst>
        </pc:spChg>
        <pc:spChg chg="add del mod">
          <ac:chgData name="Goutham Makkena" userId="ee2210368fc1934b" providerId="LiveId" clId="{56921E3D-EC93-49F0-A004-158032002284}" dt="2019-07-26T05:37:39.777" v="60" actId="478"/>
          <ac:spMkLst>
            <pc:docMk/>
            <pc:sldMk cId="1407625193" sldId="394"/>
            <ac:spMk id="309" creationId="{CD7D3199-A3DA-4137-A16F-B6F70FA7268F}"/>
          </ac:spMkLst>
        </pc:spChg>
        <pc:spChg chg="add del mod">
          <ac:chgData name="Goutham Makkena" userId="ee2210368fc1934b" providerId="LiveId" clId="{56921E3D-EC93-49F0-A004-158032002284}" dt="2019-07-26T05:37:39.777" v="60" actId="478"/>
          <ac:spMkLst>
            <pc:docMk/>
            <pc:sldMk cId="1407625193" sldId="394"/>
            <ac:spMk id="310" creationId="{0EDB133D-1544-4DE5-81FA-1D0A638208A3}"/>
          </ac:spMkLst>
        </pc:spChg>
        <pc:spChg chg="add del mod">
          <ac:chgData name="Goutham Makkena" userId="ee2210368fc1934b" providerId="LiveId" clId="{56921E3D-EC93-49F0-A004-158032002284}" dt="2019-07-26T05:37:39.777" v="60" actId="478"/>
          <ac:spMkLst>
            <pc:docMk/>
            <pc:sldMk cId="1407625193" sldId="394"/>
            <ac:spMk id="311" creationId="{25765C8C-0D8A-48EE-BD4B-964CEA7BAC20}"/>
          </ac:spMkLst>
        </pc:spChg>
        <pc:spChg chg="add del mod">
          <ac:chgData name="Goutham Makkena" userId="ee2210368fc1934b" providerId="LiveId" clId="{56921E3D-EC93-49F0-A004-158032002284}" dt="2019-07-26T05:37:39.777" v="60" actId="478"/>
          <ac:spMkLst>
            <pc:docMk/>
            <pc:sldMk cId="1407625193" sldId="394"/>
            <ac:spMk id="312" creationId="{AFA9AE89-C94C-4875-BBB8-0BE89A2DBBC9}"/>
          </ac:spMkLst>
        </pc:spChg>
        <pc:spChg chg="add del mod">
          <ac:chgData name="Goutham Makkena" userId="ee2210368fc1934b" providerId="LiveId" clId="{56921E3D-EC93-49F0-A004-158032002284}" dt="2019-07-26T05:37:39.777" v="60" actId="478"/>
          <ac:spMkLst>
            <pc:docMk/>
            <pc:sldMk cId="1407625193" sldId="394"/>
            <ac:spMk id="313" creationId="{A23CF4B2-AEC2-43BA-812E-7EDFB90FE969}"/>
          </ac:spMkLst>
        </pc:spChg>
        <pc:spChg chg="add del mod">
          <ac:chgData name="Goutham Makkena" userId="ee2210368fc1934b" providerId="LiveId" clId="{56921E3D-EC93-49F0-A004-158032002284}" dt="2019-07-26T05:37:39.777" v="60" actId="478"/>
          <ac:spMkLst>
            <pc:docMk/>
            <pc:sldMk cId="1407625193" sldId="394"/>
            <ac:spMk id="314" creationId="{714DC74D-4F92-463A-B8F3-2E09DBEC9B44}"/>
          </ac:spMkLst>
        </pc:spChg>
        <pc:spChg chg="add del mod">
          <ac:chgData name="Goutham Makkena" userId="ee2210368fc1934b" providerId="LiveId" clId="{56921E3D-EC93-49F0-A004-158032002284}" dt="2019-07-26T05:37:39.777" v="60" actId="478"/>
          <ac:spMkLst>
            <pc:docMk/>
            <pc:sldMk cId="1407625193" sldId="394"/>
            <ac:spMk id="315" creationId="{E51CAE71-46C1-4ABB-AC94-092D4C383E04}"/>
          </ac:spMkLst>
        </pc:spChg>
        <pc:spChg chg="add del mod">
          <ac:chgData name="Goutham Makkena" userId="ee2210368fc1934b" providerId="LiveId" clId="{56921E3D-EC93-49F0-A004-158032002284}" dt="2019-07-26T05:37:39.777" v="60" actId="478"/>
          <ac:spMkLst>
            <pc:docMk/>
            <pc:sldMk cId="1407625193" sldId="394"/>
            <ac:spMk id="316" creationId="{58C53A55-1124-441D-A774-157E0BFF9225}"/>
          </ac:spMkLst>
        </pc:spChg>
        <pc:spChg chg="add del mod">
          <ac:chgData name="Goutham Makkena" userId="ee2210368fc1934b" providerId="LiveId" clId="{56921E3D-EC93-49F0-A004-158032002284}" dt="2019-07-26T05:37:39.777" v="60" actId="478"/>
          <ac:spMkLst>
            <pc:docMk/>
            <pc:sldMk cId="1407625193" sldId="394"/>
            <ac:spMk id="317" creationId="{E4ABC97F-3815-489B-9EE0-FEC49186B5A6}"/>
          </ac:spMkLst>
        </pc:spChg>
        <pc:spChg chg="add del mod">
          <ac:chgData name="Goutham Makkena" userId="ee2210368fc1934b" providerId="LiveId" clId="{56921E3D-EC93-49F0-A004-158032002284}" dt="2019-07-26T05:37:39.777" v="60" actId="478"/>
          <ac:spMkLst>
            <pc:docMk/>
            <pc:sldMk cId="1407625193" sldId="394"/>
            <ac:spMk id="318" creationId="{74433B73-3929-4CC5-8568-8FF32538A0B3}"/>
          </ac:spMkLst>
        </pc:spChg>
        <pc:spChg chg="add del mod">
          <ac:chgData name="Goutham Makkena" userId="ee2210368fc1934b" providerId="LiveId" clId="{56921E3D-EC93-49F0-A004-158032002284}" dt="2019-07-26T05:37:39.777" v="60" actId="478"/>
          <ac:spMkLst>
            <pc:docMk/>
            <pc:sldMk cId="1407625193" sldId="394"/>
            <ac:spMk id="319" creationId="{059C61E7-1967-4D58-BD36-FB6786B8CF06}"/>
          </ac:spMkLst>
        </pc:spChg>
        <pc:spChg chg="add del mod">
          <ac:chgData name="Goutham Makkena" userId="ee2210368fc1934b" providerId="LiveId" clId="{56921E3D-EC93-49F0-A004-158032002284}" dt="2019-07-26T05:37:39.777" v="60" actId="478"/>
          <ac:spMkLst>
            <pc:docMk/>
            <pc:sldMk cId="1407625193" sldId="394"/>
            <ac:spMk id="320" creationId="{07DEABBB-B23B-452A-B82A-87D399F74DDB}"/>
          </ac:spMkLst>
        </pc:spChg>
        <pc:spChg chg="add del mod">
          <ac:chgData name="Goutham Makkena" userId="ee2210368fc1934b" providerId="LiveId" clId="{56921E3D-EC93-49F0-A004-158032002284}" dt="2019-07-26T05:37:39.777" v="60" actId="478"/>
          <ac:spMkLst>
            <pc:docMk/>
            <pc:sldMk cId="1407625193" sldId="394"/>
            <ac:spMk id="321" creationId="{79D9F75C-1E26-48EC-AFC7-75227EF9689A}"/>
          </ac:spMkLst>
        </pc:spChg>
        <pc:spChg chg="add del mod">
          <ac:chgData name="Goutham Makkena" userId="ee2210368fc1934b" providerId="LiveId" clId="{56921E3D-EC93-49F0-A004-158032002284}" dt="2019-07-26T05:37:39.777" v="60" actId="478"/>
          <ac:spMkLst>
            <pc:docMk/>
            <pc:sldMk cId="1407625193" sldId="394"/>
            <ac:spMk id="322" creationId="{32955D74-4031-4F7B-B6A3-DCF0BB18EA6B}"/>
          </ac:spMkLst>
        </pc:spChg>
        <pc:spChg chg="add del mod">
          <ac:chgData name="Goutham Makkena" userId="ee2210368fc1934b" providerId="LiveId" clId="{56921E3D-EC93-49F0-A004-158032002284}" dt="2019-07-26T05:37:39.777" v="60" actId="478"/>
          <ac:spMkLst>
            <pc:docMk/>
            <pc:sldMk cId="1407625193" sldId="394"/>
            <ac:spMk id="323" creationId="{FA49E3CC-56D7-4A87-961F-9D6FCD417B40}"/>
          </ac:spMkLst>
        </pc:spChg>
        <pc:spChg chg="add del mod">
          <ac:chgData name="Goutham Makkena" userId="ee2210368fc1934b" providerId="LiveId" clId="{56921E3D-EC93-49F0-A004-158032002284}" dt="2019-07-26T05:37:39.777" v="60" actId="478"/>
          <ac:spMkLst>
            <pc:docMk/>
            <pc:sldMk cId="1407625193" sldId="394"/>
            <ac:spMk id="324" creationId="{4D697A03-DAF4-4C5A-9BE1-72BFEF9A832B}"/>
          </ac:spMkLst>
        </pc:spChg>
        <pc:spChg chg="add del mod">
          <ac:chgData name="Goutham Makkena" userId="ee2210368fc1934b" providerId="LiveId" clId="{56921E3D-EC93-49F0-A004-158032002284}" dt="2019-07-26T05:37:39.777" v="60" actId="478"/>
          <ac:spMkLst>
            <pc:docMk/>
            <pc:sldMk cId="1407625193" sldId="394"/>
            <ac:spMk id="325" creationId="{0E341103-322F-4E4A-94D8-D8A56BB92A04}"/>
          </ac:spMkLst>
        </pc:spChg>
        <pc:spChg chg="add del mod">
          <ac:chgData name="Goutham Makkena" userId="ee2210368fc1934b" providerId="LiveId" clId="{56921E3D-EC93-49F0-A004-158032002284}" dt="2019-07-26T05:37:39.777" v="60" actId="478"/>
          <ac:spMkLst>
            <pc:docMk/>
            <pc:sldMk cId="1407625193" sldId="394"/>
            <ac:spMk id="326" creationId="{F4661569-CDE1-40B4-A60B-E86C1B21ABFD}"/>
          </ac:spMkLst>
        </pc:spChg>
        <pc:spChg chg="add del mod">
          <ac:chgData name="Goutham Makkena" userId="ee2210368fc1934b" providerId="LiveId" clId="{56921E3D-EC93-49F0-A004-158032002284}" dt="2019-07-26T05:37:39.777" v="60" actId="478"/>
          <ac:spMkLst>
            <pc:docMk/>
            <pc:sldMk cId="1407625193" sldId="394"/>
            <ac:spMk id="327" creationId="{8AE93CC8-176B-489E-A0A7-29FC65CFD67D}"/>
          </ac:spMkLst>
        </pc:spChg>
        <pc:spChg chg="add del mod">
          <ac:chgData name="Goutham Makkena" userId="ee2210368fc1934b" providerId="LiveId" clId="{56921E3D-EC93-49F0-A004-158032002284}" dt="2019-07-26T05:37:39.777" v="60" actId="478"/>
          <ac:spMkLst>
            <pc:docMk/>
            <pc:sldMk cId="1407625193" sldId="394"/>
            <ac:spMk id="328" creationId="{9BEAC243-3327-450F-9B4D-19BBA76C9E64}"/>
          </ac:spMkLst>
        </pc:spChg>
        <pc:spChg chg="add del mod">
          <ac:chgData name="Goutham Makkena" userId="ee2210368fc1934b" providerId="LiveId" clId="{56921E3D-EC93-49F0-A004-158032002284}" dt="2019-07-26T05:37:39.777" v="60" actId="478"/>
          <ac:spMkLst>
            <pc:docMk/>
            <pc:sldMk cId="1407625193" sldId="394"/>
            <ac:spMk id="329" creationId="{8BC28FB4-58D5-4678-812A-7981D75BB71A}"/>
          </ac:spMkLst>
        </pc:spChg>
        <pc:spChg chg="add del mod">
          <ac:chgData name="Goutham Makkena" userId="ee2210368fc1934b" providerId="LiveId" clId="{56921E3D-EC93-49F0-A004-158032002284}" dt="2019-07-26T05:37:39.777" v="60" actId="478"/>
          <ac:spMkLst>
            <pc:docMk/>
            <pc:sldMk cId="1407625193" sldId="394"/>
            <ac:spMk id="330" creationId="{FAD862A6-161D-46B7-BFE8-909048736FBF}"/>
          </ac:spMkLst>
        </pc:spChg>
        <pc:spChg chg="add del mod">
          <ac:chgData name="Goutham Makkena" userId="ee2210368fc1934b" providerId="LiveId" clId="{56921E3D-EC93-49F0-A004-158032002284}" dt="2019-07-26T05:37:39.777" v="60" actId="478"/>
          <ac:spMkLst>
            <pc:docMk/>
            <pc:sldMk cId="1407625193" sldId="394"/>
            <ac:spMk id="331" creationId="{CEEF1496-C32B-4B10-BB11-E075DEF34A1A}"/>
          </ac:spMkLst>
        </pc:spChg>
        <pc:spChg chg="add del mod">
          <ac:chgData name="Goutham Makkena" userId="ee2210368fc1934b" providerId="LiveId" clId="{56921E3D-EC93-49F0-A004-158032002284}" dt="2019-07-26T05:37:39.777" v="60" actId="478"/>
          <ac:spMkLst>
            <pc:docMk/>
            <pc:sldMk cId="1407625193" sldId="394"/>
            <ac:spMk id="332" creationId="{CAD76831-AAEA-496D-B6FE-E8CAC5188BEC}"/>
          </ac:spMkLst>
        </pc:spChg>
        <pc:spChg chg="add del mod">
          <ac:chgData name="Goutham Makkena" userId="ee2210368fc1934b" providerId="LiveId" clId="{56921E3D-EC93-49F0-A004-158032002284}" dt="2019-07-26T05:37:39.777" v="60" actId="478"/>
          <ac:spMkLst>
            <pc:docMk/>
            <pc:sldMk cId="1407625193" sldId="394"/>
            <ac:spMk id="333" creationId="{9DD08956-9808-423E-A91E-1D0A8E8E9DFA}"/>
          </ac:spMkLst>
        </pc:spChg>
        <pc:spChg chg="add del mod">
          <ac:chgData name="Goutham Makkena" userId="ee2210368fc1934b" providerId="LiveId" clId="{56921E3D-EC93-49F0-A004-158032002284}" dt="2019-07-26T05:37:39.777" v="60" actId="478"/>
          <ac:spMkLst>
            <pc:docMk/>
            <pc:sldMk cId="1407625193" sldId="394"/>
            <ac:spMk id="334" creationId="{EFB9BDA1-CB78-4CD5-9E58-FB05ADE41C5F}"/>
          </ac:spMkLst>
        </pc:spChg>
        <pc:spChg chg="add del mod">
          <ac:chgData name="Goutham Makkena" userId="ee2210368fc1934b" providerId="LiveId" clId="{56921E3D-EC93-49F0-A004-158032002284}" dt="2019-07-26T05:37:39.777" v="60" actId="478"/>
          <ac:spMkLst>
            <pc:docMk/>
            <pc:sldMk cId="1407625193" sldId="394"/>
            <ac:spMk id="335" creationId="{9F2CB1C9-4F6A-43B7-A74E-1E90E433559F}"/>
          </ac:spMkLst>
        </pc:spChg>
        <pc:spChg chg="add del mod">
          <ac:chgData name="Goutham Makkena" userId="ee2210368fc1934b" providerId="LiveId" clId="{56921E3D-EC93-49F0-A004-158032002284}" dt="2019-07-26T05:37:39.777" v="60" actId="478"/>
          <ac:spMkLst>
            <pc:docMk/>
            <pc:sldMk cId="1407625193" sldId="394"/>
            <ac:spMk id="336" creationId="{A88406B0-5F6A-42CB-B028-1C33AF1D0847}"/>
          </ac:spMkLst>
        </pc:spChg>
        <pc:spChg chg="add del mod">
          <ac:chgData name="Goutham Makkena" userId="ee2210368fc1934b" providerId="LiveId" clId="{56921E3D-EC93-49F0-A004-158032002284}" dt="2019-07-26T05:37:39.777" v="60" actId="478"/>
          <ac:spMkLst>
            <pc:docMk/>
            <pc:sldMk cId="1407625193" sldId="394"/>
            <ac:spMk id="337" creationId="{A9F78CAF-1FAA-4B0D-9451-70C723B2E592}"/>
          </ac:spMkLst>
        </pc:spChg>
        <pc:spChg chg="add del mod">
          <ac:chgData name="Goutham Makkena" userId="ee2210368fc1934b" providerId="LiveId" clId="{56921E3D-EC93-49F0-A004-158032002284}" dt="2019-07-26T05:37:39.777" v="60" actId="478"/>
          <ac:spMkLst>
            <pc:docMk/>
            <pc:sldMk cId="1407625193" sldId="394"/>
            <ac:spMk id="338" creationId="{1AB7C4E1-3B68-4C3D-9FD4-EE15B5C753E5}"/>
          </ac:spMkLst>
        </pc:spChg>
        <pc:spChg chg="add del mod">
          <ac:chgData name="Goutham Makkena" userId="ee2210368fc1934b" providerId="LiveId" clId="{56921E3D-EC93-49F0-A004-158032002284}" dt="2019-07-26T05:37:39.777" v="60" actId="478"/>
          <ac:spMkLst>
            <pc:docMk/>
            <pc:sldMk cId="1407625193" sldId="394"/>
            <ac:spMk id="339" creationId="{1B12A553-30CC-4160-B948-7706C4D75C79}"/>
          </ac:spMkLst>
        </pc:spChg>
        <pc:spChg chg="add del mod">
          <ac:chgData name="Goutham Makkena" userId="ee2210368fc1934b" providerId="LiveId" clId="{56921E3D-EC93-49F0-A004-158032002284}" dt="2019-07-26T05:37:39.777" v="60" actId="478"/>
          <ac:spMkLst>
            <pc:docMk/>
            <pc:sldMk cId="1407625193" sldId="394"/>
            <ac:spMk id="340" creationId="{3EED97DE-1CB0-4A56-BF06-2FC703D5D536}"/>
          </ac:spMkLst>
        </pc:spChg>
        <pc:spChg chg="add del mod">
          <ac:chgData name="Goutham Makkena" userId="ee2210368fc1934b" providerId="LiveId" clId="{56921E3D-EC93-49F0-A004-158032002284}" dt="2019-07-26T05:37:39.777" v="60" actId="478"/>
          <ac:spMkLst>
            <pc:docMk/>
            <pc:sldMk cId="1407625193" sldId="394"/>
            <ac:spMk id="341" creationId="{90F47336-8A9F-44D8-BBB2-B151D3BEE48F}"/>
          </ac:spMkLst>
        </pc:spChg>
        <pc:spChg chg="add del mod">
          <ac:chgData name="Goutham Makkena" userId="ee2210368fc1934b" providerId="LiveId" clId="{56921E3D-EC93-49F0-A004-158032002284}" dt="2019-07-26T05:37:39.777" v="60" actId="478"/>
          <ac:spMkLst>
            <pc:docMk/>
            <pc:sldMk cId="1407625193" sldId="394"/>
            <ac:spMk id="342" creationId="{E49A4162-6FED-422B-A5C8-C851CAFB3F64}"/>
          </ac:spMkLst>
        </pc:spChg>
        <pc:spChg chg="add del mod">
          <ac:chgData name="Goutham Makkena" userId="ee2210368fc1934b" providerId="LiveId" clId="{56921E3D-EC93-49F0-A004-158032002284}" dt="2019-07-26T05:37:39.777" v="60" actId="478"/>
          <ac:spMkLst>
            <pc:docMk/>
            <pc:sldMk cId="1407625193" sldId="394"/>
            <ac:spMk id="343" creationId="{AC7389A9-FF37-4FD3-92C6-BEACDD83E354}"/>
          </ac:spMkLst>
        </pc:spChg>
        <pc:spChg chg="add del mod">
          <ac:chgData name="Goutham Makkena" userId="ee2210368fc1934b" providerId="LiveId" clId="{56921E3D-EC93-49F0-A004-158032002284}" dt="2019-07-26T05:37:39.777" v="60" actId="478"/>
          <ac:spMkLst>
            <pc:docMk/>
            <pc:sldMk cId="1407625193" sldId="394"/>
            <ac:spMk id="344" creationId="{335CCBBD-3417-4A4C-ADE8-7F062F86F8D0}"/>
          </ac:spMkLst>
        </pc:spChg>
        <pc:spChg chg="add del mod">
          <ac:chgData name="Goutham Makkena" userId="ee2210368fc1934b" providerId="LiveId" clId="{56921E3D-EC93-49F0-A004-158032002284}" dt="2019-07-26T05:37:39.777" v="60" actId="478"/>
          <ac:spMkLst>
            <pc:docMk/>
            <pc:sldMk cId="1407625193" sldId="394"/>
            <ac:spMk id="345" creationId="{BBEFD417-05C0-4C37-82EA-400495D9B489}"/>
          </ac:spMkLst>
        </pc:spChg>
        <pc:spChg chg="add del mod">
          <ac:chgData name="Goutham Makkena" userId="ee2210368fc1934b" providerId="LiveId" clId="{56921E3D-EC93-49F0-A004-158032002284}" dt="2019-07-26T05:37:39.777" v="60" actId="478"/>
          <ac:spMkLst>
            <pc:docMk/>
            <pc:sldMk cId="1407625193" sldId="394"/>
            <ac:spMk id="346" creationId="{CEF53229-4F0D-46CE-9DE2-240CF95C498F}"/>
          </ac:spMkLst>
        </pc:spChg>
        <pc:spChg chg="add mod">
          <ac:chgData name="Goutham Makkena" userId="ee2210368fc1934b" providerId="LiveId" clId="{56921E3D-EC93-49F0-A004-158032002284}" dt="2019-07-26T05:57:54.206" v="88" actId="20577"/>
          <ac:spMkLst>
            <pc:docMk/>
            <pc:sldMk cId="1407625193" sldId="394"/>
            <ac:spMk id="347" creationId="{AD96B3CF-B31A-4556-A245-B549AD08128F}"/>
          </ac:spMkLst>
        </pc:spChg>
        <pc:grpChg chg="mod">
          <ac:chgData name="Goutham Makkena" userId="ee2210368fc1934b" providerId="LiveId" clId="{56921E3D-EC93-49F0-A004-158032002284}" dt="2019-07-26T05:59:29.131" v="97" actId="27803"/>
          <ac:grpSpMkLst>
            <pc:docMk/>
            <pc:sldMk cId="1407625193" sldId="394"/>
            <ac:grpSpMk id="5" creationId="{6F4E801F-AD2A-4302-ACF1-0A9E4D84D5FA}"/>
          </ac:grpSpMkLst>
        </pc:grpChg>
        <pc:picChg chg="add del mod">
          <ac:chgData name="Goutham Makkena" userId="ee2210368fc1934b" providerId="LiveId" clId="{56921E3D-EC93-49F0-A004-158032002284}" dt="2019-07-26T05:59:07.698" v="95" actId="478"/>
          <ac:picMkLst>
            <pc:docMk/>
            <pc:sldMk cId="1407625193" sldId="394"/>
            <ac:picMk id="2" creationId="{B6F9C8F9-9E7E-4D88-88A8-1685CBE4C844}"/>
          </ac:picMkLst>
        </pc:picChg>
        <pc:picChg chg="add del mod">
          <ac:chgData name="Goutham Makkena" userId="ee2210368fc1934b" providerId="LiveId" clId="{56921E3D-EC93-49F0-A004-158032002284}" dt="2019-07-26T05:59:06.279" v="94" actId="478"/>
          <ac:picMkLst>
            <pc:docMk/>
            <pc:sldMk cId="1407625193" sldId="394"/>
            <ac:picMk id="3" creationId="{32A28768-8F28-4F8E-81CE-22BF5A7CA261}"/>
          </ac:picMkLst>
        </pc:picChg>
        <pc:picChg chg="add del">
          <ac:chgData name="Goutham Makkena" userId="ee2210368fc1934b" providerId="LiveId" clId="{56921E3D-EC93-49F0-A004-158032002284}" dt="2019-07-26T05:59:49.404" v="99"/>
          <ac:picMkLst>
            <pc:docMk/>
            <pc:sldMk cId="1407625193" sldId="394"/>
            <ac:picMk id="4" creationId="{6F4E801F-AD2A-4302-ACF1-0A9E4D84D5FA}"/>
          </ac:picMkLst>
        </pc:picChg>
        <pc:picChg chg="mod">
          <ac:chgData name="Goutham Makkena" userId="ee2210368fc1934b" providerId="LiveId" clId="{56921E3D-EC93-49F0-A004-158032002284}" dt="2019-07-26T05:37:31.552" v="59" actId="1076"/>
          <ac:picMkLst>
            <pc:docMk/>
            <pc:sldMk cId="1407625193" sldId="394"/>
            <ac:picMk id="10" creationId="{96A313DF-3A1C-400C-96DC-8C682AF6459B}"/>
          </ac:picMkLst>
        </pc:picChg>
        <pc:picChg chg="del">
          <ac:chgData name="Goutham Makkena" userId="ee2210368fc1934b" providerId="LiveId" clId="{56921E3D-EC93-49F0-A004-158032002284}" dt="2019-07-26T05:36:22.736" v="50" actId="478"/>
          <ac:picMkLst>
            <pc:docMk/>
            <pc:sldMk cId="1407625193" sldId="394"/>
            <ac:picMk id="61" creationId="{6FB8C236-5E36-4975-973D-86B3C2537E2D}"/>
          </ac:picMkLst>
        </pc:picChg>
        <pc:picChg chg="del">
          <ac:chgData name="Goutham Makkena" userId="ee2210368fc1934b" providerId="LiveId" clId="{56921E3D-EC93-49F0-A004-158032002284}" dt="2019-07-26T05:36:22.736" v="50" actId="478"/>
          <ac:picMkLst>
            <pc:docMk/>
            <pc:sldMk cId="1407625193" sldId="394"/>
            <ac:picMk id="62" creationId="{300EC966-8696-452B-902B-3BBF4D241AE8}"/>
          </ac:picMkLst>
        </pc:picChg>
        <pc:picChg chg="del">
          <ac:chgData name="Goutham Makkena" userId="ee2210368fc1934b" providerId="LiveId" clId="{56921E3D-EC93-49F0-A004-158032002284}" dt="2019-07-26T05:36:22.736" v="50" actId="478"/>
          <ac:picMkLst>
            <pc:docMk/>
            <pc:sldMk cId="1407625193" sldId="394"/>
            <ac:picMk id="63" creationId="{C0DF54B8-CD49-4EF9-8A9C-15C4038CBC93}"/>
          </ac:picMkLst>
        </pc:picChg>
        <pc:picChg chg="del">
          <ac:chgData name="Goutham Makkena" userId="ee2210368fc1934b" providerId="LiveId" clId="{56921E3D-EC93-49F0-A004-158032002284}" dt="2019-07-26T05:36:22.736" v="50" actId="478"/>
          <ac:picMkLst>
            <pc:docMk/>
            <pc:sldMk cId="1407625193" sldId="394"/>
            <ac:picMk id="64" creationId="{83A97A9D-895A-4831-B494-3C9CD1FAC4A3}"/>
          </ac:picMkLst>
        </pc:picChg>
        <pc:picChg chg="del">
          <ac:chgData name="Goutham Makkena" userId="ee2210368fc1934b" providerId="LiveId" clId="{56921E3D-EC93-49F0-A004-158032002284}" dt="2019-07-26T05:36:22.736" v="50" actId="478"/>
          <ac:picMkLst>
            <pc:docMk/>
            <pc:sldMk cId="1407625193" sldId="394"/>
            <ac:picMk id="65" creationId="{7FCF953F-61DD-45DB-B8D4-34FF78BFBC32}"/>
          </ac:picMkLst>
        </pc:picChg>
        <pc:picChg chg="del">
          <ac:chgData name="Goutham Makkena" userId="ee2210368fc1934b" providerId="LiveId" clId="{56921E3D-EC93-49F0-A004-158032002284}" dt="2019-07-26T05:36:22.736" v="50" actId="478"/>
          <ac:picMkLst>
            <pc:docMk/>
            <pc:sldMk cId="1407625193" sldId="394"/>
            <ac:picMk id="66" creationId="{E65149BD-8C98-45A7-9DDE-93D121F7F95B}"/>
          </ac:picMkLst>
        </pc:picChg>
        <pc:picChg chg="del">
          <ac:chgData name="Goutham Makkena" userId="ee2210368fc1934b" providerId="LiveId" clId="{56921E3D-EC93-49F0-A004-158032002284}" dt="2019-07-26T05:36:22.736" v="50" actId="478"/>
          <ac:picMkLst>
            <pc:docMk/>
            <pc:sldMk cId="1407625193" sldId="394"/>
            <ac:picMk id="67" creationId="{4CE48222-4591-4247-8EC3-4067D6B4FA26}"/>
          </ac:picMkLst>
        </pc:picChg>
        <pc:picChg chg="del">
          <ac:chgData name="Goutham Makkena" userId="ee2210368fc1934b" providerId="LiveId" clId="{56921E3D-EC93-49F0-A004-158032002284}" dt="2019-07-26T05:36:22.736" v="50" actId="478"/>
          <ac:picMkLst>
            <pc:docMk/>
            <pc:sldMk cId="1407625193" sldId="394"/>
            <ac:picMk id="68" creationId="{EABB52DD-D835-43C1-B836-ADF85204D701}"/>
          </ac:picMkLst>
        </pc:picChg>
        <pc:picChg chg="del">
          <ac:chgData name="Goutham Makkena" userId="ee2210368fc1934b" providerId="LiveId" clId="{56921E3D-EC93-49F0-A004-158032002284}" dt="2019-07-26T05:36:22.736" v="50" actId="478"/>
          <ac:picMkLst>
            <pc:docMk/>
            <pc:sldMk cId="1407625193" sldId="394"/>
            <ac:picMk id="69" creationId="{40E5D89A-4EEC-4CCA-ACF7-BC9FC12A83AC}"/>
          </ac:picMkLst>
        </pc:picChg>
        <pc:picChg chg="del">
          <ac:chgData name="Goutham Makkena" userId="ee2210368fc1934b" providerId="LiveId" clId="{56921E3D-EC93-49F0-A004-158032002284}" dt="2019-07-26T05:36:22.736" v="50" actId="478"/>
          <ac:picMkLst>
            <pc:docMk/>
            <pc:sldMk cId="1407625193" sldId="394"/>
            <ac:picMk id="71" creationId="{D9FD17AB-C267-44C2-BE90-E15B835097DF}"/>
          </ac:picMkLst>
        </pc:picChg>
        <pc:picChg chg="del">
          <ac:chgData name="Goutham Makkena" userId="ee2210368fc1934b" providerId="LiveId" clId="{56921E3D-EC93-49F0-A004-158032002284}" dt="2019-07-26T05:36:22.736" v="50" actId="478"/>
          <ac:picMkLst>
            <pc:docMk/>
            <pc:sldMk cId="1407625193" sldId="394"/>
            <ac:picMk id="72" creationId="{DFED0DCE-28A1-43EB-8AAC-499148CF9084}"/>
          </ac:picMkLst>
        </pc:picChg>
        <pc:picChg chg="del">
          <ac:chgData name="Goutham Makkena" userId="ee2210368fc1934b" providerId="LiveId" clId="{56921E3D-EC93-49F0-A004-158032002284}" dt="2019-07-26T05:36:22.736" v="50" actId="478"/>
          <ac:picMkLst>
            <pc:docMk/>
            <pc:sldMk cId="1407625193" sldId="394"/>
            <ac:picMk id="73" creationId="{F7327B19-4255-48CC-B00D-5B4357C80080}"/>
          </ac:picMkLst>
        </pc:picChg>
        <pc:picChg chg="del">
          <ac:chgData name="Goutham Makkena" userId="ee2210368fc1934b" providerId="LiveId" clId="{56921E3D-EC93-49F0-A004-158032002284}" dt="2019-07-26T05:36:22.736" v="50" actId="478"/>
          <ac:picMkLst>
            <pc:docMk/>
            <pc:sldMk cId="1407625193" sldId="394"/>
            <ac:picMk id="74" creationId="{CADFF43C-4468-422D-A97A-EE9540C51E3C}"/>
          </ac:picMkLst>
        </pc:picChg>
        <pc:picChg chg="del">
          <ac:chgData name="Goutham Makkena" userId="ee2210368fc1934b" providerId="LiveId" clId="{56921E3D-EC93-49F0-A004-158032002284}" dt="2019-07-26T05:36:22.736" v="50" actId="478"/>
          <ac:picMkLst>
            <pc:docMk/>
            <pc:sldMk cId="1407625193" sldId="394"/>
            <ac:picMk id="75" creationId="{B00CF01B-CDDD-45FB-90F7-932A7D878F1A}"/>
          </ac:picMkLst>
        </pc:picChg>
        <pc:picChg chg="del">
          <ac:chgData name="Goutham Makkena" userId="ee2210368fc1934b" providerId="LiveId" clId="{56921E3D-EC93-49F0-A004-158032002284}" dt="2019-07-26T05:36:22.736" v="50" actId="478"/>
          <ac:picMkLst>
            <pc:docMk/>
            <pc:sldMk cId="1407625193" sldId="394"/>
            <ac:picMk id="76" creationId="{9C031E41-65F4-46C8-9458-9E30E68D5F08}"/>
          </ac:picMkLst>
        </pc:picChg>
        <pc:picChg chg="del">
          <ac:chgData name="Goutham Makkena" userId="ee2210368fc1934b" providerId="LiveId" clId="{56921E3D-EC93-49F0-A004-158032002284}" dt="2019-07-26T05:36:22.736" v="50" actId="478"/>
          <ac:picMkLst>
            <pc:docMk/>
            <pc:sldMk cId="1407625193" sldId="394"/>
            <ac:picMk id="77" creationId="{EE7B53AD-F237-422D-A5DE-1D40A97F404E}"/>
          </ac:picMkLst>
        </pc:picChg>
        <pc:picChg chg="del">
          <ac:chgData name="Goutham Makkena" userId="ee2210368fc1934b" providerId="LiveId" clId="{56921E3D-EC93-49F0-A004-158032002284}" dt="2019-07-26T05:36:22.736" v="50" actId="478"/>
          <ac:picMkLst>
            <pc:docMk/>
            <pc:sldMk cId="1407625193" sldId="394"/>
            <ac:picMk id="78" creationId="{19C24563-02E6-4C22-BA15-B387F8FAC750}"/>
          </ac:picMkLst>
        </pc:picChg>
        <pc:picChg chg="del">
          <ac:chgData name="Goutham Makkena" userId="ee2210368fc1934b" providerId="LiveId" clId="{56921E3D-EC93-49F0-A004-158032002284}" dt="2019-07-26T05:36:22.736" v="50" actId="478"/>
          <ac:picMkLst>
            <pc:docMk/>
            <pc:sldMk cId="1407625193" sldId="394"/>
            <ac:picMk id="79" creationId="{4F12DEDF-8189-46C7-95C6-5DA7B70BF59D}"/>
          </ac:picMkLst>
        </pc:picChg>
        <pc:picChg chg="del">
          <ac:chgData name="Goutham Makkena" userId="ee2210368fc1934b" providerId="LiveId" clId="{56921E3D-EC93-49F0-A004-158032002284}" dt="2019-07-26T05:36:22.736" v="50" actId="478"/>
          <ac:picMkLst>
            <pc:docMk/>
            <pc:sldMk cId="1407625193" sldId="394"/>
            <ac:picMk id="80" creationId="{5A6C8936-2F5E-4DFB-B6AC-128384230555}"/>
          </ac:picMkLst>
        </pc:picChg>
        <pc:picChg chg="del">
          <ac:chgData name="Goutham Makkena" userId="ee2210368fc1934b" providerId="LiveId" clId="{56921E3D-EC93-49F0-A004-158032002284}" dt="2019-07-26T05:36:22.736" v="50" actId="478"/>
          <ac:picMkLst>
            <pc:docMk/>
            <pc:sldMk cId="1407625193" sldId="394"/>
            <ac:picMk id="82" creationId="{10131E39-82B6-4650-8D4A-7543EB737C15}"/>
          </ac:picMkLst>
        </pc:picChg>
        <pc:picChg chg="del">
          <ac:chgData name="Goutham Makkena" userId="ee2210368fc1934b" providerId="LiveId" clId="{56921E3D-EC93-49F0-A004-158032002284}" dt="2019-07-26T05:36:22.736" v="50" actId="478"/>
          <ac:picMkLst>
            <pc:docMk/>
            <pc:sldMk cId="1407625193" sldId="394"/>
            <ac:picMk id="83" creationId="{EB80BC0E-8F0D-403A-9C1C-9FBFC6E7CFD2}"/>
          </ac:picMkLst>
        </pc:picChg>
        <pc:picChg chg="del">
          <ac:chgData name="Goutham Makkena" userId="ee2210368fc1934b" providerId="LiveId" clId="{56921E3D-EC93-49F0-A004-158032002284}" dt="2019-07-26T05:36:22.736" v="50" actId="478"/>
          <ac:picMkLst>
            <pc:docMk/>
            <pc:sldMk cId="1407625193" sldId="394"/>
            <ac:picMk id="84" creationId="{8E23456D-1588-4FA2-82D1-7571719D2FB4}"/>
          </ac:picMkLst>
        </pc:picChg>
        <pc:picChg chg="del">
          <ac:chgData name="Goutham Makkena" userId="ee2210368fc1934b" providerId="LiveId" clId="{56921E3D-EC93-49F0-A004-158032002284}" dt="2019-07-26T05:36:22.736" v="50" actId="478"/>
          <ac:picMkLst>
            <pc:docMk/>
            <pc:sldMk cId="1407625193" sldId="394"/>
            <ac:picMk id="85" creationId="{0D9C575D-AE9D-4E4F-A042-18E68EF2578E}"/>
          </ac:picMkLst>
        </pc:picChg>
        <pc:picChg chg="del">
          <ac:chgData name="Goutham Makkena" userId="ee2210368fc1934b" providerId="LiveId" clId="{56921E3D-EC93-49F0-A004-158032002284}" dt="2019-07-26T05:36:22.736" v="50" actId="478"/>
          <ac:picMkLst>
            <pc:docMk/>
            <pc:sldMk cId="1407625193" sldId="394"/>
            <ac:picMk id="86" creationId="{1A8D9D8D-0F10-449A-BDA0-2D4709546533}"/>
          </ac:picMkLst>
        </pc:picChg>
        <pc:picChg chg="del">
          <ac:chgData name="Goutham Makkena" userId="ee2210368fc1934b" providerId="LiveId" clId="{56921E3D-EC93-49F0-A004-158032002284}" dt="2019-07-26T05:36:22.736" v="50" actId="478"/>
          <ac:picMkLst>
            <pc:docMk/>
            <pc:sldMk cId="1407625193" sldId="394"/>
            <ac:picMk id="87" creationId="{B35F10CC-F4C5-444D-AF56-FDF77188103A}"/>
          </ac:picMkLst>
        </pc:picChg>
        <pc:picChg chg="del">
          <ac:chgData name="Goutham Makkena" userId="ee2210368fc1934b" providerId="LiveId" clId="{56921E3D-EC93-49F0-A004-158032002284}" dt="2019-07-26T05:36:22.736" v="50" actId="478"/>
          <ac:picMkLst>
            <pc:docMk/>
            <pc:sldMk cId="1407625193" sldId="394"/>
            <ac:picMk id="88" creationId="{F22E50EF-2A03-4A11-88D2-CF5466B33F68}"/>
          </ac:picMkLst>
        </pc:picChg>
        <pc:picChg chg="add del mod">
          <ac:chgData name="Goutham Makkena" userId="ee2210368fc1934b" providerId="LiveId" clId="{56921E3D-EC93-49F0-A004-158032002284}" dt="2019-07-26T06:00:20.039" v="102" actId="478"/>
          <ac:picMkLst>
            <pc:docMk/>
            <pc:sldMk cId="1407625193" sldId="394"/>
            <ac:picMk id="849" creationId="{57A07783-6EE0-4203-BEDF-0E59C60B283E}"/>
          </ac:picMkLst>
        </pc:picChg>
        <pc:picChg chg="add">
          <ac:chgData name="Goutham Makkena" userId="ee2210368fc1934b" providerId="LiveId" clId="{56921E3D-EC93-49F0-A004-158032002284}" dt="2019-07-26T06:00:28.338" v="103"/>
          <ac:picMkLst>
            <pc:docMk/>
            <pc:sldMk cId="1407625193" sldId="394"/>
            <ac:picMk id="850" creationId="{7F6A540E-1A5B-4399-9A14-A3FACE3213B7}"/>
          </ac:picMkLst>
        </pc:picChg>
        <pc:picChg chg="add mod">
          <ac:chgData name="Goutham Makkena" userId="ee2210368fc1934b" providerId="LiveId" clId="{56921E3D-EC93-49F0-A004-158032002284}" dt="2019-07-26T06:00:53.969" v="106" actId="1076"/>
          <ac:picMkLst>
            <pc:docMk/>
            <pc:sldMk cId="1407625193" sldId="394"/>
            <ac:picMk id="851" creationId="{D051D8E9-1088-41D1-9202-6D01D23AFE48}"/>
          </ac:picMkLst>
        </pc:picChg>
        <pc:picChg chg="add del mod">
          <ac:chgData name="Goutham Makkena" userId="ee2210368fc1934b" providerId="LiveId" clId="{56921E3D-EC93-49F0-A004-158032002284}" dt="2019-07-26T06:01:10.184" v="110" actId="478"/>
          <ac:picMkLst>
            <pc:docMk/>
            <pc:sldMk cId="1407625193" sldId="394"/>
            <ac:picMk id="852" creationId="{EB0D0FF5-3A1C-4234-B1BD-D6CF2E68AC14}"/>
          </ac:picMkLst>
        </pc:picChg>
        <pc:picChg chg="add del">
          <ac:chgData name="Goutham Makkena" userId="ee2210368fc1934b" providerId="LiveId" clId="{56921E3D-EC93-49F0-A004-158032002284}" dt="2019-07-26T06:01:22.934" v="112" actId="478"/>
          <ac:picMkLst>
            <pc:docMk/>
            <pc:sldMk cId="1407625193" sldId="394"/>
            <ac:picMk id="853" creationId="{76045738-3437-4268-B6C1-86A33501EB23}"/>
          </ac:picMkLst>
        </pc:picChg>
        <pc:picChg chg="add mod">
          <ac:chgData name="Goutham Makkena" userId="ee2210368fc1934b" providerId="LiveId" clId="{56921E3D-EC93-49F0-A004-158032002284}" dt="2019-07-26T06:01:38.651" v="116" actId="14100"/>
          <ac:picMkLst>
            <pc:docMk/>
            <pc:sldMk cId="1407625193" sldId="394"/>
            <ac:picMk id="854" creationId="{8E2CA25C-63AD-4344-A738-78A127CD98BD}"/>
          </ac:picMkLst>
        </pc:picChg>
        <pc:picChg chg="add mod">
          <ac:chgData name="Goutham Makkena" userId="ee2210368fc1934b" providerId="LiveId" clId="{56921E3D-EC93-49F0-A004-158032002284}" dt="2019-07-26T06:02:09.004" v="120" actId="1076"/>
          <ac:picMkLst>
            <pc:docMk/>
            <pc:sldMk cId="1407625193" sldId="394"/>
            <ac:picMk id="855" creationId="{E9910EDC-07DE-457D-A263-E7F7891EEC48}"/>
          </ac:picMkLst>
        </pc:picChg>
        <pc:picChg chg="add mod">
          <ac:chgData name="Goutham Makkena" userId="ee2210368fc1934b" providerId="LiveId" clId="{56921E3D-EC93-49F0-A004-158032002284}" dt="2019-07-26T06:02:28.999" v="125" actId="14100"/>
          <ac:picMkLst>
            <pc:docMk/>
            <pc:sldMk cId="1407625193" sldId="394"/>
            <ac:picMk id="856" creationId="{38453E0B-52D5-4DD9-88C4-E4CE5B0DBBF1}"/>
          </ac:picMkLst>
        </pc:picChg>
        <pc:cxnChg chg="del mod">
          <ac:chgData name="Goutham Makkena" userId="ee2210368fc1934b" providerId="LiveId" clId="{56921E3D-EC93-49F0-A004-158032002284}" dt="2019-07-26T05:36:22.736" v="50" actId="478"/>
          <ac:cxnSpMkLst>
            <pc:docMk/>
            <pc:sldMk cId="1407625193" sldId="394"/>
            <ac:cxnSpMk id="90" creationId="{379595DA-948D-447E-900F-8469ED4DB9D1}"/>
          </ac:cxnSpMkLst>
        </pc:cxnChg>
      </pc:sldChg>
      <pc:sldChg chg="addSp delSp modSp add modTransition modAnim">
        <pc:chgData name="Goutham Makkena" userId="ee2210368fc1934b" providerId="LiveId" clId="{56921E3D-EC93-49F0-A004-158032002284}" dt="2019-08-10T03:43:49.542" v="1583"/>
        <pc:sldMkLst>
          <pc:docMk/>
          <pc:sldMk cId="3458285378" sldId="395"/>
        </pc:sldMkLst>
        <pc:spChg chg="mod">
          <ac:chgData name="Goutham Makkena" userId="ee2210368fc1934b" providerId="LiveId" clId="{56921E3D-EC93-49F0-A004-158032002284}" dt="2019-07-26T06:12:05.096" v="168" actId="1076"/>
          <ac:spMkLst>
            <pc:docMk/>
            <pc:sldMk cId="3458285378" sldId="395"/>
            <ac:spMk id="2" creationId="{940C1B95-2F2B-4D83-A8DE-A80C056BA6D2}"/>
          </ac:spMkLst>
        </pc:spChg>
        <pc:spChg chg="del">
          <ac:chgData name="Goutham Makkena" userId="ee2210368fc1934b" providerId="LiveId" clId="{56921E3D-EC93-49F0-A004-158032002284}" dt="2019-07-26T06:11:47.185" v="149" actId="931"/>
          <ac:spMkLst>
            <pc:docMk/>
            <pc:sldMk cId="3458285378" sldId="395"/>
            <ac:spMk id="3" creationId="{0FD97703-849D-46BB-8921-A99F173FAAEB}"/>
          </ac:spMkLst>
        </pc:spChg>
        <pc:picChg chg="add mod">
          <ac:chgData name="Goutham Makkena" userId="ee2210368fc1934b" providerId="LiveId" clId="{56921E3D-EC93-49F0-A004-158032002284}" dt="2019-07-26T06:13:00.083" v="196" actId="1076"/>
          <ac:picMkLst>
            <pc:docMk/>
            <pc:sldMk cId="3458285378" sldId="395"/>
            <ac:picMk id="5" creationId="{3ADED02D-52DB-469E-8E69-799BBC256D49}"/>
          </ac:picMkLst>
        </pc:picChg>
        <pc:picChg chg="add mod">
          <ac:chgData name="Goutham Makkena" userId="ee2210368fc1934b" providerId="LiveId" clId="{56921E3D-EC93-49F0-A004-158032002284}" dt="2019-07-26T06:13:03.806" v="198" actId="1076"/>
          <ac:picMkLst>
            <pc:docMk/>
            <pc:sldMk cId="3458285378" sldId="395"/>
            <ac:picMk id="7" creationId="{8A41BCDA-1F08-4E47-93E5-8B4E8A0082AB}"/>
          </ac:picMkLst>
        </pc:picChg>
        <pc:picChg chg="add mod">
          <ac:chgData name="Goutham Makkena" userId="ee2210368fc1934b" providerId="LiveId" clId="{56921E3D-EC93-49F0-A004-158032002284}" dt="2019-07-26T06:13:07.119" v="200" actId="1076"/>
          <ac:picMkLst>
            <pc:docMk/>
            <pc:sldMk cId="3458285378" sldId="395"/>
            <ac:picMk id="9" creationId="{FFBDBBB8-9EEC-431F-9320-4E1D50555131}"/>
          </ac:picMkLst>
        </pc:picChg>
        <pc:picChg chg="add mod">
          <ac:chgData name="Goutham Makkena" userId="ee2210368fc1934b" providerId="LiveId" clId="{56921E3D-EC93-49F0-A004-158032002284}" dt="2019-07-26T06:13:12.394" v="203" actId="1076"/>
          <ac:picMkLst>
            <pc:docMk/>
            <pc:sldMk cId="3458285378" sldId="395"/>
            <ac:picMk id="11" creationId="{8F3A4265-6693-4A48-B024-088291E3DFCC}"/>
          </ac:picMkLst>
        </pc:picChg>
        <pc:picChg chg="add mod">
          <ac:chgData name="Goutham Makkena" userId="ee2210368fc1934b" providerId="LiveId" clId="{56921E3D-EC93-49F0-A004-158032002284}" dt="2019-07-26T06:13:35.858" v="209" actId="1076"/>
          <ac:picMkLst>
            <pc:docMk/>
            <pc:sldMk cId="3458285378" sldId="395"/>
            <ac:picMk id="13" creationId="{071A5AEA-2DF9-40E9-B68F-4B49A4C2897D}"/>
          </ac:picMkLst>
        </pc:picChg>
        <pc:picChg chg="add mod">
          <ac:chgData name="Goutham Makkena" userId="ee2210368fc1934b" providerId="LiveId" clId="{56921E3D-EC93-49F0-A004-158032002284}" dt="2019-07-26T06:13:45.819" v="212" actId="1076"/>
          <ac:picMkLst>
            <pc:docMk/>
            <pc:sldMk cId="3458285378" sldId="395"/>
            <ac:picMk id="15" creationId="{C491DD76-93A5-4680-AB90-EAA0C9007BE3}"/>
          </ac:picMkLst>
        </pc:picChg>
        <pc:picChg chg="add mod">
          <ac:chgData name="Goutham Makkena" userId="ee2210368fc1934b" providerId="LiveId" clId="{56921E3D-EC93-49F0-A004-158032002284}" dt="2019-07-26T06:13:58.511" v="219" actId="1076"/>
          <ac:picMkLst>
            <pc:docMk/>
            <pc:sldMk cId="3458285378" sldId="395"/>
            <ac:picMk id="17" creationId="{491456C0-C283-4D3E-B980-DBAF2427FB6C}"/>
          </ac:picMkLst>
        </pc:picChg>
      </pc:sldChg>
      <pc:sldChg chg="addSp delSp modSp add modTransition modAnim">
        <pc:chgData name="Goutham Makkena" userId="ee2210368fc1934b" providerId="LiveId" clId="{56921E3D-EC93-49F0-A004-158032002284}" dt="2019-08-10T03:43:49.542" v="1583"/>
        <pc:sldMkLst>
          <pc:docMk/>
          <pc:sldMk cId="3148120041" sldId="396"/>
        </pc:sldMkLst>
        <pc:spChg chg="add mod">
          <ac:chgData name="Goutham Makkena" userId="ee2210368fc1934b" providerId="LiveId" clId="{56921E3D-EC93-49F0-A004-158032002284}" dt="2019-07-27T02:48:37.640" v="238" actId="20577"/>
          <ac:spMkLst>
            <pc:docMk/>
            <pc:sldMk cId="3148120041" sldId="396"/>
            <ac:spMk id="11" creationId="{CA996130-2B76-4B80-BF55-1EF166BBCBAC}"/>
          </ac:spMkLst>
        </pc:spChg>
        <pc:spChg chg="del">
          <ac:chgData name="Goutham Makkena" userId="ee2210368fc1934b" providerId="LiveId" clId="{56921E3D-EC93-49F0-A004-158032002284}" dt="2019-07-27T02:48:16.666" v="230" actId="478"/>
          <ac:spMkLst>
            <pc:docMk/>
            <pc:sldMk cId="3148120041" sldId="396"/>
            <ac:spMk id="347" creationId="{AD96B3CF-B31A-4556-A245-B549AD08128F}"/>
          </ac:spMkLst>
        </pc:spChg>
        <pc:picChg chg="add mod">
          <ac:chgData name="Goutham Makkena" userId="ee2210368fc1934b" providerId="LiveId" clId="{56921E3D-EC93-49F0-A004-158032002284}" dt="2019-07-27T02:48:52.300" v="240" actId="14100"/>
          <ac:picMkLst>
            <pc:docMk/>
            <pc:sldMk cId="3148120041" sldId="396"/>
            <ac:picMk id="3" creationId="{0EEA7A97-019D-4214-AF2F-614CCE91B337}"/>
          </ac:picMkLst>
        </pc:picChg>
        <pc:picChg chg="add">
          <ac:chgData name="Goutham Makkena" userId="ee2210368fc1934b" providerId="LiveId" clId="{56921E3D-EC93-49F0-A004-158032002284}" dt="2019-07-27T02:48:23.437" v="231"/>
          <ac:picMkLst>
            <pc:docMk/>
            <pc:sldMk cId="3148120041" sldId="396"/>
            <ac:picMk id="9" creationId="{CEFC8372-9766-4358-A329-468BCFDBCEE9}"/>
          </ac:picMkLst>
        </pc:picChg>
        <pc:picChg chg="del">
          <ac:chgData name="Goutham Makkena" userId="ee2210368fc1934b" providerId="LiveId" clId="{56921E3D-EC93-49F0-A004-158032002284}" dt="2019-07-27T02:48:16.666" v="230" actId="478"/>
          <ac:picMkLst>
            <pc:docMk/>
            <pc:sldMk cId="3148120041" sldId="396"/>
            <ac:picMk id="10" creationId="{96A313DF-3A1C-400C-96DC-8C682AF6459B}"/>
          </ac:picMkLst>
        </pc:picChg>
        <pc:picChg chg="del">
          <ac:chgData name="Goutham Makkena" userId="ee2210368fc1934b" providerId="LiveId" clId="{56921E3D-EC93-49F0-A004-158032002284}" dt="2019-07-27T02:48:16.666" v="230" actId="478"/>
          <ac:picMkLst>
            <pc:docMk/>
            <pc:sldMk cId="3148120041" sldId="396"/>
            <ac:picMk id="850" creationId="{7F6A540E-1A5B-4399-9A14-A3FACE3213B7}"/>
          </ac:picMkLst>
        </pc:picChg>
        <pc:picChg chg="del">
          <ac:chgData name="Goutham Makkena" userId="ee2210368fc1934b" providerId="LiveId" clId="{56921E3D-EC93-49F0-A004-158032002284}" dt="2019-07-27T02:48:16.666" v="230" actId="478"/>
          <ac:picMkLst>
            <pc:docMk/>
            <pc:sldMk cId="3148120041" sldId="396"/>
            <ac:picMk id="851" creationId="{D051D8E9-1088-41D1-9202-6D01D23AFE48}"/>
          </ac:picMkLst>
        </pc:picChg>
        <pc:picChg chg="del">
          <ac:chgData name="Goutham Makkena" userId="ee2210368fc1934b" providerId="LiveId" clId="{56921E3D-EC93-49F0-A004-158032002284}" dt="2019-07-27T02:48:16.666" v="230" actId="478"/>
          <ac:picMkLst>
            <pc:docMk/>
            <pc:sldMk cId="3148120041" sldId="396"/>
            <ac:picMk id="854" creationId="{8E2CA25C-63AD-4344-A738-78A127CD98BD}"/>
          </ac:picMkLst>
        </pc:picChg>
        <pc:picChg chg="del">
          <ac:chgData name="Goutham Makkena" userId="ee2210368fc1934b" providerId="LiveId" clId="{56921E3D-EC93-49F0-A004-158032002284}" dt="2019-07-27T02:48:16.666" v="230" actId="478"/>
          <ac:picMkLst>
            <pc:docMk/>
            <pc:sldMk cId="3148120041" sldId="396"/>
            <ac:picMk id="855" creationId="{E9910EDC-07DE-457D-A263-E7F7891EEC48}"/>
          </ac:picMkLst>
        </pc:picChg>
        <pc:picChg chg="del">
          <ac:chgData name="Goutham Makkena" userId="ee2210368fc1934b" providerId="LiveId" clId="{56921E3D-EC93-49F0-A004-158032002284}" dt="2019-07-27T02:48:16.666" v="230" actId="478"/>
          <ac:picMkLst>
            <pc:docMk/>
            <pc:sldMk cId="3148120041" sldId="396"/>
            <ac:picMk id="856" creationId="{38453E0B-52D5-4DD9-88C4-E4CE5B0DBBF1}"/>
          </ac:picMkLst>
        </pc:picChg>
      </pc:sldChg>
      <pc:sldChg chg="addSp delSp modSp add modTransition">
        <pc:chgData name="Goutham Makkena" userId="ee2210368fc1934b" providerId="LiveId" clId="{56921E3D-EC93-49F0-A004-158032002284}" dt="2019-08-10T03:43:49.542" v="1583"/>
        <pc:sldMkLst>
          <pc:docMk/>
          <pc:sldMk cId="718932371" sldId="397"/>
        </pc:sldMkLst>
        <pc:spChg chg="mod">
          <ac:chgData name="Goutham Makkena" userId="ee2210368fc1934b" providerId="LiveId" clId="{56921E3D-EC93-49F0-A004-158032002284}" dt="2019-08-09T23:46:19.960" v="249" actId="20577"/>
          <ac:spMkLst>
            <pc:docMk/>
            <pc:sldMk cId="718932371" sldId="397"/>
            <ac:spMk id="2" creationId="{F0AB71CC-4A79-43F8-80C5-1BE349FFE037}"/>
          </ac:spMkLst>
        </pc:spChg>
        <pc:spChg chg="del">
          <ac:chgData name="Goutham Makkena" userId="ee2210368fc1934b" providerId="LiveId" clId="{56921E3D-EC93-49F0-A004-158032002284}" dt="2019-08-09T23:47:00.227" v="257" actId="478"/>
          <ac:spMkLst>
            <pc:docMk/>
            <pc:sldMk cId="718932371" sldId="397"/>
            <ac:spMk id="3" creationId="{2BE3AB53-83FB-445F-9822-19188D9AFD27}"/>
          </ac:spMkLst>
        </pc:spChg>
        <pc:picChg chg="add">
          <ac:chgData name="Goutham Makkena" userId="ee2210368fc1934b" providerId="LiveId" clId="{56921E3D-EC93-49F0-A004-158032002284}" dt="2019-08-09T23:46:07.912" v="242"/>
          <ac:picMkLst>
            <pc:docMk/>
            <pc:sldMk cId="718932371" sldId="397"/>
            <ac:picMk id="4" creationId="{94714886-384B-4FF3-A1DE-62F11A265362}"/>
          </ac:picMkLst>
        </pc:picChg>
        <pc:picChg chg="add mod">
          <ac:chgData name="Goutham Makkena" userId="ee2210368fc1934b" providerId="LiveId" clId="{56921E3D-EC93-49F0-A004-158032002284}" dt="2019-08-09T23:53:26.174" v="268" actId="1076"/>
          <ac:picMkLst>
            <pc:docMk/>
            <pc:sldMk cId="718932371" sldId="397"/>
            <ac:picMk id="6" creationId="{1DF882B9-2BEC-47D2-A753-47825B026833}"/>
          </ac:picMkLst>
        </pc:picChg>
        <pc:picChg chg="add mod">
          <ac:chgData name="Goutham Makkena" userId="ee2210368fc1934b" providerId="LiveId" clId="{56921E3D-EC93-49F0-A004-158032002284}" dt="2019-08-09T23:53:23.209" v="267" actId="14100"/>
          <ac:picMkLst>
            <pc:docMk/>
            <pc:sldMk cId="718932371" sldId="397"/>
            <ac:picMk id="8" creationId="{B210AA84-0F59-4A59-ADD0-EEB8F64870DC}"/>
          </ac:picMkLst>
        </pc:picChg>
      </pc:sldChg>
      <pc:sldChg chg="modSp add modTransition">
        <pc:chgData name="Goutham Makkena" userId="ee2210368fc1934b" providerId="LiveId" clId="{56921E3D-EC93-49F0-A004-158032002284}" dt="2019-08-10T03:43:49.542" v="1583"/>
        <pc:sldMkLst>
          <pc:docMk/>
          <pc:sldMk cId="114361470" sldId="398"/>
        </pc:sldMkLst>
        <pc:spChg chg="mod">
          <ac:chgData name="Goutham Makkena" userId="ee2210368fc1934b" providerId="LiveId" clId="{56921E3D-EC93-49F0-A004-158032002284}" dt="2019-08-09T23:54:24.416" v="279" actId="20577"/>
          <ac:spMkLst>
            <pc:docMk/>
            <pc:sldMk cId="114361470" sldId="398"/>
            <ac:spMk id="2" creationId="{FC568F95-83DC-4BD9-84D5-03C3CAF1BD3B}"/>
          </ac:spMkLst>
        </pc:spChg>
        <pc:spChg chg="mod">
          <ac:chgData name="Goutham Makkena" userId="ee2210368fc1934b" providerId="LiveId" clId="{56921E3D-EC93-49F0-A004-158032002284}" dt="2019-08-09T23:56:28.236" v="699" actId="20577"/>
          <ac:spMkLst>
            <pc:docMk/>
            <pc:sldMk cId="114361470" sldId="398"/>
            <ac:spMk id="3" creationId="{DA80D94E-9DC4-4CDC-B100-2E0F962CF378}"/>
          </ac:spMkLst>
        </pc:spChg>
      </pc:sldChg>
      <pc:sldChg chg="addSp delSp modSp add modTransition addAnim delAnim modAnim">
        <pc:chgData name="Goutham Makkena" userId="ee2210368fc1934b" providerId="LiveId" clId="{56921E3D-EC93-49F0-A004-158032002284}" dt="2019-08-10T03:43:49.542" v="1583"/>
        <pc:sldMkLst>
          <pc:docMk/>
          <pc:sldMk cId="1169617538" sldId="399"/>
        </pc:sldMkLst>
        <pc:spChg chg="mod">
          <ac:chgData name="Goutham Makkena" userId="ee2210368fc1934b" providerId="LiveId" clId="{56921E3D-EC93-49F0-A004-158032002284}" dt="2019-08-09T23:57:05.828" v="733" actId="20577"/>
          <ac:spMkLst>
            <pc:docMk/>
            <pc:sldMk cId="1169617538" sldId="399"/>
            <ac:spMk id="2" creationId="{CB7A58DC-EDAC-4FE5-96D9-EEFA2666C73B}"/>
          </ac:spMkLst>
        </pc:spChg>
        <pc:spChg chg="del">
          <ac:chgData name="Goutham Makkena" userId="ee2210368fc1934b" providerId="LiveId" clId="{56921E3D-EC93-49F0-A004-158032002284}" dt="2019-08-09T23:57:08.803" v="734"/>
          <ac:spMkLst>
            <pc:docMk/>
            <pc:sldMk cId="1169617538" sldId="399"/>
            <ac:spMk id="3" creationId="{EC923C41-7C5A-4433-B377-B1C084BE18CE}"/>
          </ac:spMkLst>
        </pc:spChg>
        <pc:spChg chg="add del mod">
          <ac:chgData name="Goutham Makkena" userId="ee2210368fc1934b" providerId="LiveId" clId="{56921E3D-EC93-49F0-A004-158032002284}" dt="2019-08-09T23:57:12.788" v="736" actId="478"/>
          <ac:spMkLst>
            <pc:docMk/>
            <pc:sldMk cId="1169617538" sldId="399"/>
            <ac:spMk id="6" creationId="{31A4B024-7F82-4F0C-87A8-1AFC3627E636}"/>
          </ac:spMkLst>
        </pc:spChg>
        <pc:spChg chg="add mod">
          <ac:chgData name="Goutham Makkena" userId="ee2210368fc1934b" providerId="LiveId" clId="{56921E3D-EC93-49F0-A004-158032002284}" dt="2019-08-09T23:58:25.205" v="982" actId="20577"/>
          <ac:spMkLst>
            <pc:docMk/>
            <pc:sldMk cId="1169617538" sldId="399"/>
            <ac:spMk id="8" creationId="{8D6D326D-CDB8-4184-A086-07DDB138BF67}"/>
          </ac:spMkLst>
        </pc:spChg>
        <pc:picChg chg="add del mod">
          <ac:chgData name="Goutham Makkena" userId="ee2210368fc1934b" providerId="LiveId" clId="{56921E3D-EC93-49F0-A004-158032002284}" dt="2019-08-09T23:57:18.663" v="737" actId="478"/>
          <ac:picMkLst>
            <pc:docMk/>
            <pc:sldMk cId="1169617538" sldId="399"/>
            <ac:picMk id="4" creationId="{F53F3082-BCD7-4ED7-89AE-F1865EDF17BA}"/>
          </ac:picMkLst>
        </pc:picChg>
        <pc:picChg chg="add mod">
          <ac:chgData name="Goutham Makkena" userId="ee2210368fc1934b" providerId="LiveId" clId="{56921E3D-EC93-49F0-A004-158032002284}" dt="2019-08-09T23:59:05.678" v="986" actId="1076"/>
          <ac:picMkLst>
            <pc:docMk/>
            <pc:sldMk cId="1169617538" sldId="399"/>
            <ac:picMk id="9" creationId="{15268CEC-D359-4FEC-A214-787DF7D8F2F6}"/>
          </ac:picMkLst>
        </pc:picChg>
      </pc:sldChg>
      <pc:sldChg chg="addSp delSp modSp add modTransition modAnim">
        <pc:chgData name="Goutham Makkena" userId="ee2210368fc1934b" providerId="LiveId" clId="{56921E3D-EC93-49F0-A004-158032002284}" dt="2019-08-10T03:43:49.542" v="1583"/>
        <pc:sldMkLst>
          <pc:docMk/>
          <pc:sldMk cId="212918730" sldId="400"/>
        </pc:sldMkLst>
        <pc:spChg chg="mod">
          <ac:chgData name="Goutham Makkena" userId="ee2210368fc1934b" providerId="LiveId" clId="{56921E3D-EC93-49F0-A004-158032002284}" dt="2019-08-10T00:01:36.027" v="1005" actId="20577"/>
          <ac:spMkLst>
            <pc:docMk/>
            <pc:sldMk cId="212918730" sldId="400"/>
            <ac:spMk id="2" creationId="{DF08938E-BCFA-4FF5-A117-D0B5BEA0D3ED}"/>
          </ac:spMkLst>
        </pc:spChg>
        <pc:spChg chg="add del">
          <ac:chgData name="Goutham Makkena" userId="ee2210368fc1934b" providerId="LiveId" clId="{56921E3D-EC93-49F0-A004-158032002284}" dt="2019-08-10T00:03:26.973" v="1012"/>
          <ac:spMkLst>
            <pc:docMk/>
            <pc:sldMk cId="212918730" sldId="400"/>
            <ac:spMk id="3" creationId="{E4B0F35D-2966-4295-B8E2-D01182E3F634}"/>
          </ac:spMkLst>
        </pc:spChg>
        <pc:spChg chg="add mod">
          <ac:chgData name="Goutham Makkena" userId="ee2210368fc1934b" providerId="LiveId" clId="{56921E3D-EC93-49F0-A004-158032002284}" dt="2019-08-10T00:05:17.205" v="1037" actId="255"/>
          <ac:spMkLst>
            <pc:docMk/>
            <pc:sldMk cId="212918730" sldId="400"/>
            <ac:spMk id="8" creationId="{F25B6348-2EA2-4DE1-AF6D-0979D70EF0E4}"/>
          </ac:spMkLst>
        </pc:spChg>
        <pc:picChg chg="add del mod">
          <ac:chgData name="Goutham Makkena" userId="ee2210368fc1934b" providerId="LiveId" clId="{56921E3D-EC93-49F0-A004-158032002284}" dt="2019-08-10T00:01:51.569" v="1008" actId="478"/>
          <ac:picMkLst>
            <pc:docMk/>
            <pc:sldMk cId="212918730" sldId="400"/>
            <ac:picMk id="4" creationId="{28D783F3-E059-4323-BB28-7173ED096F3E}"/>
          </ac:picMkLst>
        </pc:picChg>
        <pc:picChg chg="add del">
          <ac:chgData name="Goutham Makkena" userId="ee2210368fc1934b" providerId="LiveId" clId="{56921E3D-EC93-49F0-A004-158032002284}" dt="2019-08-10T00:02:52.830" v="1010"/>
          <ac:picMkLst>
            <pc:docMk/>
            <pc:sldMk cId="212918730" sldId="400"/>
            <ac:picMk id="5" creationId="{8C5B37C0-80D2-43AE-9A46-F1E8F348D8AF}"/>
          </ac:picMkLst>
        </pc:picChg>
        <pc:picChg chg="add del mod">
          <ac:chgData name="Goutham Makkena" userId="ee2210368fc1934b" providerId="LiveId" clId="{56921E3D-EC93-49F0-A004-158032002284}" dt="2019-08-10T00:03:26.973" v="1012"/>
          <ac:picMkLst>
            <pc:docMk/>
            <pc:sldMk cId="212918730" sldId="400"/>
            <ac:picMk id="6" creationId="{4925983D-4AB9-473B-A891-F4E7D3F2C75D}"/>
          </ac:picMkLst>
        </pc:picChg>
        <pc:picChg chg="add">
          <ac:chgData name="Goutham Makkena" userId="ee2210368fc1934b" providerId="LiveId" clId="{56921E3D-EC93-49F0-A004-158032002284}" dt="2019-08-10T00:03:49.726" v="1013"/>
          <ac:picMkLst>
            <pc:docMk/>
            <pc:sldMk cId="212918730" sldId="400"/>
            <ac:picMk id="7" creationId="{EC26EC0E-B014-442D-93C4-C3D021C02217}"/>
          </ac:picMkLst>
        </pc:picChg>
        <pc:cxnChg chg="add mod">
          <ac:chgData name="Goutham Makkena" userId="ee2210368fc1934b" providerId="LiveId" clId="{56921E3D-EC93-49F0-A004-158032002284}" dt="2019-08-10T00:05:27.171" v="1039" actId="14100"/>
          <ac:cxnSpMkLst>
            <pc:docMk/>
            <pc:sldMk cId="212918730" sldId="400"/>
            <ac:cxnSpMk id="10" creationId="{64CBB99A-F4AA-4048-8A78-93FF61884524}"/>
          </ac:cxnSpMkLst>
        </pc:cxnChg>
      </pc:sldChg>
      <pc:sldChg chg="addSp modSp add modTransition">
        <pc:chgData name="Goutham Makkena" userId="ee2210368fc1934b" providerId="LiveId" clId="{56921E3D-EC93-49F0-A004-158032002284}" dt="2019-08-10T03:43:49.542" v="1583"/>
        <pc:sldMkLst>
          <pc:docMk/>
          <pc:sldMk cId="93826921" sldId="401"/>
        </pc:sldMkLst>
        <pc:spChg chg="mod">
          <ac:chgData name="Goutham Makkena" userId="ee2210368fc1934b" providerId="LiveId" clId="{56921E3D-EC93-49F0-A004-158032002284}" dt="2019-08-10T00:06:25.155" v="1079" actId="20577"/>
          <ac:spMkLst>
            <pc:docMk/>
            <pc:sldMk cId="93826921" sldId="401"/>
            <ac:spMk id="2" creationId="{D0826A38-D800-4CA0-856F-79717465EF61}"/>
          </ac:spMkLst>
        </pc:spChg>
        <pc:picChg chg="add">
          <ac:chgData name="Goutham Makkena" userId="ee2210368fc1934b" providerId="LiveId" clId="{56921E3D-EC93-49F0-A004-158032002284}" dt="2019-08-10T00:06:28.643" v="1080"/>
          <ac:picMkLst>
            <pc:docMk/>
            <pc:sldMk cId="93826921" sldId="401"/>
            <ac:picMk id="4" creationId="{5392C2C9-57FE-4D9E-8936-7BEFF9858567}"/>
          </ac:picMkLst>
        </pc:picChg>
      </pc:sldChg>
      <pc:sldChg chg="addSp delSp modSp add modTransition">
        <pc:chgData name="Goutham Makkena" userId="ee2210368fc1934b" providerId="LiveId" clId="{56921E3D-EC93-49F0-A004-158032002284}" dt="2019-08-10T03:43:49.542" v="1583"/>
        <pc:sldMkLst>
          <pc:docMk/>
          <pc:sldMk cId="1007153965" sldId="402"/>
        </pc:sldMkLst>
        <pc:spChg chg="mod">
          <ac:chgData name="Goutham Makkena" userId="ee2210368fc1934b" providerId="LiveId" clId="{56921E3D-EC93-49F0-A004-158032002284}" dt="2019-08-10T00:06:44.796" v="1094" actId="20577"/>
          <ac:spMkLst>
            <pc:docMk/>
            <pc:sldMk cId="1007153965" sldId="402"/>
            <ac:spMk id="2" creationId="{EBEFF568-B32D-4B11-89CD-DA2A239EE123}"/>
          </ac:spMkLst>
        </pc:spChg>
        <pc:spChg chg="del">
          <ac:chgData name="Goutham Makkena" userId="ee2210368fc1934b" providerId="LiveId" clId="{56921E3D-EC93-49F0-A004-158032002284}" dt="2019-08-10T00:06:54.168" v="1095"/>
          <ac:spMkLst>
            <pc:docMk/>
            <pc:sldMk cId="1007153965" sldId="402"/>
            <ac:spMk id="3" creationId="{B8B1F54A-DEF6-465E-A158-B5D2C8D7E4B6}"/>
          </ac:spMkLst>
        </pc:spChg>
        <pc:picChg chg="add mod">
          <ac:chgData name="Goutham Makkena" userId="ee2210368fc1934b" providerId="LiveId" clId="{56921E3D-EC93-49F0-A004-158032002284}" dt="2019-08-10T00:06:54.168" v="1095"/>
          <ac:picMkLst>
            <pc:docMk/>
            <pc:sldMk cId="1007153965" sldId="402"/>
            <ac:picMk id="4" creationId="{8587DFF1-818D-4FD1-8E84-E6B755C3DF27}"/>
          </ac:picMkLst>
        </pc:picChg>
      </pc:sldChg>
      <pc:sldChg chg="addSp delSp modSp add modTransition">
        <pc:chgData name="Goutham Makkena" userId="ee2210368fc1934b" providerId="LiveId" clId="{56921E3D-EC93-49F0-A004-158032002284}" dt="2019-08-10T03:43:49.542" v="1583"/>
        <pc:sldMkLst>
          <pc:docMk/>
          <pc:sldMk cId="1332518626" sldId="403"/>
        </pc:sldMkLst>
        <pc:spChg chg="mod">
          <ac:chgData name="Goutham Makkena" userId="ee2210368fc1934b" providerId="LiveId" clId="{56921E3D-EC93-49F0-A004-158032002284}" dt="2019-08-10T00:07:14.915" v="1127" actId="20577"/>
          <ac:spMkLst>
            <pc:docMk/>
            <pc:sldMk cId="1332518626" sldId="403"/>
            <ac:spMk id="2" creationId="{B034C369-1101-4F4C-BFE2-8BEC49A039D9}"/>
          </ac:spMkLst>
        </pc:spChg>
        <pc:spChg chg="del">
          <ac:chgData name="Goutham Makkena" userId="ee2210368fc1934b" providerId="LiveId" clId="{56921E3D-EC93-49F0-A004-158032002284}" dt="2019-08-10T00:07:23.254" v="1128"/>
          <ac:spMkLst>
            <pc:docMk/>
            <pc:sldMk cId="1332518626" sldId="403"/>
            <ac:spMk id="3" creationId="{DA88E12D-5240-4994-ADDA-6401E2BFADBA}"/>
          </ac:spMkLst>
        </pc:spChg>
        <pc:picChg chg="add mod">
          <ac:chgData name="Goutham Makkena" userId="ee2210368fc1934b" providerId="LiveId" clId="{56921E3D-EC93-49F0-A004-158032002284}" dt="2019-08-10T00:07:23.254" v="1128"/>
          <ac:picMkLst>
            <pc:docMk/>
            <pc:sldMk cId="1332518626" sldId="403"/>
            <ac:picMk id="4" creationId="{EB347D3B-1830-4785-B844-6BA53101A4A7}"/>
          </ac:picMkLst>
        </pc:picChg>
      </pc:sldChg>
      <pc:sldChg chg="addSp modSp add modTransition">
        <pc:chgData name="Goutham Makkena" userId="ee2210368fc1934b" providerId="LiveId" clId="{56921E3D-EC93-49F0-A004-158032002284}" dt="2019-08-10T03:43:49.542" v="1583"/>
        <pc:sldMkLst>
          <pc:docMk/>
          <pc:sldMk cId="1745392301" sldId="404"/>
        </pc:sldMkLst>
        <pc:spChg chg="mod">
          <ac:chgData name="Goutham Makkena" userId="ee2210368fc1934b" providerId="LiveId" clId="{56921E3D-EC93-49F0-A004-158032002284}" dt="2019-08-10T00:07:53.882" v="1153" actId="20577"/>
          <ac:spMkLst>
            <pc:docMk/>
            <pc:sldMk cId="1745392301" sldId="404"/>
            <ac:spMk id="2" creationId="{FAA21166-68E2-4E88-877D-509C25F9A753}"/>
          </ac:spMkLst>
        </pc:spChg>
        <pc:picChg chg="add">
          <ac:chgData name="Goutham Makkena" userId="ee2210368fc1934b" providerId="LiveId" clId="{56921E3D-EC93-49F0-A004-158032002284}" dt="2019-08-10T00:08:05.821" v="1154"/>
          <ac:picMkLst>
            <pc:docMk/>
            <pc:sldMk cId="1745392301" sldId="404"/>
            <ac:picMk id="4" creationId="{507F5D32-C931-420D-84F1-09287E481C11}"/>
          </ac:picMkLst>
        </pc:picChg>
      </pc:sldChg>
      <pc:sldChg chg="addSp modSp add modTransition">
        <pc:chgData name="Goutham Makkena" userId="ee2210368fc1934b" providerId="LiveId" clId="{56921E3D-EC93-49F0-A004-158032002284}" dt="2019-08-10T03:43:49.542" v="1583"/>
        <pc:sldMkLst>
          <pc:docMk/>
          <pc:sldMk cId="2121019668" sldId="405"/>
        </pc:sldMkLst>
        <pc:spChg chg="mod">
          <ac:chgData name="Goutham Makkena" userId="ee2210368fc1934b" providerId="LiveId" clId="{56921E3D-EC93-49F0-A004-158032002284}" dt="2019-08-10T00:08:26.776" v="1172" actId="20577"/>
          <ac:spMkLst>
            <pc:docMk/>
            <pc:sldMk cId="2121019668" sldId="405"/>
            <ac:spMk id="2" creationId="{0D6E5F24-541F-4516-9C9C-7B7D3CC54D07}"/>
          </ac:spMkLst>
        </pc:spChg>
        <pc:picChg chg="add mod">
          <ac:chgData name="Goutham Makkena" userId="ee2210368fc1934b" providerId="LiveId" clId="{56921E3D-EC93-49F0-A004-158032002284}" dt="2019-08-10T00:08:40.018" v="1174" actId="1076"/>
          <ac:picMkLst>
            <pc:docMk/>
            <pc:sldMk cId="2121019668" sldId="405"/>
            <ac:picMk id="4" creationId="{00739575-640C-4D85-9419-49EA220F3D55}"/>
          </ac:picMkLst>
        </pc:picChg>
      </pc:sldChg>
      <pc:sldChg chg="addSp modSp add modTransition">
        <pc:chgData name="Goutham Makkena" userId="ee2210368fc1934b" providerId="LiveId" clId="{56921E3D-EC93-49F0-A004-158032002284}" dt="2019-08-10T03:43:49.542" v="1583"/>
        <pc:sldMkLst>
          <pc:docMk/>
          <pc:sldMk cId="2743403760" sldId="406"/>
        </pc:sldMkLst>
        <pc:spChg chg="mod">
          <ac:chgData name="Goutham Makkena" userId="ee2210368fc1934b" providerId="LiveId" clId="{56921E3D-EC93-49F0-A004-158032002284}" dt="2019-08-10T00:08:58.186" v="1195" actId="20577"/>
          <ac:spMkLst>
            <pc:docMk/>
            <pc:sldMk cId="2743403760" sldId="406"/>
            <ac:spMk id="2" creationId="{1FF7B509-A246-45E7-84B3-EDB39371C3AF}"/>
          </ac:spMkLst>
        </pc:spChg>
        <pc:picChg chg="add">
          <ac:chgData name="Goutham Makkena" userId="ee2210368fc1934b" providerId="LiveId" clId="{56921E3D-EC93-49F0-A004-158032002284}" dt="2019-08-10T00:09:32.708" v="1196"/>
          <ac:picMkLst>
            <pc:docMk/>
            <pc:sldMk cId="2743403760" sldId="406"/>
            <ac:picMk id="4" creationId="{EF8FB175-AC72-4A75-AB5A-0B131D5E81AF}"/>
          </ac:picMkLst>
        </pc:picChg>
      </pc:sldChg>
      <pc:sldChg chg="addSp modSp add modTransition">
        <pc:chgData name="Goutham Makkena" userId="ee2210368fc1934b" providerId="LiveId" clId="{56921E3D-EC93-49F0-A004-158032002284}" dt="2019-08-10T03:43:49.542" v="1583"/>
        <pc:sldMkLst>
          <pc:docMk/>
          <pc:sldMk cId="2083079396" sldId="407"/>
        </pc:sldMkLst>
        <pc:spChg chg="mod">
          <ac:chgData name="Goutham Makkena" userId="ee2210368fc1934b" providerId="LiveId" clId="{56921E3D-EC93-49F0-A004-158032002284}" dt="2019-08-10T00:09:52.956" v="1228" actId="20577"/>
          <ac:spMkLst>
            <pc:docMk/>
            <pc:sldMk cId="2083079396" sldId="407"/>
            <ac:spMk id="2" creationId="{9602E2C7-5ADF-4AD5-BAED-FFD369AB48A8}"/>
          </ac:spMkLst>
        </pc:spChg>
        <pc:picChg chg="add">
          <ac:chgData name="Goutham Makkena" userId="ee2210368fc1934b" providerId="LiveId" clId="{56921E3D-EC93-49F0-A004-158032002284}" dt="2019-08-10T00:10:08.635" v="1229"/>
          <ac:picMkLst>
            <pc:docMk/>
            <pc:sldMk cId="2083079396" sldId="407"/>
            <ac:picMk id="4" creationId="{CBA4E8FF-5668-4365-B833-3DC1404B7642}"/>
          </ac:picMkLst>
        </pc:picChg>
      </pc:sldChg>
      <pc:sldChg chg="addSp modSp add modTransition">
        <pc:chgData name="Goutham Makkena" userId="ee2210368fc1934b" providerId="LiveId" clId="{56921E3D-EC93-49F0-A004-158032002284}" dt="2019-08-10T03:43:49.542" v="1583"/>
        <pc:sldMkLst>
          <pc:docMk/>
          <pc:sldMk cId="3625489580" sldId="408"/>
        </pc:sldMkLst>
        <pc:spChg chg="mod">
          <ac:chgData name="Goutham Makkena" userId="ee2210368fc1934b" providerId="LiveId" clId="{56921E3D-EC93-49F0-A004-158032002284}" dt="2019-08-10T00:10:40.730" v="1249" actId="20577"/>
          <ac:spMkLst>
            <pc:docMk/>
            <pc:sldMk cId="3625489580" sldId="408"/>
            <ac:spMk id="2" creationId="{546004B1-13E3-43A3-BD51-739C7B7890F0}"/>
          </ac:spMkLst>
        </pc:spChg>
        <pc:picChg chg="add">
          <ac:chgData name="Goutham Makkena" userId="ee2210368fc1934b" providerId="LiveId" clId="{56921E3D-EC93-49F0-A004-158032002284}" dt="2019-08-10T00:10:43.349" v="1250"/>
          <ac:picMkLst>
            <pc:docMk/>
            <pc:sldMk cId="3625489580" sldId="408"/>
            <ac:picMk id="4" creationId="{4097B030-F44F-434E-830B-942FF004FF6C}"/>
          </ac:picMkLst>
        </pc:picChg>
      </pc:sldChg>
      <pc:sldChg chg="addSp modSp add modTransition">
        <pc:chgData name="Goutham Makkena" userId="ee2210368fc1934b" providerId="LiveId" clId="{56921E3D-EC93-49F0-A004-158032002284}" dt="2019-08-10T03:43:49.542" v="1583"/>
        <pc:sldMkLst>
          <pc:docMk/>
          <pc:sldMk cId="3190032960" sldId="409"/>
        </pc:sldMkLst>
        <pc:spChg chg="mod">
          <ac:chgData name="Goutham Makkena" userId="ee2210368fc1934b" providerId="LiveId" clId="{56921E3D-EC93-49F0-A004-158032002284}" dt="2019-08-10T00:10:52.515" v="1252" actId="27636"/>
          <ac:spMkLst>
            <pc:docMk/>
            <pc:sldMk cId="3190032960" sldId="409"/>
            <ac:spMk id="2" creationId="{395B399D-CD6A-457E-82B4-557A35964737}"/>
          </ac:spMkLst>
        </pc:spChg>
        <pc:picChg chg="add">
          <ac:chgData name="Goutham Makkena" userId="ee2210368fc1934b" providerId="LiveId" clId="{56921E3D-EC93-49F0-A004-158032002284}" dt="2019-08-10T00:11:13.845" v="1253"/>
          <ac:picMkLst>
            <pc:docMk/>
            <pc:sldMk cId="3190032960" sldId="409"/>
            <ac:picMk id="4" creationId="{BA513833-A6EF-4EEF-A97D-7825CF008291}"/>
          </ac:picMkLst>
        </pc:picChg>
      </pc:sldChg>
      <pc:sldChg chg="addSp modSp add modTransition">
        <pc:chgData name="Goutham Makkena" userId="ee2210368fc1934b" providerId="LiveId" clId="{56921E3D-EC93-49F0-A004-158032002284}" dt="2019-08-10T03:43:49.542" v="1583"/>
        <pc:sldMkLst>
          <pc:docMk/>
          <pc:sldMk cId="49236070" sldId="410"/>
        </pc:sldMkLst>
        <pc:spChg chg="mod">
          <ac:chgData name="Goutham Makkena" userId="ee2210368fc1934b" providerId="LiveId" clId="{56921E3D-EC93-49F0-A004-158032002284}" dt="2019-08-10T00:11:21.950" v="1255" actId="27636"/>
          <ac:spMkLst>
            <pc:docMk/>
            <pc:sldMk cId="49236070" sldId="410"/>
            <ac:spMk id="2" creationId="{D08F9FE2-2148-4AB3-B7AC-2B888471C665}"/>
          </ac:spMkLst>
        </pc:spChg>
        <pc:picChg chg="add">
          <ac:chgData name="Goutham Makkena" userId="ee2210368fc1934b" providerId="LiveId" clId="{56921E3D-EC93-49F0-A004-158032002284}" dt="2019-08-10T00:11:32.374" v="1256"/>
          <ac:picMkLst>
            <pc:docMk/>
            <pc:sldMk cId="49236070" sldId="410"/>
            <ac:picMk id="4" creationId="{DCDF883E-4166-4B4B-8A39-3748EC992BA9}"/>
          </ac:picMkLst>
        </pc:picChg>
      </pc:sldChg>
      <pc:sldChg chg="addSp modSp add modTransition">
        <pc:chgData name="Goutham Makkena" userId="ee2210368fc1934b" providerId="LiveId" clId="{56921E3D-EC93-49F0-A004-158032002284}" dt="2019-08-10T03:43:49.542" v="1583"/>
        <pc:sldMkLst>
          <pc:docMk/>
          <pc:sldMk cId="1290065752" sldId="411"/>
        </pc:sldMkLst>
        <pc:spChg chg="mod">
          <ac:chgData name="Goutham Makkena" userId="ee2210368fc1934b" providerId="LiveId" clId="{56921E3D-EC93-49F0-A004-158032002284}" dt="2019-08-10T00:12:26.040" v="1278" actId="20577"/>
          <ac:spMkLst>
            <pc:docMk/>
            <pc:sldMk cId="1290065752" sldId="411"/>
            <ac:spMk id="2" creationId="{671C31F9-2A19-4539-9B86-7C7798CF72BE}"/>
          </ac:spMkLst>
        </pc:spChg>
        <pc:picChg chg="add">
          <ac:chgData name="Goutham Makkena" userId="ee2210368fc1934b" providerId="LiveId" clId="{56921E3D-EC93-49F0-A004-158032002284}" dt="2019-08-10T00:12:35.055" v="1279"/>
          <ac:picMkLst>
            <pc:docMk/>
            <pc:sldMk cId="1290065752" sldId="411"/>
            <ac:picMk id="4" creationId="{023AD850-5071-4154-98D8-BF1357E883C8}"/>
          </ac:picMkLst>
        </pc:picChg>
      </pc:sldChg>
      <pc:sldChg chg="addSp modSp add modTransition">
        <pc:chgData name="Goutham Makkena" userId="ee2210368fc1934b" providerId="LiveId" clId="{56921E3D-EC93-49F0-A004-158032002284}" dt="2019-08-10T03:43:49.542" v="1583"/>
        <pc:sldMkLst>
          <pc:docMk/>
          <pc:sldMk cId="1294570967" sldId="412"/>
        </pc:sldMkLst>
        <pc:spChg chg="mod">
          <ac:chgData name="Goutham Makkena" userId="ee2210368fc1934b" providerId="LiveId" clId="{56921E3D-EC93-49F0-A004-158032002284}" dt="2019-08-10T00:13:04.718" v="1313" actId="20577"/>
          <ac:spMkLst>
            <pc:docMk/>
            <pc:sldMk cId="1294570967" sldId="412"/>
            <ac:spMk id="2" creationId="{289ABA71-43E5-4FEF-9D94-1B8F93AF7E24}"/>
          </ac:spMkLst>
        </pc:spChg>
        <pc:picChg chg="add">
          <ac:chgData name="Goutham Makkena" userId="ee2210368fc1934b" providerId="LiveId" clId="{56921E3D-EC93-49F0-A004-158032002284}" dt="2019-08-10T00:13:11.399" v="1314"/>
          <ac:picMkLst>
            <pc:docMk/>
            <pc:sldMk cId="1294570967" sldId="412"/>
            <ac:picMk id="4" creationId="{949E7A22-6074-46B3-B141-B16B144E058D}"/>
          </ac:picMkLst>
        </pc:picChg>
      </pc:sldChg>
      <pc:sldChg chg="addSp modSp add modTransition">
        <pc:chgData name="Goutham Makkena" userId="ee2210368fc1934b" providerId="LiveId" clId="{56921E3D-EC93-49F0-A004-158032002284}" dt="2019-08-10T03:43:49.542" v="1583"/>
        <pc:sldMkLst>
          <pc:docMk/>
          <pc:sldMk cId="3425245204" sldId="413"/>
        </pc:sldMkLst>
        <pc:spChg chg="mod">
          <ac:chgData name="Goutham Makkena" userId="ee2210368fc1934b" providerId="LiveId" clId="{56921E3D-EC93-49F0-A004-158032002284}" dt="2019-08-10T00:13:23.197" v="1325" actId="20577"/>
          <ac:spMkLst>
            <pc:docMk/>
            <pc:sldMk cId="3425245204" sldId="413"/>
            <ac:spMk id="2" creationId="{20E7D77B-F9DF-41B9-B3FB-9ED802E29F23}"/>
          </ac:spMkLst>
        </pc:spChg>
        <pc:picChg chg="add mod">
          <ac:chgData name="Goutham Makkena" userId="ee2210368fc1934b" providerId="LiveId" clId="{56921E3D-EC93-49F0-A004-158032002284}" dt="2019-08-10T00:13:36.728" v="1327" actId="1076"/>
          <ac:picMkLst>
            <pc:docMk/>
            <pc:sldMk cId="3425245204" sldId="413"/>
            <ac:picMk id="4" creationId="{491BBD9F-C182-4C02-B1FF-5CCD94CD6C0F}"/>
          </ac:picMkLst>
        </pc:picChg>
      </pc:sldChg>
      <pc:sldChg chg="addSp modSp add modTransition">
        <pc:chgData name="Goutham Makkena" userId="ee2210368fc1934b" providerId="LiveId" clId="{56921E3D-EC93-49F0-A004-158032002284}" dt="2019-08-10T03:43:49.542" v="1583"/>
        <pc:sldMkLst>
          <pc:docMk/>
          <pc:sldMk cId="2469184835" sldId="414"/>
        </pc:sldMkLst>
        <pc:spChg chg="mod">
          <ac:chgData name="Goutham Makkena" userId="ee2210368fc1934b" providerId="LiveId" clId="{56921E3D-EC93-49F0-A004-158032002284}" dt="2019-08-10T00:13:43.018" v="1329" actId="27636"/>
          <ac:spMkLst>
            <pc:docMk/>
            <pc:sldMk cId="2469184835" sldId="414"/>
            <ac:spMk id="2" creationId="{EB25A9B6-16CB-4B3C-BB21-0C8CD5DE4A95}"/>
          </ac:spMkLst>
        </pc:spChg>
        <pc:picChg chg="add">
          <ac:chgData name="Goutham Makkena" userId="ee2210368fc1934b" providerId="LiveId" clId="{56921E3D-EC93-49F0-A004-158032002284}" dt="2019-08-10T00:13:58.781" v="1330"/>
          <ac:picMkLst>
            <pc:docMk/>
            <pc:sldMk cId="2469184835" sldId="414"/>
            <ac:picMk id="4" creationId="{ECFCDF84-5AC8-4405-89DB-AC36EEBBAC31}"/>
          </ac:picMkLst>
        </pc:picChg>
      </pc:sldChg>
      <pc:sldChg chg="addSp modSp add modTransition">
        <pc:chgData name="Goutham Makkena" userId="ee2210368fc1934b" providerId="LiveId" clId="{56921E3D-EC93-49F0-A004-158032002284}" dt="2019-08-10T03:43:49.542" v="1583"/>
        <pc:sldMkLst>
          <pc:docMk/>
          <pc:sldMk cId="1613710676" sldId="415"/>
        </pc:sldMkLst>
        <pc:spChg chg="mod">
          <ac:chgData name="Goutham Makkena" userId="ee2210368fc1934b" providerId="LiveId" clId="{56921E3D-EC93-49F0-A004-158032002284}" dt="2019-08-10T00:14:11.677" v="1332" actId="27636"/>
          <ac:spMkLst>
            <pc:docMk/>
            <pc:sldMk cId="1613710676" sldId="415"/>
            <ac:spMk id="2" creationId="{B50F0A79-483E-4F63-84EF-CCBCC107FBAC}"/>
          </ac:spMkLst>
        </pc:spChg>
        <pc:picChg chg="add">
          <ac:chgData name="Goutham Makkena" userId="ee2210368fc1934b" providerId="LiveId" clId="{56921E3D-EC93-49F0-A004-158032002284}" dt="2019-08-10T00:14:32.718" v="1333"/>
          <ac:picMkLst>
            <pc:docMk/>
            <pc:sldMk cId="1613710676" sldId="415"/>
            <ac:picMk id="4" creationId="{A04994EA-0047-4251-AA16-9585B5B2BA4A}"/>
          </ac:picMkLst>
        </pc:picChg>
      </pc:sldChg>
      <pc:sldChg chg="addSp modSp add modTransition">
        <pc:chgData name="Goutham Makkena" userId="ee2210368fc1934b" providerId="LiveId" clId="{56921E3D-EC93-49F0-A004-158032002284}" dt="2019-08-10T03:43:49.542" v="1583"/>
        <pc:sldMkLst>
          <pc:docMk/>
          <pc:sldMk cId="1183599857" sldId="416"/>
        </pc:sldMkLst>
        <pc:spChg chg="mod">
          <ac:chgData name="Goutham Makkena" userId="ee2210368fc1934b" providerId="LiveId" clId="{56921E3D-EC93-49F0-A004-158032002284}" dt="2019-08-10T00:15:05.744" v="1335" actId="27636"/>
          <ac:spMkLst>
            <pc:docMk/>
            <pc:sldMk cId="1183599857" sldId="416"/>
            <ac:spMk id="2" creationId="{8D758DAB-9A84-427C-BD33-B299A3F23FA8}"/>
          </ac:spMkLst>
        </pc:spChg>
        <pc:picChg chg="add">
          <ac:chgData name="Goutham Makkena" userId="ee2210368fc1934b" providerId="LiveId" clId="{56921E3D-EC93-49F0-A004-158032002284}" dt="2019-08-10T00:15:06.744" v="1336"/>
          <ac:picMkLst>
            <pc:docMk/>
            <pc:sldMk cId="1183599857" sldId="416"/>
            <ac:picMk id="4" creationId="{7D55D7D6-33F7-441C-946C-3F0B1D267F97}"/>
          </ac:picMkLst>
        </pc:picChg>
      </pc:sldChg>
      <pc:sldChg chg="addSp delSp modSp add modTransition">
        <pc:chgData name="Goutham Makkena" userId="ee2210368fc1934b" providerId="LiveId" clId="{56921E3D-EC93-49F0-A004-158032002284}" dt="2019-08-10T03:43:49.542" v="1583"/>
        <pc:sldMkLst>
          <pc:docMk/>
          <pc:sldMk cId="608880614" sldId="417"/>
        </pc:sldMkLst>
        <pc:spChg chg="mod">
          <ac:chgData name="Goutham Makkena" userId="ee2210368fc1934b" providerId="LiveId" clId="{56921E3D-EC93-49F0-A004-158032002284}" dt="2019-08-10T00:15:53.042" v="1354" actId="20577"/>
          <ac:spMkLst>
            <pc:docMk/>
            <pc:sldMk cId="608880614" sldId="417"/>
            <ac:spMk id="2" creationId="{34FBA2B1-7DC8-4842-82FC-2DF13527FA9B}"/>
          </ac:spMkLst>
        </pc:spChg>
        <pc:picChg chg="add del">
          <ac:chgData name="Goutham Makkena" userId="ee2210368fc1934b" providerId="LiveId" clId="{56921E3D-EC93-49F0-A004-158032002284}" dt="2019-08-10T00:39:53.382" v="1433" actId="478"/>
          <ac:picMkLst>
            <pc:docMk/>
            <pc:sldMk cId="608880614" sldId="417"/>
            <ac:picMk id="4" creationId="{0CE875D6-B18E-4462-89CC-C728F0058A76}"/>
          </ac:picMkLst>
        </pc:picChg>
        <pc:picChg chg="add">
          <ac:chgData name="Goutham Makkena" userId="ee2210368fc1934b" providerId="LiveId" clId="{56921E3D-EC93-49F0-A004-158032002284}" dt="2019-08-10T00:39:54.492" v="1434"/>
          <ac:picMkLst>
            <pc:docMk/>
            <pc:sldMk cId="608880614" sldId="417"/>
            <ac:picMk id="5" creationId="{D0F2FA07-35A4-4DDF-BC8C-C5048B2584E7}"/>
          </ac:picMkLst>
        </pc:picChg>
      </pc:sldChg>
      <pc:sldChg chg="addSp delSp modSp add modTransition">
        <pc:chgData name="Goutham Makkena" userId="ee2210368fc1934b" providerId="LiveId" clId="{56921E3D-EC93-49F0-A004-158032002284}" dt="2019-08-10T03:43:49.542" v="1583"/>
        <pc:sldMkLst>
          <pc:docMk/>
          <pc:sldMk cId="2283433626" sldId="418"/>
        </pc:sldMkLst>
        <pc:spChg chg="mod">
          <ac:chgData name="Goutham Makkena" userId="ee2210368fc1934b" providerId="LiveId" clId="{56921E3D-EC93-49F0-A004-158032002284}" dt="2019-08-10T00:15:59.982" v="1370" actId="20577"/>
          <ac:spMkLst>
            <pc:docMk/>
            <pc:sldMk cId="2283433626" sldId="418"/>
            <ac:spMk id="2" creationId="{BD1DC869-E062-43D3-B565-ACC16957AEAB}"/>
          </ac:spMkLst>
        </pc:spChg>
        <pc:picChg chg="add del">
          <ac:chgData name="Goutham Makkena" userId="ee2210368fc1934b" providerId="LiveId" clId="{56921E3D-EC93-49F0-A004-158032002284}" dt="2019-08-10T00:40:09.078" v="1435" actId="478"/>
          <ac:picMkLst>
            <pc:docMk/>
            <pc:sldMk cId="2283433626" sldId="418"/>
            <ac:picMk id="4" creationId="{FE2248E8-97C0-40B1-8758-82485AB18754}"/>
          </ac:picMkLst>
        </pc:picChg>
        <pc:picChg chg="add">
          <ac:chgData name="Goutham Makkena" userId="ee2210368fc1934b" providerId="LiveId" clId="{56921E3D-EC93-49F0-A004-158032002284}" dt="2019-08-10T00:40:10.047" v="1436"/>
          <ac:picMkLst>
            <pc:docMk/>
            <pc:sldMk cId="2283433626" sldId="418"/>
            <ac:picMk id="5" creationId="{94A0D8D3-58AF-4AA6-B8F3-8B471D0F077E}"/>
          </ac:picMkLst>
        </pc:picChg>
      </pc:sldChg>
      <pc:sldChg chg="addSp delSp modSp add modTransition">
        <pc:chgData name="Goutham Makkena" userId="ee2210368fc1934b" providerId="LiveId" clId="{56921E3D-EC93-49F0-A004-158032002284}" dt="2019-08-10T03:43:49.542" v="1583"/>
        <pc:sldMkLst>
          <pc:docMk/>
          <pc:sldMk cId="2647222869" sldId="419"/>
        </pc:sldMkLst>
        <pc:spChg chg="mod">
          <ac:chgData name="Goutham Makkena" userId="ee2210368fc1934b" providerId="LiveId" clId="{56921E3D-EC93-49F0-A004-158032002284}" dt="2019-08-10T00:16:42.783" v="1374"/>
          <ac:spMkLst>
            <pc:docMk/>
            <pc:sldMk cId="2647222869" sldId="419"/>
            <ac:spMk id="2" creationId="{177B9F5C-5955-4C5A-92DC-AD261E0F2D8D}"/>
          </ac:spMkLst>
        </pc:spChg>
        <pc:picChg chg="add del mod">
          <ac:chgData name="Goutham Makkena" userId="ee2210368fc1934b" providerId="LiveId" clId="{56921E3D-EC93-49F0-A004-158032002284}" dt="2019-08-10T00:40:19.126" v="1437" actId="478"/>
          <ac:picMkLst>
            <pc:docMk/>
            <pc:sldMk cId="2647222869" sldId="419"/>
            <ac:picMk id="4" creationId="{552E85FE-7F80-4B1E-B9B8-EF7439B72325}"/>
          </ac:picMkLst>
        </pc:picChg>
        <pc:picChg chg="add mod">
          <ac:chgData name="Goutham Makkena" userId="ee2210368fc1934b" providerId="LiveId" clId="{56921E3D-EC93-49F0-A004-158032002284}" dt="2019-08-10T00:40:22.985" v="1439" actId="1076"/>
          <ac:picMkLst>
            <pc:docMk/>
            <pc:sldMk cId="2647222869" sldId="419"/>
            <ac:picMk id="5" creationId="{8E4534F0-C7D8-46E4-A361-13F00E3B22AB}"/>
          </ac:picMkLst>
        </pc:picChg>
      </pc:sldChg>
      <pc:sldChg chg="addSp delSp modSp add modTransition">
        <pc:chgData name="Goutham Makkena" userId="ee2210368fc1934b" providerId="LiveId" clId="{56921E3D-EC93-49F0-A004-158032002284}" dt="2019-08-10T03:43:49.542" v="1583"/>
        <pc:sldMkLst>
          <pc:docMk/>
          <pc:sldMk cId="3024790750" sldId="420"/>
        </pc:sldMkLst>
        <pc:spChg chg="mod">
          <ac:chgData name="Goutham Makkena" userId="ee2210368fc1934b" providerId="LiveId" clId="{56921E3D-EC93-49F0-A004-158032002284}" dt="2019-08-10T00:16:52.507" v="1378" actId="27636"/>
          <ac:spMkLst>
            <pc:docMk/>
            <pc:sldMk cId="3024790750" sldId="420"/>
            <ac:spMk id="2" creationId="{49C20633-CC10-455D-9E92-D5242A85F2F0}"/>
          </ac:spMkLst>
        </pc:spChg>
        <pc:picChg chg="add del">
          <ac:chgData name="Goutham Makkena" userId="ee2210368fc1934b" providerId="LiveId" clId="{56921E3D-EC93-49F0-A004-158032002284}" dt="2019-08-10T00:40:30.877" v="1440" actId="478"/>
          <ac:picMkLst>
            <pc:docMk/>
            <pc:sldMk cId="3024790750" sldId="420"/>
            <ac:picMk id="4" creationId="{D19E8B6A-6B28-4FEE-A74E-F287ED3ECCDA}"/>
          </ac:picMkLst>
        </pc:picChg>
        <pc:picChg chg="add">
          <ac:chgData name="Goutham Makkena" userId="ee2210368fc1934b" providerId="LiveId" clId="{56921E3D-EC93-49F0-A004-158032002284}" dt="2019-08-10T00:40:31.877" v="1441"/>
          <ac:picMkLst>
            <pc:docMk/>
            <pc:sldMk cId="3024790750" sldId="420"/>
            <ac:picMk id="5" creationId="{B08DEA51-B292-41EF-8ADF-1182B6FD521F}"/>
          </ac:picMkLst>
        </pc:picChg>
      </pc:sldChg>
      <pc:sldChg chg="addSp delSp modSp add modTransition">
        <pc:chgData name="Goutham Makkena" userId="ee2210368fc1934b" providerId="LiveId" clId="{56921E3D-EC93-49F0-A004-158032002284}" dt="2019-08-10T03:43:49.542" v="1583"/>
        <pc:sldMkLst>
          <pc:docMk/>
          <pc:sldMk cId="2278321466" sldId="421"/>
        </pc:sldMkLst>
        <pc:spChg chg="mod">
          <ac:chgData name="Goutham Makkena" userId="ee2210368fc1934b" providerId="LiveId" clId="{56921E3D-EC93-49F0-A004-158032002284}" dt="2019-08-10T00:17:17.768" v="1381" actId="27636"/>
          <ac:spMkLst>
            <pc:docMk/>
            <pc:sldMk cId="2278321466" sldId="421"/>
            <ac:spMk id="2" creationId="{EDAB25F0-F606-422C-93F9-FA21713E0E8E}"/>
          </ac:spMkLst>
        </pc:spChg>
        <pc:picChg chg="add del">
          <ac:chgData name="Goutham Makkena" userId="ee2210368fc1934b" providerId="LiveId" clId="{56921E3D-EC93-49F0-A004-158032002284}" dt="2019-08-10T00:40:40.596" v="1442" actId="478"/>
          <ac:picMkLst>
            <pc:docMk/>
            <pc:sldMk cId="2278321466" sldId="421"/>
            <ac:picMk id="4" creationId="{C8B347BB-10AF-47E9-858D-57EF3E595810}"/>
          </ac:picMkLst>
        </pc:picChg>
        <pc:picChg chg="add">
          <ac:chgData name="Goutham Makkena" userId="ee2210368fc1934b" providerId="LiveId" clId="{56921E3D-EC93-49F0-A004-158032002284}" dt="2019-08-10T00:40:41.581" v="1443"/>
          <ac:picMkLst>
            <pc:docMk/>
            <pc:sldMk cId="2278321466" sldId="421"/>
            <ac:picMk id="5" creationId="{2CA840E7-1244-4144-83CF-23ABDB81A020}"/>
          </ac:picMkLst>
        </pc:picChg>
      </pc:sldChg>
      <pc:sldChg chg="addSp delSp modSp add modTransition">
        <pc:chgData name="Goutham Makkena" userId="ee2210368fc1934b" providerId="LiveId" clId="{56921E3D-EC93-49F0-A004-158032002284}" dt="2019-08-10T03:43:49.542" v="1583"/>
        <pc:sldMkLst>
          <pc:docMk/>
          <pc:sldMk cId="3648388196" sldId="422"/>
        </pc:sldMkLst>
        <pc:spChg chg="mod">
          <ac:chgData name="Goutham Makkena" userId="ee2210368fc1934b" providerId="LiveId" clId="{56921E3D-EC93-49F0-A004-158032002284}" dt="2019-08-10T00:40:57.569" v="1446" actId="20577"/>
          <ac:spMkLst>
            <pc:docMk/>
            <pc:sldMk cId="3648388196" sldId="422"/>
            <ac:spMk id="2" creationId="{F33A93B9-7DE9-4D91-89AE-1705F5C3DAA1}"/>
          </ac:spMkLst>
        </pc:spChg>
        <pc:picChg chg="add del">
          <ac:chgData name="Goutham Makkena" userId="ee2210368fc1934b" providerId="LiveId" clId="{56921E3D-EC93-49F0-A004-158032002284}" dt="2019-08-10T00:40:54.964" v="1444" actId="478"/>
          <ac:picMkLst>
            <pc:docMk/>
            <pc:sldMk cId="3648388196" sldId="422"/>
            <ac:picMk id="4" creationId="{2BC6D40C-D68D-40BB-A0D8-95EB27F6A63A}"/>
          </ac:picMkLst>
        </pc:picChg>
        <pc:picChg chg="add">
          <ac:chgData name="Goutham Makkena" userId="ee2210368fc1934b" providerId="LiveId" clId="{56921E3D-EC93-49F0-A004-158032002284}" dt="2019-08-10T00:40:59.344" v="1447"/>
          <ac:picMkLst>
            <pc:docMk/>
            <pc:sldMk cId="3648388196" sldId="422"/>
            <ac:picMk id="5" creationId="{57AED858-08CE-4A15-B05D-77EF6214A89C}"/>
          </ac:picMkLst>
        </pc:picChg>
      </pc:sldChg>
      <pc:sldChg chg="addSp delSp modSp add modTransition">
        <pc:chgData name="Goutham Makkena" userId="ee2210368fc1934b" providerId="LiveId" clId="{56921E3D-EC93-49F0-A004-158032002284}" dt="2019-08-10T03:43:49.542" v="1583"/>
        <pc:sldMkLst>
          <pc:docMk/>
          <pc:sldMk cId="1325685968" sldId="423"/>
        </pc:sldMkLst>
        <pc:spChg chg="mod">
          <ac:chgData name="Goutham Makkena" userId="ee2210368fc1934b" providerId="LiveId" clId="{56921E3D-EC93-49F0-A004-158032002284}" dt="2019-08-10T00:18:24.168" v="1401" actId="20577"/>
          <ac:spMkLst>
            <pc:docMk/>
            <pc:sldMk cId="1325685968" sldId="423"/>
            <ac:spMk id="2" creationId="{8A3F710A-8750-4701-B570-1FAA94D8B1AB}"/>
          </ac:spMkLst>
        </pc:spChg>
        <pc:picChg chg="add del mod">
          <ac:chgData name="Goutham Makkena" userId="ee2210368fc1934b" providerId="LiveId" clId="{56921E3D-EC93-49F0-A004-158032002284}" dt="2019-08-10T00:41:07.392" v="1448" actId="478"/>
          <ac:picMkLst>
            <pc:docMk/>
            <pc:sldMk cId="1325685968" sldId="423"/>
            <ac:picMk id="4" creationId="{7AFA96AA-35AA-49D7-9FA9-BF8F58EA0C6F}"/>
          </ac:picMkLst>
        </pc:picChg>
        <pc:picChg chg="add mod">
          <ac:chgData name="Goutham Makkena" userId="ee2210368fc1934b" providerId="LiveId" clId="{56921E3D-EC93-49F0-A004-158032002284}" dt="2019-08-10T00:41:10.158" v="1450" actId="1076"/>
          <ac:picMkLst>
            <pc:docMk/>
            <pc:sldMk cId="1325685968" sldId="423"/>
            <ac:picMk id="5" creationId="{7CA17F66-9EC8-4C3D-9BF9-3893EB6BA164}"/>
          </ac:picMkLst>
        </pc:picChg>
      </pc:sldChg>
      <pc:sldChg chg="addSp delSp modSp add modTransition">
        <pc:chgData name="Goutham Makkena" userId="ee2210368fc1934b" providerId="LiveId" clId="{56921E3D-EC93-49F0-A004-158032002284}" dt="2019-08-10T03:43:49.542" v="1583"/>
        <pc:sldMkLst>
          <pc:docMk/>
          <pc:sldMk cId="727099083" sldId="424"/>
        </pc:sldMkLst>
        <pc:spChg chg="mod">
          <ac:chgData name="Goutham Makkena" userId="ee2210368fc1934b" providerId="LiveId" clId="{56921E3D-EC93-49F0-A004-158032002284}" dt="2019-08-10T00:18:57.563" v="1405" actId="27636"/>
          <ac:spMkLst>
            <pc:docMk/>
            <pc:sldMk cId="727099083" sldId="424"/>
            <ac:spMk id="2" creationId="{65DFC7C1-EEB4-403C-B336-EBED1AC71C6A}"/>
          </ac:spMkLst>
        </pc:spChg>
        <pc:picChg chg="add del">
          <ac:chgData name="Goutham Makkena" userId="ee2210368fc1934b" providerId="LiveId" clId="{56921E3D-EC93-49F0-A004-158032002284}" dt="2019-08-10T00:41:18.424" v="1451" actId="478"/>
          <ac:picMkLst>
            <pc:docMk/>
            <pc:sldMk cId="727099083" sldId="424"/>
            <ac:picMk id="4" creationId="{3DDE89B8-C395-4BD7-BF02-2490E06A9F94}"/>
          </ac:picMkLst>
        </pc:picChg>
        <pc:picChg chg="add">
          <ac:chgData name="Goutham Makkena" userId="ee2210368fc1934b" providerId="LiveId" clId="{56921E3D-EC93-49F0-A004-158032002284}" dt="2019-08-10T00:41:19.471" v="1452"/>
          <ac:picMkLst>
            <pc:docMk/>
            <pc:sldMk cId="727099083" sldId="424"/>
            <ac:picMk id="5" creationId="{B171E611-5C27-4025-8AEB-BAC09FCF9333}"/>
          </ac:picMkLst>
        </pc:picChg>
      </pc:sldChg>
      <pc:sldChg chg="addSp delSp modSp add modTransition">
        <pc:chgData name="Goutham Makkena" userId="ee2210368fc1934b" providerId="LiveId" clId="{56921E3D-EC93-49F0-A004-158032002284}" dt="2019-08-10T03:43:49.542" v="1583"/>
        <pc:sldMkLst>
          <pc:docMk/>
          <pc:sldMk cId="2433145406" sldId="425"/>
        </pc:sldMkLst>
        <pc:spChg chg="mod">
          <ac:chgData name="Goutham Makkena" userId="ee2210368fc1934b" providerId="LiveId" clId="{56921E3D-EC93-49F0-A004-158032002284}" dt="2019-08-10T00:19:13.768" v="1408" actId="27636"/>
          <ac:spMkLst>
            <pc:docMk/>
            <pc:sldMk cId="2433145406" sldId="425"/>
            <ac:spMk id="2" creationId="{145FAA57-81D6-4C3A-B368-FD0E0E518088}"/>
          </ac:spMkLst>
        </pc:spChg>
        <pc:picChg chg="add del">
          <ac:chgData name="Goutham Makkena" userId="ee2210368fc1934b" providerId="LiveId" clId="{56921E3D-EC93-49F0-A004-158032002284}" dt="2019-08-10T00:41:28.618" v="1453" actId="478"/>
          <ac:picMkLst>
            <pc:docMk/>
            <pc:sldMk cId="2433145406" sldId="425"/>
            <ac:picMk id="4" creationId="{20490C13-A60B-4715-A092-F4988D6E1840}"/>
          </ac:picMkLst>
        </pc:picChg>
        <pc:picChg chg="add">
          <ac:chgData name="Goutham Makkena" userId="ee2210368fc1934b" providerId="LiveId" clId="{56921E3D-EC93-49F0-A004-158032002284}" dt="2019-08-10T00:41:29.711" v="1454"/>
          <ac:picMkLst>
            <pc:docMk/>
            <pc:sldMk cId="2433145406" sldId="425"/>
            <ac:picMk id="5" creationId="{572A7727-A826-4F55-B502-108C0B85E706}"/>
          </ac:picMkLst>
        </pc:picChg>
      </pc:sldChg>
      <pc:sldChg chg="addSp delSp modSp add modTransition">
        <pc:chgData name="Goutham Makkena" userId="ee2210368fc1934b" providerId="LiveId" clId="{56921E3D-EC93-49F0-A004-158032002284}" dt="2019-08-10T06:25:27.232" v="1584"/>
        <pc:sldMkLst>
          <pc:docMk/>
          <pc:sldMk cId="1944081637" sldId="426"/>
        </pc:sldMkLst>
        <pc:spChg chg="mod">
          <ac:chgData name="Goutham Makkena" userId="ee2210368fc1934b" providerId="LiveId" clId="{56921E3D-EC93-49F0-A004-158032002284}" dt="2019-08-10T00:20:30.825" v="1411" actId="27636"/>
          <ac:spMkLst>
            <pc:docMk/>
            <pc:sldMk cId="1944081637" sldId="426"/>
            <ac:spMk id="2" creationId="{B1CFB7D2-FDAF-4793-B4CF-578A4191AF26}"/>
          </ac:spMkLst>
        </pc:spChg>
        <pc:picChg chg="add del">
          <ac:chgData name="Goutham Makkena" userId="ee2210368fc1934b" providerId="LiveId" clId="{56921E3D-EC93-49F0-A004-158032002284}" dt="2019-08-10T00:41:47.658" v="1455" actId="478"/>
          <ac:picMkLst>
            <pc:docMk/>
            <pc:sldMk cId="1944081637" sldId="426"/>
            <ac:picMk id="4" creationId="{AE4F1402-9F6A-4244-971B-443533142253}"/>
          </ac:picMkLst>
        </pc:picChg>
        <pc:picChg chg="add del">
          <ac:chgData name="Goutham Makkena" userId="ee2210368fc1934b" providerId="LiveId" clId="{56921E3D-EC93-49F0-A004-158032002284}" dt="2019-08-10T00:41:52.700" v="1457"/>
          <ac:picMkLst>
            <pc:docMk/>
            <pc:sldMk cId="1944081637" sldId="426"/>
            <ac:picMk id="5" creationId="{0265C760-74FD-4EF3-896F-D6B6B1FF92DB}"/>
          </ac:picMkLst>
        </pc:picChg>
        <pc:picChg chg="add del">
          <ac:chgData name="Goutham Makkena" userId="ee2210368fc1934b" providerId="LiveId" clId="{56921E3D-EC93-49F0-A004-158032002284}" dt="2019-08-10T00:42:06.747" v="1459"/>
          <ac:picMkLst>
            <pc:docMk/>
            <pc:sldMk cId="1944081637" sldId="426"/>
            <ac:picMk id="6" creationId="{DFF0697A-5D0E-424F-A508-EEF41B67650F}"/>
          </ac:picMkLst>
        </pc:picChg>
        <pc:picChg chg="add">
          <ac:chgData name="Goutham Makkena" userId="ee2210368fc1934b" providerId="LiveId" clId="{56921E3D-EC93-49F0-A004-158032002284}" dt="2019-08-10T00:42:25.504" v="1460"/>
          <ac:picMkLst>
            <pc:docMk/>
            <pc:sldMk cId="1944081637" sldId="426"/>
            <ac:picMk id="7" creationId="{A37A01F5-1154-4E30-8117-098AE04C23F6}"/>
          </ac:picMkLst>
        </pc:picChg>
      </pc:sldChg>
      <pc:sldChg chg="addSp delSp modSp add modTransition">
        <pc:chgData name="Goutham Makkena" userId="ee2210368fc1934b" providerId="LiveId" clId="{56921E3D-EC93-49F0-A004-158032002284}" dt="2019-08-10T03:43:49.542" v="1583"/>
        <pc:sldMkLst>
          <pc:docMk/>
          <pc:sldMk cId="2993969872" sldId="427"/>
        </pc:sldMkLst>
        <pc:spChg chg="mod">
          <ac:chgData name="Goutham Makkena" userId="ee2210368fc1934b" providerId="LiveId" clId="{56921E3D-EC93-49F0-A004-158032002284}" dt="2019-08-10T00:20:47.533" v="1414" actId="27636"/>
          <ac:spMkLst>
            <pc:docMk/>
            <pc:sldMk cId="2993969872" sldId="427"/>
            <ac:spMk id="2" creationId="{06B95B99-B59A-4E8F-B6E8-D26EF5EC4320}"/>
          </ac:spMkLst>
        </pc:spChg>
        <pc:picChg chg="add del">
          <ac:chgData name="Goutham Makkena" userId="ee2210368fc1934b" providerId="LiveId" clId="{56921E3D-EC93-49F0-A004-158032002284}" dt="2019-08-10T00:42:55.023" v="1461" actId="478"/>
          <ac:picMkLst>
            <pc:docMk/>
            <pc:sldMk cId="2993969872" sldId="427"/>
            <ac:picMk id="4" creationId="{169E7020-8BA0-492B-9AFB-01B24DE0EC87}"/>
          </ac:picMkLst>
        </pc:picChg>
        <pc:picChg chg="add">
          <ac:chgData name="Goutham Makkena" userId="ee2210368fc1934b" providerId="LiveId" clId="{56921E3D-EC93-49F0-A004-158032002284}" dt="2019-08-10T00:42:55.991" v="1462"/>
          <ac:picMkLst>
            <pc:docMk/>
            <pc:sldMk cId="2993969872" sldId="427"/>
            <ac:picMk id="5" creationId="{CD7C01F8-C8A8-4877-A0CA-D5CAC4ED69FE}"/>
          </ac:picMkLst>
        </pc:picChg>
      </pc:sldChg>
      <pc:sldChg chg="addSp delSp modSp add modTransition">
        <pc:chgData name="Goutham Makkena" userId="ee2210368fc1934b" providerId="LiveId" clId="{56921E3D-EC93-49F0-A004-158032002284}" dt="2019-08-10T03:43:49.542" v="1583"/>
        <pc:sldMkLst>
          <pc:docMk/>
          <pc:sldMk cId="2519779444" sldId="428"/>
        </pc:sldMkLst>
        <pc:spChg chg="mod">
          <ac:chgData name="Goutham Makkena" userId="ee2210368fc1934b" providerId="LiveId" clId="{56921E3D-EC93-49F0-A004-158032002284}" dt="2019-08-10T00:43:23.278" v="1479" actId="20577"/>
          <ac:spMkLst>
            <pc:docMk/>
            <pc:sldMk cId="2519779444" sldId="428"/>
            <ac:spMk id="2" creationId="{BBEED296-6A3D-40A3-814E-117F8862B0E3}"/>
          </ac:spMkLst>
        </pc:spChg>
        <pc:picChg chg="add del">
          <ac:chgData name="Goutham Makkena" userId="ee2210368fc1934b" providerId="LiveId" clId="{56921E3D-EC93-49F0-A004-158032002284}" dt="2019-08-10T00:42:58.648" v="1463" actId="478"/>
          <ac:picMkLst>
            <pc:docMk/>
            <pc:sldMk cId="2519779444" sldId="428"/>
            <ac:picMk id="4" creationId="{58A5318F-C48E-4920-BF86-8F465AA0A499}"/>
          </ac:picMkLst>
        </pc:picChg>
        <pc:picChg chg="add mod">
          <ac:chgData name="Goutham Makkena" userId="ee2210368fc1934b" providerId="LiveId" clId="{56921E3D-EC93-49F0-A004-158032002284}" dt="2019-08-10T00:43:19.307" v="1467" actId="1076"/>
          <ac:picMkLst>
            <pc:docMk/>
            <pc:sldMk cId="2519779444" sldId="428"/>
            <ac:picMk id="5" creationId="{649340E8-BEAB-4D25-9C40-9C66752BD731}"/>
          </ac:picMkLst>
        </pc:picChg>
      </pc:sldChg>
      <pc:sldChg chg="addSp modSp add modTransition">
        <pc:chgData name="Goutham Makkena" userId="ee2210368fc1934b" providerId="LiveId" clId="{56921E3D-EC93-49F0-A004-158032002284}" dt="2019-08-10T03:43:49.542" v="1583"/>
        <pc:sldMkLst>
          <pc:docMk/>
          <pc:sldMk cId="2281555600" sldId="429"/>
        </pc:sldMkLst>
        <pc:spChg chg="mod">
          <ac:chgData name="Goutham Makkena" userId="ee2210368fc1934b" providerId="LiveId" clId="{56921E3D-EC93-49F0-A004-158032002284}" dt="2019-08-10T00:21:26.145" v="1432" actId="20577"/>
          <ac:spMkLst>
            <pc:docMk/>
            <pc:sldMk cId="2281555600" sldId="429"/>
            <ac:spMk id="2" creationId="{7E8123D8-1A14-4636-8E55-5FDF8DE78AC8}"/>
          </ac:spMkLst>
        </pc:spChg>
        <pc:picChg chg="add">
          <ac:chgData name="Goutham Makkena" userId="ee2210368fc1934b" providerId="LiveId" clId="{56921E3D-EC93-49F0-A004-158032002284}" dt="2019-08-10T00:43:39.292" v="1480"/>
          <ac:picMkLst>
            <pc:docMk/>
            <pc:sldMk cId="2281555600" sldId="429"/>
            <ac:picMk id="4" creationId="{3A9A6729-C1F7-4B9B-88F6-D618DB155970}"/>
          </ac:picMkLst>
        </pc:picChg>
      </pc:sldChg>
      <pc:sldChg chg="addSp modSp add modTransition">
        <pc:chgData name="Goutham Makkena" userId="ee2210368fc1934b" providerId="LiveId" clId="{56921E3D-EC93-49F0-A004-158032002284}" dt="2019-08-10T03:43:49.542" v="1583"/>
        <pc:sldMkLst>
          <pc:docMk/>
          <pc:sldMk cId="3218730788" sldId="430"/>
        </pc:sldMkLst>
        <pc:spChg chg="mod">
          <ac:chgData name="Goutham Makkena" userId="ee2210368fc1934b" providerId="LiveId" clId="{56921E3D-EC93-49F0-A004-158032002284}" dt="2019-08-10T00:43:41.183" v="1482" actId="27636"/>
          <ac:spMkLst>
            <pc:docMk/>
            <pc:sldMk cId="3218730788" sldId="430"/>
            <ac:spMk id="2" creationId="{DD1173F5-6779-465F-8BA2-2ED244746F3A}"/>
          </ac:spMkLst>
        </pc:spChg>
        <pc:picChg chg="add">
          <ac:chgData name="Goutham Makkena" userId="ee2210368fc1934b" providerId="LiveId" clId="{56921E3D-EC93-49F0-A004-158032002284}" dt="2019-08-10T00:43:48.418" v="1483"/>
          <ac:picMkLst>
            <pc:docMk/>
            <pc:sldMk cId="3218730788" sldId="430"/>
            <ac:picMk id="4" creationId="{8781A9CD-0CBA-4EF0-A319-F130B6C53866}"/>
          </ac:picMkLst>
        </pc:picChg>
      </pc:sldChg>
      <pc:sldChg chg="addSp modSp add modTransition">
        <pc:chgData name="Goutham Makkena" userId="ee2210368fc1934b" providerId="LiveId" clId="{56921E3D-EC93-49F0-A004-158032002284}" dt="2019-08-10T03:43:49.542" v="1583"/>
        <pc:sldMkLst>
          <pc:docMk/>
          <pc:sldMk cId="2857996448" sldId="431"/>
        </pc:sldMkLst>
        <pc:spChg chg="mod">
          <ac:chgData name="Goutham Makkena" userId="ee2210368fc1934b" providerId="LiveId" clId="{56921E3D-EC93-49F0-A004-158032002284}" dt="2019-08-10T00:44:01.073" v="1485" actId="27636"/>
          <ac:spMkLst>
            <pc:docMk/>
            <pc:sldMk cId="2857996448" sldId="431"/>
            <ac:spMk id="2" creationId="{A804E1C1-E3F1-4D5D-9DA8-A62690B3AF79}"/>
          </ac:spMkLst>
        </pc:spChg>
        <pc:picChg chg="add">
          <ac:chgData name="Goutham Makkena" userId="ee2210368fc1934b" providerId="LiveId" clId="{56921E3D-EC93-49F0-A004-158032002284}" dt="2019-08-10T00:44:03.073" v="1486"/>
          <ac:picMkLst>
            <pc:docMk/>
            <pc:sldMk cId="2857996448" sldId="431"/>
            <ac:picMk id="4" creationId="{FE403C78-F3D2-4ED8-8175-8D3039A2F475}"/>
          </ac:picMkLst>
        </pc:picChg>
      </pc:sldChg>
      <pc:sldChg chg="addSp modSp add modTransition">
        <pc:chgData name="Goutham Makkena" userId="ee2210368fc1934b" providerId="LiveId" clId="{56921E3D-EC93-49F0-A004-158032002284}" dt="2019-08-10T03:43:49.542" v="1583"/>
        <pc:sldMkLst>
          <pc:docMk/>
          <pc:sldMk cId="481288731" sldId="432"/>
        </pc:sldMkLst>
        <pc:spChg chg="mod">
          <ac:chgData name="Goutham Makkena" userId="ee2210368fc1934b" providerId="LiveId" clId="{56921E3D-EC93-49F0-A004-158032002284}" dt="2019-08-10T00:44:05.182" v="1488" actId="27636"/>
          <ac:spMkLst>
            <pc:docMk/>
            <pc:sldMk cId="481288731" sldId="432"/>
            <ac:spMk id="2" creationId="{0DE1BD8E-523C-4B7A-8502-A9E14C71DD9A}"/>
          </ac:spMkLst>
        </pc:spChg>
        <pc:picChg chg="add mod">
          <ac:chgData name="Goutham Makkena" userId="ee2210368fc1934b" providerId="LiveId" clId="{56921E3D-EC93-49F0-A004-158032002284}" dt="2019-08-10T00:44:17.246" v="1490" actId="1076"/>
          <ac:picMkLst>
            <pc:docMk/>
            <pc:sldMk cId="481288731" sldId="432"/>
            <ac:picMk id="4" creationId="{2C405488-BF7F-4F07-9084-D93EEEF66FCA}"/>
          </ac:picMkLst>
        </pc:picChg>
      </pc:sldChg>
      <pc:sldChg chg="addSp modSp add modTransition">
        <pc:chgData name="Goutham Makkena" userId="ee2210368fc1934b" providerId="LiveId" clId="{56921E3D-EC93-49F0-A004-158032002284}" dt="2019-08-10T03:43:49.542" v="1583"/>
        <pc:sldMkLst>
          <pc:docMk/>
          <pc:sldMk cId="3093042560" sldId="433"/>
        </pc:sldMkLst>
        <pc:spChg chg="mod">
          <ac:chgData name="Goutham Makkena" userId="ee2210368fc1934b" providerId="LiveId" clId="{56921E3D-EC93-49F0-A004-158032002284}" dt="2019-08-10T00:44:34.298" v="1502" actId="20577"/>
          <ac:spMkLst>
            <pc:docMk/>
            <pc:sldMk cId="3093042560" sldId="433"/>
            <ac:spMk id="2" creationId="{CFA8C5EA-C48F-4787-A27B-D40AEF92ACBC}"/>
          </ac:spMkLst>
        </pc:spChg>
        <pc:picChg chg="add mod">
          <ac:chgData name="Goutham Makkena" userId="ee2210368fc1934b" providerId="LiveId" clId="{56921E3D-EC93-49F0-A004-158032002284}" dt="2019-08-10T00:44:38.544" v="1504" actId="1076"/>
          <ac:picMkLst>
            <pc:docMk/>
            <pc:sldMk cId="3093042560" sldId="433"/>
            <ac:picMk id="4" creationId="{6E8E99CD-D24B-418B-A969-56FD61646C8E}"/>
          </ac:picMkLst>
        </pc:picChg>
      </pc:sldChg>
      <pc:sldChg chg="addSp modSp add modTransition">
        <pc:chgData name="Goutham Makkena" userId="ee2210368fc1934b" providerId="LiveId" clId="{56921E3D-EC93-49F0-A004-158032002284}" dt="2019-08-10T03:43:49.542" v="1583"/>
        <pc:sldMkLst>
          <pc:docMk/>
          <pc:sldMk cId="2232834421" sldId="434"/>
        </pc:sldMkLst>
        <pc:spChg chg="mod">
          <ac:chgData name="Goutham Makkena" userId="ee2210368fc1934b" providerId="LiveId" clId="{56921E3D-EC93-49F0-A004-158032002284}" dt="2019-08-10T00:44:53.812" v="1506" actId="27636"/>
          <ac:spMkLst>
            <pc:docMk/>
            <pc:sldMk cId="2232834421" sldId="434"/>
            <ac:spMk id="2" creationId="{7EA7A7E4-74E4-49E5-ADBE-33C205409B55}"/>
          </ac:spMkLst>
        </pc:spChg>
        <pc:picChg chg="add mod">
          <ac:chgData name="Goutham Makkena" userId="ee2210368fc1934b" providerId="LiveId" clId="{56921E3D-EC93-49F0-A004-158032002284}" dt="2019-08-10T00:45:01.174" v="1508" actId="1076"/>
          <ac:picMkLst>
            <pc:docMk/>
            <pc:sldMk cId="2232834421" sldId="434"/>
            <ac:picMk id="4" creationId="{5EC09117-F19A-4943-AC4E-E340E39BDECA}"/>
          </ac:picMkLst>
        </pc:picChg>
      </pc:sldChg>
      <pc:sldChg chg="addSp modSp add modTransition">
        <pc:chgData name="Goutham Makkena" userId="ee2210368fc1934b" providerId="LiveId" clId="{56921E3D-EC93-49F0-A004-158032002284}" dt="2019-08-10T03:43:49.542" v="1583"/>
        <pc:sldMkLst>
          <pc:docMk/>
          <pc:sldMk cId="2148361745" sldId="435"/>
        </pc:sldMkLst>
        <pc:spChg chg="mod">
          <ac:chgData name="Goutham Makkena" userId="ee2210368fc1934b" providerId="LiveId" clId="{56921E3D-EC93-49F0-A004-158032002284}" dt="2019-08-10T00:45:08.968" v="1510" actId="27636"/>
          <ac:spMkLst>
            <pc:docMk/>
            <pc:sldMk cId="2148361745" sldId="435"/>
            <ac:spMk id="2" creationId="{2C8B799A-E196-477B-BFD5-4CD39A2E9281}"/>
          </ac:spMkLst>
        </pc:spChg>
        <pc:picChg chg="add mod">
          <ac:chgData name="Goutham Makkena" userId="ee2210368fc1934b" providerId="LiveId" clId="{56921E3D-EC93-49F0-A004-158032002284}" dt="2019-08-10T00:45:26.418" v="1512" actId="1076"/>
          <ac:picMkLst>
            <pc:docMk/>
            <pc:sldMk cId="2148361745" sldId="435"/>
            <ac:picMk id="4" creationId="{2C8CAD4A-6F2C-43FD-A3E6-DE7B0BE8236E}"/>
          </ac:picMkLst>
        </pc:picChg>
      </pc:sldChg>
      <pc:sldChg chg="addSp modSp add modTransition">
        <pc:chgData name="Goutham Makkena" userId="ee2210368fc1934b" providerId="LiveId" clId="{56921E3D-EC93-49F0-A004-158032002284}" dt="2019-08-10T03:43:49.542" v="1583"/>
        <pc:sldMkLst>
          <pc:docMk/>
          <pc:sldMk cId="1625630604" sldId="436"/>
        </pc:sldMkLst>
        <pc:spChg chg="mod">
          <ac:chgData name="Goutham Makkena" userId="ee2210368fc1934b" providerId="LiveId" clId="{56921E3D-EC93-49F0-A004-158032002284}" dt="2019-08-10T00:45:32.184" v="1514" actId="27636"/>
          <ac:spMkLst>
            <pc:docMk/>
            <pc:sldMk cId="1625630604" sldId="436"/>
            <ac:spMk id="2" creationId="{3548B1C3-240E-4E73-85AC-209AC046A1A7}"/>
          </ac:spMkLst>
        </pc:spChg>
        <pc:spChg chg="add mod">
          <ac:chgData name="Goutham Makkena" userId="ee2210368fc1934b" providerId="LiveId" clId="{56921E3D-EC93-49F0-A004-158032002284}" dt="2019-08-10T00:47:14.334" v="1535" actId="255"/>
          <ac:spMkLst>
            <pc:docMk/>
            <pc:sldMk cId="1625630604" sldId="436"/>
            <ac:spMk id="6" creationId="{5E016B3C-4516-4E6D-B85A-1B9F3CBAA63F}"/>
          </ac:spMkLst>
        </pc:spChg>
        <pc:spChg chg="add mod">
          <ac:chgData name="Goutham Makkena" userId="ee2210368fc1934b" providerId="LiveId" clId="{56921E3D-EC93-49F0-A004-158032002284}" dt="2019-08-10T00:47:25.349" v="1543" actId="20577"/>
          <ac:spMkLst>
            <pc:docMk/>
            <pc:sldMk cId="1625630604" sldId="436"/>
            <ac:spMk id="7" creationId="{E0175BBD-1246-4895-89D7-99A7E061EF0F}"/>
          </ac:spMkLst>
        </pc:spChg>
        <pc:spChg chg="add mod">
          <ac:chgData name="Goutham Makkena" userId="ee2210368fc1934b" providerId="LiveId" clId="{56921E3D-EC93-49F0-A004-158032002284}" dt="2019-08-10T00:47:47.372" v="1557" actId="6549"/>
          <ac:spMkLst>
            <pc:docMk/>
            <pc:sldMk cId="1625630604" sldId="436"/>
            <ac:spMk id="8" creationId="{A77F52A2-6300-49C3-B51E-9DF6F9DA026D}"/>
          </ac:spMkLst>
        </pc:spChg>
        <pc:spChg chg="add mod">
          <ac:chgData name="Goutham Makkena" userId="ee2210368fc1934b" providerId="LiveId" clId="{56921E3D-EC93-49F0-A004-158032002284}" dt="2019-08-10T00:48:01.343" v="1561" actId="1076"/>
          <ac:spMkLst>
            <pc:docMk/>
            <pc:sldMk cId="1625630604" sldId="436"/>
            <ac:spMk id="9" creationId="{156A3E77-DCB2-4F54-9309-541AB7994F0A}"/>
          </ac:spMkLst>
        </pc:spChg>
        <pc:picChg chg="add mod">
          <ac:chgData name="Goutham Makkena" userId="ee2210368fc1934b" providerId="LiveId" clId="{56921E3D-EC93-49F0-A004-158032002284}" dt="2019-08-10T00:46:17.757" v="1519" actId="1076"/>
          <ac:picMkLst>
            <pc:docMk/>
            <pc:sldMk cId="1625630604" sldId="436"/>
            <ac:picMk id="4" creationId="{CDFC9458-CDE6-47A4-B8D0-A623F22A517F}"/>
          </ac:picMkLst>
        </pc:picChg>
        <pc:picChg chg="add mod">
          <ac:chgData name="Goutham Makkena" userId="ee2210368fc1934b" providerId="LiveId" clId="{56921E3D-EC93-49F0-A004-158032002284}" dt="2019-08-10T00:46:14.476" v="1518" actId="1076"/>
          <ac:picMkLst>
            <pc:docMk/>
            <pc:sldMk cId="1625630604" sldId="436"/>
            <ac:picMk id="5" creationId="{0D828309-4E54-4A4B-8A01-CF68A1B9C713}"/>
          </ac:picMkLst>
        </pc:picChg>
        <pc:cxnChg chg="add mod">
          <ac:chgData name="Goutham Makkena" userId="ee2210368fc1934b" providerId="LiveId" clId="{56921E3D-EC93-49F0-A004-158032002284}" dt="2019-08-10T00:50:20.502" v="1569" actId="13822"/>
          <ac:cxnSpMkLst>
            <pc:docMk/>
            <pc:sldMk cId="1625630604" sldId="436"/>
            <ac:cxnSpMk id="11" creationId="{CCDA0821-A579-43FA-958E-F6186391C249}"/>
          </ac:cxnSpMkLst>
        </pc:cxnChg>
        <pc:cxnChg chg="add mod">
          <ac:chgData name="Goutham Makkena" userId="ee2210368fc1934b" providerId="LiveId" clId="{56921E3D-EC93-49F0-A004-158032002284}" dt="2019-08-10T00:50:20.502" v="1569" actId="13822"/>
          <ac:cxnSpMkLst>
            <pc:docMk/>
            <pc:sldMk cId="1625630604" sldId="436"/>
            <ac:cxnSpMk id="13" creationId="{A931BE0A-B9D2-459F-8E4F-4B897055012D}"/>
          </ac:cxnSpMkLst>
        </pc:cxnChg>
        <pc:cxnChg chg="add mod">
          <ac:chgData name="Goutham Makkena" userId="ee2210368fc1934b" providerId="LiveId" clId="{56921E3D-EC93-49F0-A004-158032002284}" dt="2019-08-10T00:50:20.502" v="1569" actId="13822"/>
          <ac:cxnSpMkLst>
            <pc:docMk/>
            <pc:sldMk cId="1625630604" sldId="436"/>
            <ac:cxnSpMk id="15" creationId="{3768EFD0-7B91-4C1A-83D7-855D3D396AAB}"/>
          </ac:cxnSpMkLst>
        </pc:cxnChg>
        <pc:cxnChg chg="add mod">
          <ac:chgData name="Goutham Makkena" userId="ee2210368fc1934b" providerId="LiveId" clId="{56921E3D-EC93-49F0-A004-158032002284}" dt="2019-08-10T00:50:20.502" v="1569" actId="13822"/>
          <ac:cxnSpMkLst>
            <pc:docMk/>
            <pc:sldMk cId="1625630604" sldId="436"/>
            <ac:cxnSpMk id="17" creationId="{07A2E619-CF2B-49CF-BEE1-D535BF226F18}"/>
          </ac:cxnSpMkLst>
        </pc:cxnChg>
        <pc:cxnChg chg="add mod">
          <ac:chgData name="Goutham Makkena" userId="ee2210368fc1934b" providerId="LiveId" clId="{56921E3D-EC93-49F0-A004-158032002284}" dt="2019-08-10T00:50:20.502" v="1569" actId="13822"/>
          <ac:cxnSpMkLst>
            <pc:docMk/>
            <pc:sldMk cId="1625630604" sldId="436"/>
            <ac:cxnSpMk id="19" creationId="{0CD4AEDC-10BA-4A10-8C3A-48FB81ECE208}"/>
          </ac:cxnSpMkLst>
        </pc:cxnChg>
        <pc:cxnChg chg="add mod">
          <ac:chgData name="Goutham Makkena" userId="ee2210368fc1934b" providerId="LiveId" clId="{56921E3D-EC93-49F0-A004-158032002284}" dt="2019-08-10T00:50:20.502" v="1569" actId="13822"/>
          <ac:cxnSpMkLst>
            <pc:docMk/>
            <pc:sldMk cId="1625630604" sldId="436"/>
            <ac:cxnSpMk id="21" creationId="{33E3AAA4-C97C-4513-B971-40B8603F7EF6}"/>
          </ac:cxnSpMkLst>
        </pc:cxnChg>
      </pc:sldChg>
      <pc:sldChg chg="addSp delSp modSp add del addAnim delAnim modAnim">
        <pc:chgData name="Goutham Makkena" userId="ee2210368fc1934b" providerId="LiveId" clId="{56921E3D-EC93-49F0-A004-158032002284}" dt="2019-08-21T06:50:53.506" v="5597" actId="2696"/>
        <pc:sldMkLst>
          <pc:docMk/>
          <pc:sldMk cId="845057551" sldId="437"/>
        </pc:sldMkLst>
        <pc:spChg chg="mod">
          <ac:chgData name="Goutham Makkena" userId="ee2210368fc1934b" providerId="LiveId" clId="{56921E3D-EC93-49F0-A004-158032002284}" dt="2019-08-13T04:00:14.002" v="1800" actId="1076"/>
          <ac:spMkLst>
            <pc:docMk/>
            <pc:sldMk cId="845057551" sldId="437"/>
            <ac:spMk id="2" creationId="{D311343F-86BB-4830-92E1-6593FBF5D633}"/>
          </ac:spMkLst>
        </pc:spChg>
        <pc:spChg chg="add mod">
          <ac:chgData name="Goutham Makkena" userId="ee2210368fc1934b" providerId="LiveId" clId="{56921E3D-EC93-49F0-A004-158032002284}" dt="2019-08-13T03:49:10.602" v="1763" actId="1076"/>
          <ac:spMkLst>
            <pc:docMk/>
            <pc:sldMk cId="845057551" sldId="437"/>
            <ac:spMk id="3" creationId="{612FD8E6-58A2-440F-A0B3-AB40F5814883}"/>
          </ac:spMkLst>
        </pc:spChg>
        <pc:spChg chg="del">
          <ac:chgData name="Goutham Makkena" userId="ee2210368fc1934b" providerId="LiveId" clId="{56921E3D-EC93-49F0-A004-158032002284}" dt="2019-08-11T05:45:43.528" v="1587" actId="478"/>
          <ac:spMkLst>
            <pc:docMk/>
            <pc:sldMk cId="845057551" sldId="437"/>
            <ac:spMk id="3" creationId="{800A257E-9136-4DCD-8443-E231B166D68E}"/>
          </ac:spMkLst>
        </pc:spChg>
        <pc:spChg chg="add del mod">
          <ac:chgData name="Goutham Makkena" userId="ee2210368fc1934b" providerId="LiveId" clId="{56921E3D-EC93-49F0-A004-158032002284}" dt="2019-08-11T08:19:09.901" v="1726" actId="478"/>
          <ac:spMkLst>
            <pc:docMk/>
            <pc:sldMk cId="845057551" sldId="437"/>
            <ac:spMk id="56" creationId="{E8CF5078-67C3-4410-8DE6-F1BE49E6BCE2}"/>
          </ac:spMkLst>
        </pc:spChg>
        <pc:spChg chg="add del mod">
          <ac:chgData name="Goutham Makkena" userId="ee2210368fc1934b" providerId="LiveId" clId="{56921E3D-EC93-49F0-A004-158032002284}" dt="2019-08-13T03:48:20.779" v="1752" actId="478"/>
          <ac:spMkLst>
            <pc:docMk/>
            <pc:sldMk cId="845057551" sldId="437"/>
            <ac:spMk id="57" creationId="{3573B586-61FF-4CE2-A4A2-E58BF83E70DD}"/>
          </ac:spMkLst>
        </pc:spChg>
        <pc:spChg chg="mod">
          <ac:chgData name="Goutham Makkena" userId="ee2210368fc1934b" providerId="LiveId" clId="{56921E3D-EC93-49F0-A004-158032002284}" dt="2019-08-13T04:06:57.326" v="1930" actId="1076"/>
          <ac:spMkLst>
            <pc:docMk/>
            <pc:sldMk cId="845057551" sldId="437"/>
            <ac:spMk id="113" creationId="{BDD3454B-0235-4766-ADBE-D0EFCD451594}"/>
          </ac:spMkLst>
        </pc:spChg>
        <pc:spChg chg="add mod">
          <ac:chgData name="Goutham Makkena" userId="ee2210368fc1934b" providerId="LiveId" clId="{56921E3D-EC93-49F0-A004-158032002284}" dt="2019-08-13T04:03:02.332" v="1864" actId="1076"/>
          <ac:spMkLst>
            <pc:docMk/>
            <pc:sldMk cId="845057551" sldId="437"/>
            <ac:spMk id="115" creationId="{D44D37FA-BC2E-4B31-BB15-90FF75B490B0}"/>
          </ac:spMkLst>
        </pc:spChg>
        <pc:spChg chg="mod topLvl">
          <ac:chgData name="Goutham Makkena" userId="ee2210368fc1934b" providerId="LiveId" clId="{56921E3D-EC93-49F0-A004-158032002284}" dt="2019-08-13T04:21:14.962" v="2002" actId="1076"/>
          <ac:spMkLst>
            <pc:docMk/>
            <pc:sldMk cId="845057551" sldId="437"/>
            <ac:spMk id="117" creationId="{26136098-E97B-47FF-98B9-C08884C3DCF1}"/>
          </ac:spMkLst>
        </pc:spChg>
        <pc:spChg chg="mod ord topLvl">
          <ac:chgData name="Goutham Makkena" userId="ee2210368fc1934b" providerId="LiveId" clId="{56921E3D-EC93-49F0-A004-158032002284}" dt="2019-08-13T04:13:57.896" v="1977" actId="167"/>
          <ac:spMkLst>
            <pc:docMk/>
            <pc:sldMk cId="845057551" sldId="437"/>
            <ac:spMk id="118" creationId="{53F0FF1C-97C7-4F74-920A-77CAB625E8EE}"/>
          </ac:spMkLst>
        </pc:spChg>
        <pc:spChg chg="mod ord topLvl">
          <ac:chgData name="Goutham Makkena" userId="ee2210368fc1934b" providerId="LiveId" clId="{56921E3D-EC93-49F0-A004-158032002284}" dt="2019-08-13T04:13:44.204" v="1976" actId="167"/>
          <ac:spMkLst>
            <pc:docMk/>
            <pc:sldMk cId="845057551" sldId="437"/>
            <ac:spMk id="119" creationId="{20E91A66-BBCC-42CF-90C9-9EC8FCDF2ADC}"/>
          </ac:spMkLst>
        </pc:spChg>
        <pc:spChg chg="mod topLvl">
          <ac:chgData name="Goutham Makkena" userId="ee2210368fc1934b" providerId="LiveId" clId="{56921E3D-EC93-49F0-A004-158032002284}" dt="2019-08-13T04:12:29.337" v="1972" actId="165"/>
          <ac:spMkLst>
            <pc:docMk/>
            <pc:sldMk cId="845057551" sldId="437"/>
            <ac:spMk id="120" creationId="{C6779115-CEAC-4874-94A2-2E8965C91FC3}"/>
          </ac:spMkLst>
        </pc:spChg>
        <pc:spChg chg="mod topLvl">
          <ac:chgData name="Goutham Makkena" userId="ee2210368fc1934b" providerId="LiveId" clId="{56921E3D-EC93-49F0-A004-158032002284}" dt="2019-08-13T04:12:29.337" v="1972" actId="165"/>
          <ac:spMkLst>
            <pc:docMk/>
            <pc:sldMk cId="845057551" sldId="437"/>
            <ac:spMk id="121" creationId="{0A4B6A90-8CEF-45BD-B682-F67A47E4CB02}"/>
          </ac:spMkLst>
        </pc:spChg>
        <pc:spChg chg="mod topLvl">
          <ac:chgData name="Goutham Makkena" userId="ee2210368fc1934b" providerId="LiveId" clId="{56921E3D-EC93-49F0-A004-158032002284}" dt="2019-08-13T04:12:29.337" v="1972" actId="165"/>
          <ac:spMkLst>
            <pc:docMk/>
            <pc:sldMk cId="845057551" sldId="437"/>
            <ac:spMk id="122" creationId="{D748F89E-618C-41D1-B888-5FC8F11F3A56}"/>
          </ac:spMkLst>
        </pc:spChg>
        <pc:spChg chg="mod topLvl">
          <ac:chgData name="Goutham Makkena" userId="ee2210368fc1934b" providerId="LiveId" clId="{56921E3D-EC93-49F0-A004-158032002284}" dt="2019-08-13T04:12:29.337" v="1972" actId="165"/>
          <ac:spMkLst>
            <pc:docMk/>
            <pc:sldMk cId="845057551" sldId="437"/>
            <ac:spMk id="123" creationId="{6A2B136A-6B45-4313-A135-53165F8C21D8}"/>
          </ac:spMkLst>
        </pc:spChg>
        <pc:spChg chg="mod topLvl">
          <ac:chgData name="Goutham Makkena" userId="ee2210368fc1934b" providerId="LiveId" clId="{56921E3D-EC93-49F0-A004-158032002284}" dt="2019-08-13T04:12:29.337" v="1972" actId="165"/>
          <ac:spMkLst>
            <pc:docMk/>
            <pc:sldMk cId="845057551" sldId="437"/>
            <ac:spMk id="124" creationId="{A0DC0A93-E455-42A5-8EAA-27F421FDB028}"/>
          </ac:spMkLst>
        </pc:spChg>
        <pc:spChg chg="add mod">
          <ac:chgData name="Goutham Makkena" userId="ee2210368fc1934b" providerId="LiveId" clId="{56921E3D-EC93-49F0-A004-158032002284}" dt="2019-08-13T04:24:50.061" v="2044" actId="207"/>
          <ac:spMkLst>
            <pc:docMk/>
            <pc:sldMk cId="845057551" sldId="437"/>
            <ac:spMk id="270" creationId="{D7CA7E71-7F89-483D-85FD-CEFFC8C3FD63}"/>
          </ac:spMkLst>
        </pc:spChg>
        <pc:grpChg chg="mod">
          <ac:chgData name="Goutham Makkena" userId="ee2210368fc1934b" providerId="LiveId" clId="{56921E3D-EC93-49F0-A004-158032002284}" dt="2019-08-11T05:46:09.195" v="1591" actId="27803"/>
          <ac:grpSpMkLst>
            <pc:docMk/>
            <pc:sldMk cId="845057551" sldId="437"/>
            <ac:grpSpMk id="6" creationId="{EC14DD1D-DB2E-4C88-8E26-166D4B432832}"/>
          </ac:grpSpMkLst>
        </pc:grpChg>
        <pc:grpChg chg="del mod">
          <ac:chgData name="Goutham Makkena" userId="ee2210368fc1934b" providerId="LiveId" clId="{56921E3D-EC93-49F0-A004-158032002284}" dt="2019-08-13T03:49:52.204" v="1768" actId="165"/>
          <ac:grpSpMkLst>
            <pc:docMk/>
            <pc:sldMk cId="845057551" sldId="437"/>
            <ac:grpSpMk id="7" creationId="{596F7897-E9C4-42F2-B903-E2CCCD131033}"/>
          </ac:grpSpMkLst>
        </pc:grpChg>
        <pc:grpChg chg="mod topLvl">
          <ac:chgData name="Goutham Makkena" userId="ee2210368fc1934b" providerId="LiveId" clId="{56921E3D-EC93-49F0-A004-158032002284}" dt="2019-08-13T04:27:14.978" v="2076" actId="1076"/>
          <ac:grpSpMkLst>
            <pc:docMk/>
            <pc:sldMk cId="845057551" sldId="437"/>
            <ac:grpSpMk id="8" creationId="{596F7897-E9C4-42F2-B903-E2CCCD131033}"/>
          </ac:grpSpMkLst>
        </pc:grpChg>
        <pc:grpChg chg="mod topLvl">
          <ac:chgData name="Goutham Makkena" userId="ee2210368fc1934b" providerId="LiveId" clId="{56921E3D-EC93-49F0-A004-158032002284}" dt="2019-08-13T04:27:15.192" v="2077" actId="1076"/>
          <ac:grpSpMkLst>
            <pc:docMk/>
            <pc:sldMk cId="845057551" sldId="437"/>
            <ac:grpSpMk id="11" creationId="{596F7897-E9C4-42F2-B903-E2CCCD131033}"/>
          </ac:grpSpMkLst>
        </pc:grpChg>
        <pc:grpChg chg="mod topLvl">
          <ac:chgData name="Goutham Makkena" userId="ee2210368fc1934b" providerId="LiveId" clId="{56921E3D-EC93-49F0-A004-158032002284}" dt="2019-08-13T04:27:15.395" v="2078" actId="1076"/>
          <ac:grpSpMkLst>
            <pc:docMk/>
            <pc:sldMk cId="845057551" sldId="437"/>
            <ac:grpSpMk id="14" creationId="{596F7897-E9C4-42F2-B903-E2CCCD131033}"/>
          </ac:grpSpMkLst>
        </pc:grpChg>
        <pc:grpChg chg="mod topLvl">
          <ac:chgData name="Goutham Makkena" userId="ee2210368fc1934b" providerId="LiveId" clId="{56921E3D-EC93-49F0-A004-158032002284}" dt="2019-08-13T04:27:15.583" v="2079" actId="1076"/>
          <ac:grpSpMkLst>
            <pc:docMk/>
            <pc:sldMk cId="845057551" sldId="437"/>
            <ac:grpSpMk id="17" creationId="{596F7897-E9C4-42F2-B903-E2CCCD131033}"/>
          </ac:grpSpMkLst>
        </pc:grpChg>
        <pc:grpChg chg="del mod">
          <ac:chgData name="Goutham Makkena" userId="ee2210368fc1934b" providerId="LiveId" clId="{56921E3D-EC93-49F0-A004-158032002284}" dt="2019-08-11T05:47:28.580" v="1597" actId="165"/>
          <ac:grpSpMkLst>
            <pc:docMk/>
            <pc:sldMk cId="845057551" sldId="437"/>
            <ac:grpSpMk id="18"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19"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22"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25"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28"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31"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34"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37"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40"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43"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46" creationId="{8CB545F2-9330-4469-A863-01D1B6787CA3}"/>
          </ac:grpSpMkLst>
        </pc:grpChg>
        <pc:grpChg chg="del mod topLvl">
          <ac:chgData name="Goutham Makkena" userId="ee2210368fc1934b" providerId="LiveId" clId="{56921E3D-EC93-49F0-A004-158032002284}" dt="2019-08-13T03:48:20.779" v="1752" actId="478"/>
          <ac:grpSpMkLst>
            <pc:docMk/>
            <pc:sldMk cId="845057551" sldId="437"/>
            <ac:grpSpMk id="49" creationId="{8CB545F2-9330-4469-A863-01D1B6787CA3}"/>
          </ac:grpSpMkLst>
        </pc:grpChg>
        <pc:grpChg chg="add del mod">
          <ac:chgData name="Goutham Makkena" userId="ee2210368fc1934b" providerId="LiveId" clId="{56921E3D-EC93-49F0-A004-158032002284}" dt="2019-08-13T03:48:20.779" v="1752" actId="478"/>
          <ac:grpSpMkLst>
            <pc:docMk/>
            <pc:sldMk cId="845057551" sldId="437"/>
            <ac:grpSpMk id="52" creationId="{5D3C81B7-BF15-4CE2-8CA4-87ECF51AE5E9}"/>
          </ac:grpSpMkLst>
        </pc:grpChg>
        <pc:grpChg chg="mod topLvl">
          <ac:chgData name="Goutham Makkena" userId="ee2210368fc1934b" providerId="LiveId" clId="{56921E3D-EC93-49F0-A004-158032002284}" dt="2019-08-13T04:27:15.848" v="2080" actId="1076"/>
          <ac:grpSpMkLst>
            <pc:docMk/>
            <pc:sldMk cId="845057551" sldId="437"/>
            <ac:grpSpMk id="58" creationId="{596F7897-E9C4-42F2-B903-E2CCCD131033}"/>
          </ac:grpSpMkLst>
        </pc:grpChg>
        <pc:grpChg chg="mod topLvl">
          <ac:chgData name="Goutham Makkena" userId="ee2210368fc1934b" providerId="LiveId" clId="{56921E3D-EC93-49F0-A004-158032002284}" dt="2019-08-13T04:27:16.442" v="2081" actId="1076"/>
          <ac:grpSpMkLst>
            <pc:docMk/>
            <pc:sldMk cId="845057551" sldId="437"/>
            <ac:grpSpMk id="61" creationId="{596F7897-E9C4-42F2-B903-E2CCCD131033}"/>
          </ac:grpSpMkLst>
        </pc:grpChg>
        <pc:grpChg chg="add del mod topLvl">
          <ac:chgData name="Goutham Makkena" userId="ee2210368fc1934b" providerId="LiveId" clId="{56921E3D-EC93-49F0-A004-158032002284}" dt="2019-08-13T04:27:31.052" v="2085" actId="478"/>
          <ac:grpSpMkLst>
            <pc:docMk/>
            <pc:sldMk cId="845057551" sldId="437"/>
            <ac:grpSpMk id="64" creationId="{596F7897-E9C4-42F2-B903-E2CCCD131033}"/>
          </ac:grpSpMkLst>
        </pc:grpChg>
        <pc:grpChg chg="mod topLvl">
          <ac:chgData name="Goutham Makkena" userId="ee2210368fc1934b" providerId="LiveId" clId="{56921E3D-EC93-49F0-A004-158032002284}" dt="2019-08-13T04:27:23.227" v="2084" actId="1076"/>
          <ac:grpSpMkLst>
            <pc:docMk/>
            <pc:sldMk cId="845057551" sldId="437"/>
            <ac:grpSpMk id="67" creationId="{596F7897-E9C4-42F2-B903-E2CCCD131033}"/>
          </ac:grpSpMkLst>
        </pc:grpChg>
        <pc:grpChg chg="mod topLvl">
          <ac:chgData name="Goutham Makkena" userId="ee2210368fc1934b" providerId="LiveId" clId="{56921E3D-EC93-49F0-A004-158032002284}" dt="2019-08-13T03:50:02.695" v="1769" actId="1076"/>
          <ac:grpSpMkLst>
            <pc:docMk/>
            <pc:sldMk cId="845057551" sldId="437"/>
            <ac:grpSpMk id="70" creationId="{596F7897-E9C4-42F2-B903-E2CCCD131033}"/>
          </ac:grpSpMkLst>
        </pc:grpChg>
        <pc:grpChg chg="mod topLvl">
          <ac:chgData name="Goutham Makkena" userId="ee2210368fc1934b" providerId="LiveId" clId="{56921E3D-EC93-49F0-A004-158032002284}" dt="2019-08-13T04:27:13.322" v="2070" actId="1076"/>
          <ac:grpSpMkLst>
            <pc:docMk/>
            <pc:sldMk cId="845057551" sldId="437"/>
            <ac:grpSpMk id="73" creationId="{596F7897-E9C4-42F2-B903-E2CCCD131033}"/>
          </ac:grpSpMkLst>
        </pc:grpChg>
        <pc:grpChg chg="mod topLvl">
          <ac:chgData name="Goutham Makkena" userId="ee2210368fc1934b" providerId="LiveId" clId="{56921E3D-EC93-49F0-A004-158032002284}" dt="2019-08-13T04:27:13.791" v="2071" actId="1076"/>
          <ac:grpSpMkLst>
            <pc:docMk/>
            <pc:sldMk cId="845057551" sldId="437"/>
            <ac:grpSpMk id="76" creationId="{596F7897-E9C4-42F2-B903-E2CCCD131033}"/>
          </ac:grpSpMkLst>
        </pc:grpChg>
        <pc:grpChg chg="add del mod">
          <ac:chgData name="Goutham Makkena" userId="ee2210368fc1934b" providerId="LiveId" clId="{56921E3D-EC93-49F0-A004-158032002284}" dt="2019-08-13T03:58:00.455" v="1790" actId="478"/>
          <ac:grpSpMkLst>
            <pc:docMk/>
            <pc:sldMk cId="845057551" sldId="437"/>
            <ac:grpSpMk id="79" creationId="{1BFB9D3C-F7E8-46C4-A585-265527794783}"/>
          </ac:grpSpMkLst>
        </pc:grpChg>
        <pc:grpChg chg="add del mod">
          <ac:chgData name="Goutham Makkena" userId="ee2210368fc1934b" providerId="LiveId" clId="{56921E3D-EC93-49F0-A004-158032002284}" dt="2019-08-13T04:00:18.377" v="1801" actId="478"/>
          <ac:grpSpMkLst>
            <pc:docMk/>
            <pc:sldMk cId="845057551" sldId="437"/>
            <ac:grpSpMk id="82" creationId="{406D0048-6010-4BF6-AA18-38C5CCD140D7}"/>
          </ac:grpSpMkLst>
        </pc:grpChg>
        <pc:grpChg chg="add del mod">
          <ac:chgData name="Goutham Makkena" userId="ee2210368fc1934b" providerId="LiveId" clId="{56921E3D-EC93-49F0-A004-158032002284}" dt="2019-08-13T04:00:18.377" v="1801" actId="478"/>
          <ac:grpSpMkLst>
            <pc:docMk/>
            <pc:sldMk cId="845057551" sldId="437"/>
            <ac:grpSpMk id="85" creationId="{8DA7D71A-4199-47E6-B385-B217D5A2D746}"/>
          </ac:grpSpMkLst>
        </pc:grpChg>
        <pc:grpChg chg="add del mod">
          <ac:chgData name="Goutham Makkena" userId="ee2210368fc1934b" providerId="LiveId" clId="{56921E3D-EC93-49F0-A004-158032002284}" dt="2019-08-13T04:00:18.377" v="1801" actId="478"/>
          <ac:grpSpMkLst>
            <pc:docMk/>
            <pc:sldMk cId="845057551" sldId="437"/>
            <ac:grpSpMk id="88" creationId="{7BAE0B30-726D-4C83-AD79-986488EE55D7}"/>
          </ac:grpSpMkLst>
        </pc:grpChg>
        <pc:grpChg chg="add del mod">
          <ac:chgData name="Goutham Makkena" userId="ee2210368fc1934b" providerId="LiveId" clId="{56921E3D-EC93-49F0-A004-158032002284}" dt="2019-08-13T04:00:18.377" v="1801" actId="478"/>
          <ac:grpSpMkLst>
            <pc:docMk/>
            <pc:sldMk cId="845057551" sldId="437"/>
            <ac:grpSpMk id="91" creationId="{C991CF7D-DFE1-4709-BBFB-128717A4D6D4}"/>
          </ac:grpSpMkLst>
        </pc:grpChg>
        <pc:grpChg chg="add del mod">
          <ac:chgData name="Goutham Makkena" userId="ee2210368fc1934b" providerId="LiveId" clId="{56921E3D-EC93-49F0-A004-158032002284}" dt="2019-08-13T04:00:18.377" v="1801" actId="478"/>
          <ac:grpSpMkLst>
            <pc:docMk/>
            <pc:sldMk cId="845057551" sldId="437"/>
            <ac:grpSpMk id="94" creationId="{E3630CD3-42F5-4526-B1E8-2813CF42C826}"/>
          </ac:grpSpMkLst>
        </pc:grpChg>
        <pc:grpChg chg="add del mod">
          <ac:chgData name="Goutham Makkena" userId="ee2210368fc1934b" providerId="LiveId" clId="{56921E3D-EC93-49F0-A004-158032002284}" dt="2019-08-13T04:00:18.377" v="1801" actId="478"/>
          <ac:grpSpMkLst>
            <pc:docMk/>
            <pc:sldMk cId="845057551" sldId="437"/>
            <ac:grpSpMk id="97" creationId="{937A733E-51DC-4069-9A82-20A16FC64CE1}"/>
          </ac:grpSpMkLst>
        </pc:grpChg>
        <pc:grpChg chg="add del mod">
          <ac:chgData name="Goutham Makkena" userId="ee2210368fc1934b" providerId="LiveId" clId="{56921E3D-EC93-49F0-A004-158032002284}" dt="2019-08-13T04:00:18.377" v="1801" actId="478"/>
          <ac:grpSpMkLst>
            <pc:docMk/>
            <pc:sldMk cId="845057551" sldId="437"/>
            <ac:grpSpMk id="100" creationId="{4DB20D77-429F-40A3-8325-7E8FE0892AAA}"/>
          </ac:grpSpMkLst>
        </pc:grpChg>
        <pc:grpChg chg="add mod">
          <ac:chgData name="Goutham Makkena" userId="ee2210368fc1934b" providerId="LiveId" clId="{56921E3D-EC93-49F0-A004-158032002284}" dt="2019-08-13T04:27:14.088" v="2072" actId="1076"/>
          <ac:grpSpMkLst>
            <pc:docMk/>
            <pc:sldMk cId="845057551" sldId="437"/>
            <ac:grpSpMk id="103" creationId="{4470F7B1-AFE3-422C-B0AE-0D3E17D839C7}"/>
          </ac:grpSpMkLst>
        </pc:grpChg>
        <pc:grpChg chg="add mod">
          <ac:chgData name="Goutham Makkena" userId="ee2210368fc1934b" providerId="LiveId" clId="{56921E3D-EC93-49F0-A004-158032002284}" dt="2019-08-13T04:27:14.306" v="2073" actId="1076"/>
          <ac:grpSpMkLst>
            <pc:docMk/>
            <pc:sldMk cId="845057551" sldId="437"/>
            <ac:grpSpMk id="106" creationId="{B23A7905-26DE-4CCE-BF08-5EC60A137290}"/>
          </ac:grpSpMkLst>
        </pc:grpChg>
        <pc:grpChg chg="add mod">
          <ac:chgData name="Goutham Makkena" userId="ee2210368fc1934b" providerId="LiveId" clId="{56921E3D-EC93-49F0-A004-158032002284}" dt="2019-08-13T04:27:14.541" v="2074" actId="1076"/>
          <ac:grpSpMkLst>
            <pc:docMk/>
            <pc:sldMk cId="845057551" sldId="437"/>
            <ac:grpSpMk id="109" creationId="{296EB02F-57D6-4504-A43D-94F75A7873EC}"/>
          </ac:grpSpMkLst>
        </pc:grpChg>
        <pc:grpChg chg="add mod">
          <ac:chgData name="Goutham Makkena" userId="ee2210368fc1934b" providerId="LiveId" clId="{56921E3D-EC93-49F0-A004-158032002284}" dt="2019-08-13T04:27:14.791" v="2075" actId="1076"/>
          <ac:grpSpMkLst>
            <pc:docMk/>
            <pc:sldMk cId="845057551" sldId="437"/>
            <ac:grpSpMk id="112" creationId="{CFB32481-7BE8-4427-9A7A-B132365AF150}"/>
          </ac:grpSpMkLst>
        </pc:grpChg>
        <pc:grpChg chg="del mod">
          <ac:chgData name="Goutham Makkena" userId="ee2210368fc1934b" providerId="LiveId" clId="{56921E3D-EC93-49F0-A004-158032002284}" dt="2019-08-13T04:12:29.337" v="1972" actId="165"/>
          <ac:grpSpMkLst>
            <pc:docMk/>
            <pc:sldMk cId="845057551" sldId="437"/>
            <ac:grpSpMk id="116"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2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2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3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3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41"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4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4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5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5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61" creationId="{3A11E1F1-38A8-4E2C-9CF5-DB1606B7789D}"/>
          </ac:grpSpMkLst>
        </pc:grpChg>
        <pc:grpChg chg="mod topLvl">
          <ac:chgData name="Goutham Makkena" userId="ee2210368fc1934b" providerId="LiveId" clId="{56921E3D-EC93-49F0-A004-158032002284}" dt="2019-08-13T04:21:19.838" v="2003" actId="1076"/>
          <ac:grpSpMkLst>
            <pc:docMk/>
            <pc:sldMk cId="845057551" sldId="437"/>
            <ac:grpSpMk id="16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6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7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7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81"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8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8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9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19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01"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0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0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1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16"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1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22"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2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28"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31"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34"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37"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40"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43"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46"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49"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52"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55"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58"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62" creationId="{3A11E1F1-38A8-4E2C-9CF5-DB1606B7789D}"/>
          </ac:grpSpMkLst>
        </pc:grpChg>
        <pc:grpChg chg="mod topLvl">
          <ac:chgData name="Goutham Makkena" userId="ee2210368fc1934b" providerId="LiveId" clId="{56921E3D-EC93-49F0-A004-158032002284}" dt="2019-08-13T04:12:29.337" v="1972" actId="165"/>
          <ac:grpSpMkLst>
            <pc:docMk/>
            <pc:sldMk cId="845057551" sldId="437"/>
            <ac:grpSpMk id="266" creationId="{3A11E1F1-38A8-4E2C-9CF5-DB1606B7789D}"/>
          </ac:grpSpMkLst>
        </pc:grpChg>
        <pc:picChg chg="add del mod">
          <ac:chgData name="Goutham Makkena" userId="ee2210368fc1934b" providerId="LiveId" clId="{56921E3D-EC93-49F0-A004-158032002284}" dt="2019-08-13T03:48:20.779" v="1752" actId="478"/>
          <ac:picMkLst>
            <pc:docMk/>
            <pc:sldMk cId="845057551" sldId="437"/>
            <ac:picMk id="4" creationId="{11D1161A-CE40-4BCA-9D47-3534ED08D2F7}"/>
          </ac:picMkLst>
        </pc:picChg>
        <pc:picChg chg="add del mod">
          <ac:chgData name="Goutham Makkena" userId="ee2210368fc1934b" providerId="LiveId" clId="{56921E3D-EC93-49F0-A004-158032002284}" dt="2019-08-13T04:12:25.224" v="1971" actId="27803"/>
          <ac:picMkLst>
            <pc:docMk/>
            <pc:sldMk cId="845057551" sldId="437"/>
            <ac:picMk id="5" creationId="{3A11E1F1-38A8-4E2C-9CF5-DB1606B7789D}"/>
          </ac:picMkLst>
        </pc:picChg>
        <pc:picChg chg="add del mod">
          <ac:chgData name="Goutham Makkena" userId="ee2210368fc1934b" providerId="LiveId" clId="{56921E3D-EC93-49F0-A004-158032002284}" dt="2019-08-11T05:46:13.814" v="1593" actId="478"/>
          <ac:picMkLst>
            <pc:docMk/>
            <pc:sldMk cId="845057551" sldId="437"/>
            <ac:picMk id="5" creationId="{EC14DD1D-DB2E-4C88-8E26-166D4B432832}"/>
          </ac:picMkLst>
        </pc:picChg>
        <pc:picChg chg="add del mod">
          <ac:chgData name="Goutham Makkena" userId="ee2210368fc1934b" providerId="LiveId" clId="{56921E3D-EC93-49F0-A004-158032002284}" dt="2019-08-13T03:49:46.257" v="1767" actId="27803"/>
          <ac:picMkLst>
            <pc:docMk/>
            <pc:sldMk cId="845057551" sldId="437"/>
            <ac:picMk id="6" creationId="{596F7897-E9C4-42F2-B903-E2CCCD131033}"/>
          </ac:picMkLst>
        </pc:picChg>
        <pc:picChg chg="add del mod">
          <ac:chgData name="Goutham Makkena" userId="ee2210368fc1934b" providerId="LiveId" clId="{56921E3D-EC93-49F0-A004-158032002284}" dt="2019-08-11T05:47:23.624" v="1596" actId="27803"/>
          <ac:picMkLst>
            <pc:docMk/>
            <pc:sldMk cId="845057551" sldId="437"/>
            <ac:picMk id="17" creationId="{8CB545F2-9330-4469-A863-01D1B6787CA3}"/>
          </ac:picMkLst>
        </pc:picChg>
        <pc:picChg chg="add del mod ord">
          <ac:chgData name="Goutham Makkena" userId="ee2210368fc1934b" providerId="LiveId" clId="{56921E3D-EC93-49F0-A004-158032002284}" dt="2019-08-13T03:48:20.779" v="1752" actId="478"/>
          <ac:picMkLst>
            <pc:docMk/>
            <pc:sldMk cId="845057551" sldId="437"/>
            <ac:picMk id="55" creationId="{22C8A2C0-1991-497F-9D1D-A550716E239A}"/>
          </ac:picMkLst>
        </pc:picChg>
      </pc:sldChg>
      <pc:sldChg chg="addSp delSp modSp add del delAnim modAnim">
        <pc:chgData name="Goutham Makkena" userId="ee2210368fc1934b" providerId="LiveId" clId="{56921E3D-EC93-49F0-A004-158032002284}" dt="2019-08-21T06:50:53.546" v="5598" actId="2696"/>
        <pc:sldMkLst>
          <pc:docMk/>
          <pc:sldMk cId="1733975083" sldId="438"/>
        </pc:sldMkLst>
        <pc:spChg chg="mod">
          <ac:chgData name="Goutham Makkena" userId="ee2210368fc1934b" providerId="LiveId" clId="{56921E3D-EC93-49F0-A004-158032002284}" dt="2019-08-13T04:29:17.446" v="2119" actId="1076"/>
          <ac:spMkLst>
            <pc:docMk/>
            <pc:sldMk cId="1733975083" sldId="438"/>
            <ac:spMk id="2" creationId="{C46F7556-4948-4E7A-97F9-83A5A426E5A4}"/>
          </ac:spMkLst>
        </pc:spChg>
        <pc:spChg chg="del">
          <ac:chgData name="Goutham Makkena" userId="ee2210368fc1934b" providerId="LiveId" clId="{56921E3D-EC93-49F0-A004-158032002284}" dt="2019-08-13T04:28:46.141" v="2088" actId="478"/>
          <ac:spMkLst>
            <pc:docMk/>
            <pc:sldMk cId="1733975083" sldId="438"/>
            <ac:spMk id="3" creationId="{F67A8757-1187-4673-AAC8-DFA9944BE46A}"/>
          </ac:spMkLst>
        </pc:spChg>
        <pc:spChg chg="add">
          <ac:chgData name="Goutham Makkena" userId="ee2210368fc1934b" providerId="LiveId" clId="{56921E3D-EC93-49F0-A004-158032002284}" dt="2019-08-13T04:28:47.328" v="2089"/>
          <ac:spMkLst>
            <pc:docMk/>
            <pc:sldMk cId="1733975083" sldId="438"/>
            <ac:spMk id="4" creationId="{F14ACD4A-68BE-4C52-9E12-666FDB209975}"/>
          </ac:spMkLst>
        </pc:spChg>
        <pc:spChg chg="add">
          <ac:chgData name="Goutham Makkena" userId="ee2210368fc1934b" providerId="LiveId" clId="{56921E3D-EC93-49F0-A004-158032002284}" dt="2019-08-13T04:28:47.328" v="2089"/>
          <ac:spMkLst>
            <pc:docMk/>
            <pc:sldMk cId="1733975083" sldId="438"/>
            <ac:spMk id="5" creationId="{E6B7ADCC-E8F4-4F84-A78B-7B4F412B14CB}"/>
          </ac:spMkLst>
        </pc:spChg>
        <pc:spChg chg="add mod">
          <ac:chgData name="Goutham Makkena" userId="ee2210368fc1934b" providerId="LiveId" clId="{56921E3D-EC93-49F0-A004-158032002284}" dt="2019-08-13T04:29:09.540" v="2118" actId="20577"/>
          <ac:spMkLst>
            <pc:docMk/>
            <pc:sldMk cId="1733975083" sldId="438"/>
            <ac:spMk id="6" creationId="{BD700714-0A8B-4285-BDFB-AA2A124F754F}"/>
          </ac:spMkLst>
        </pc:spChg>
        <pc:spChg chg="add mod">
          <ac:chgData name="Goutham Makkena" userId="ee2210368fc1934b" providerId="LiveId" clId="{56921E3D-EC93-49F0-A004-158032002284}" dt="2019-08-13T05:15:06.961" v="2264" actId="1076"/>
          <ac:spMkLst>
            <pc:docMk/>
            <pc:sldMk cId="1733975083" sldId="438"/>
            <ac:spMk id="49" creationId="{0281EE8D-4243-4569-A931-D6547CA28615}"/>
          </ac:spMkLst>
        </pc:spChg>
        <pc:spChg chg="add">
          <ac:chgData name="Goutham Makkena" userId="ee2210368fc1934b" providerId="LiveId" clId="{56921E3D-EC93-49F0-A004-158032002284}" dt="2019-08-13T04:28:47.328" v="2089"/>
          <ac:spMkLst>
            <pc:docMk/>
            <pc:sldMk cId="1733975083" sldId="438"/>
            <ac:spMk id="50" creationId="{B7935E83-38F4-435F-9560-9935BBD62951}"/>
          </ac:spMkLst>
        </pc:spChg>
        <pc:spChg chg="add">
          <ac:chgData name="Goutham Makkena" userId="ee2210368fc1934b" providerId="LiveId" clId="{56921E3D-EC93-49F0-A004-158032002284}" dt="2019-08-13T04:28:47.328" v="2089"/>
          <ac:spMkLst>
            <pc:docMk/>
            <pc:sldMk cId="1733975083" sldId="438"/>
            <ac:spMk id="51" creationId="{445A6605-9035-4630-BD18-16E1AC0B09B6}"/>
          </ac:spMkLst>
        </pc:spChg>
        <pc:spChg chg="add">
          <ac:chgData name="Goutham Makkena" userId="ee2210368fc1934b" providerId="LiveId" clId="{56921E3D-EC93-49F0-A004-158032002284}" dt="2019-08-13T04:28:47.328" v="2089"/>
          <ac:spMkLst>
            <pc:docMk/>
            <pc:sldMk cId="1733975083" sldId="438"/>
            <ac:spMk id="52" creationId="{D1BCBD83-4809-458E-B74D-419787D38B40}"/>
          </ac:spMkLst>
        </pc:spChg>
        <pc:spChg chg="add">
          <ac:chgData name="Goutham Makkena" userId="ee2210368fc1934b" providerId="LiveId" clId="{56921E3D-EC93-49F0-A004-158032002284}" dt="2019-08-13T04:28:47.328" v="2089"/>
          <ac:spMkLst>
            <pc:docMk/>
            <pc:sldMk cId="1733975083" sldId="438"/>
            <ac:spMk id="53" creationId="{B91127F0-F654-4F4D-AA9D-13031753F139}"/>
          </ac:spMkLst>
        </pc:spChg>
        <pc:spChg chg="add">
          <ac:chgData name="Goutham Makkena" userId="ee2210368fc1934b" providerId="LiveId" clId="{56921E3D-EC93-49F0-A004-158032002284}" dt="2019-08-13T04:28:47.328" v="2089"/>
          <ac:spMkLst>
            <pc:docMk/>
            <pc:sldMk cId="1733975083" sldId="438"/>
            <ac:spMk id="54" creationId="{77D5F828-15C2-43D6-81DB-BF6112EF7E65}"/>
          </ac:spMkLst>
        </pc:spChg>
        <pc:spChg chg="add mod">
          <ac:chgData name="Goutham Makkena" userId="ee2210368fc1934b" providerId="LiveId" clId="{56921E3D-EC93-49F0-A004-158032002284}" dt="2019-08-13T05:07:15.871" v="2170" actId="20577"/>
          <ac:spMkLst>
            <pc:docMk/>
            <pc:sldMk cId="1733975083" sldId="438"/>
            <ac:spMk id="200" creationId="{A48DD2DB-6E6F-4BA0-B79D-3796B3B0B8DD}"/>
          </ac:spMkLst>
        </pc:spChg>
        <pc:spChg chg="add mod">
          <ac:chgData name="Goutham Makkena" userId="ee2210368fc1934b" providerId="LiveId" clId="{56921E3D-EC93-49F0-A004-158032002284}" dt="2019-08-13T04:29:04.011" v="2117" actId="20577"/>
          <ac:spMkLst>
            <pc:docMk/>
            <pc:sldMk cId="1733975083" sldId="438"/>
            <ac:spMk id="201" creationId="{793EF90B-1D1A-44C6-B27E-0E54E107E31F}"/>
          </ac:spMkLst>
        </pc:spChg>
        <pc:spChg chg="add mod">
          <ac:chgData name="Goutham Makkena" userId="ee2210368fc1934b" providerId="LiveId" clId="{56921E3D-EC93-49F0-A004-158032002284}" dt="2019-08-13T05:50:41.850" v="2392" actId="14100"/>
          <ac:spMkLst>
            <pc:docMk/>
            <pc:sldMk cId="1733975083" sldId="438"/>
            <ac:spMk id="275" creationId="{B918FF2D-63AE-4BC2-BA76-F5241EAAFE29}"/>
          </ac:spMkLst>
        </pc:spChg>
        <pc:grpChg chg="add del">
          <ac:chgData name="Goutham Makkena" userId="ee2210368fc1934b" providerId="LiveId" clId="{56921E3D-EC93-49F0-A004-158032002284}" dt="2019-08-13T04:29:21.046" v="2120" actId="478"/>
          <ac:grpSpMkLst>
            <pc:docMk/>
            <pc:sldMk cId="1733975083" sldId="438"/>
            <ac:grpSpMk id="7" creationId="{21F3672A-E3BE-40E6-9ACB-E2B600FD69F8}"/>
          </ac:grpSpMkLst>
        </pc:grpChg>
        <pc:grpChg chg="add del">
          <ac:chgData name="Goutham Makkena" userId="ee2210368fc1934b" providerId="LiveId" clId="{56921E3D-EC93-49F0-A004-158032002284}" dt="2019-08-13T04:29:21.046" v="2120" actId="478"/>
          <ac:grpSpMkLst>
            <pc:docMk/>
            <pc:sldMk cId="1733975083" sldId="438"/>
            <ac:grpSpMk id="10" creationId="{DA8A17CE-08F5-44D2-A28D-4ECC80D95824}"/>
          </ac:grpSpMkLst>
        </pc:grpChg>
        <pc:grpChg chg="add del">
          <ac:chgData name="Goutham Makkena" userId="ee2210368fc1934b" providerId="LiveId" clId="{56921E3D-EC93-49F0-A004-158032002284}" dt="2019-08-13T04:29:21.046" v="2120" actId="478"/>
          <ac:grpSpMkLst>
            <pc:docMk/>
            <pc:sldMk cId="1733975083" sldId="438"/>
            <ac:grpSpMk id="13" creationId="{FA8C2F2F-A16B-432D-960D-65A80905CCBC}"/>
          </ac:grpSpMkLst>
        </pc:grpChg>
        <pc:grpChg chg="add del">
          <ac:chgData name="Goutham Makkena" userId="ee2210368fc1934b" providerId="LiveId" clId="{56921E3D-EC93-49F0-A004-158032002284}" dt="2019-08-13T04:29:21.046" v="2120" actId="478"/>
          <ac:grpSpMkLst>
            <pc:docMk/>
            <pc:sldMk cId="1733975083" sldId="438"/>
            <ac:grpSpMk id="16" creationId="{44F05912-8B94-4B46-AD90-C800CD1E7D01}"/>
          </ac:grpSpMkLst>
        </pc:grpChg>
        <pc:grpChg chg="add del">
          <ac:chgData name="Goutham Makkena" userId="ee2210368fc1934b" providerId="LiveId" clId="{56921E3D-EC93-49F0-A004-158032002284}" dt="2019-08-13T04:29:21.046" v="2120" actId="478"/>
          <ac:grpSpMkLst>
            <pc:docMk/>
            <pc:sldMk cId="1733975083" sldId="438"/>
            <ac:grpSpMk id="19" creationId="{86C59A6E-3958-46CB-BFA4-A191D7F92772}"/>
          </ac:grpSpMkLst>
        </pc:grpChg>
        <pc:grpChg chg="add del">
          <ac:chgData name="Goutham Makkena" userId="ee2210368fc1934b" providerId="LiveId" clId="{56921E3D-EC93-49F0-A004-158032002284}" dt="2019-08-13T04:29:21.046" v="2120" actId="478"/>
          <ac:grpSpMkLst>
            <pc:docMk/>
            <pc:sldMk cId="1733975083" sldId="438"/>
            <ac:grpSpMk id="22" creationId="{910E4CDB-1292-4357-88DC-FDB74D80A963}"/>
          </ac:grpSpMkLst>
        </pc:grpChg>
        <pc:grpChg chg="add del">
          <ac:chgData name="Goutham Makkena" userId="ee2210368fc1934b" providerId="LiveId" clId="{56921E3D-EC93-49F0-A004-158032002284}" dt="2019-08-13T04:29:21.046" v="2120" actId="478"/>
          <ac:grpSpMkLst>
            <pc:docMk/>
            <pc:sldMk cId="1733975083" sldId="438"/>
            <ac:grpSpMk id="25" creationId="{0522D8CF-05EF-439C-B65F-B22FAC6E44C9}"/>
          </ac:grpSpMkLst>
        </pc:grpChg>
        <pc:grpChg chg="add del">
          <ac:chgData name="Goutham Makkena" userId="ee2210368fc1934b" providerId="LiveId" clId="{56921E3D-EC93-49F0-A004-158032002284}" dt="2019-08-13T04:29:21.046" v="2120" actId="478"/>
          <ac:grpSpMkLst>
            <pc:docMk/>
            <pc:sldMk cId="1733975083" sldId="438"/>
            <ac:grpSpMk id="28" creationId="{F4919A9C-CE2E-4B51-8CF7-9135FF2FD223}"/>
          </ac:grpSpMkLst>
        </pc:grpChg>
        <pc:grpChg chg="add del">
          <ac:chgData name="Goutham Makkena" userId="ee2210368fc1934b" providerId="LiveId" clId="{56921E3D-EC93-49F0-A004-158032002284}" dt="2019-08-13T04:29:21.046" v="2120" actId="478"/>
          <ac:grpSpMkLst>
            <pc:docMk/>
            <pc:sldMk cId="1733975083" sldId="438"/>
            <ac:grpSpMk id="31" creationId="{89999455-9759-4C50-AC02-A855B71046F5}"/>
          </ac:grpSpMkLst>
        </pc:grpChg>
        <pc:grpChg chg="add del">
          <ac:chgData name="Goutham Makkena" userId="ee2210368fc1934b" providerId="LiveId" clId="{56921E3D-EC93-49F0-A004-158032002284}" dt="2019-08-13T04:29:21.046" v="2120" actId="478"/>
          <ac:grpSpMkLst>
            <pc:docMk/>
            <pc:sldMk cId="1733975083" sldId="438"/>
            <ac:grpSpMk id="34" creationId="{ED963026-58A3-4816-A497-752E712125E8}"/>
          </ac:grpSpMkLst>
        </pc:grpChg>
        <pc:grpChg chg="add del">
          <ac:chgData name="Goutham Makkena" userId="ee2210368fc1934b" providerId="LiveId" clId="{56921E3D-EC93-49F0-A004-158032002284}" dt="2019-08-13T04:29:21.046" v="2120" actId="478"/>
          <ac:grpSpMkLst>
            <pc:docMk/>
            <pc:sldMk cId="1733975083" sldId="438"/>
            <ac:grpSpMk id="37" creationId="{9FCDF89B-782B-40AE-AAC7-C080A80F21DF}"/>
          </ac:grpSpMkLst>
        </pc:grpChg>
        <pc:grpChg chg="add del">
          <ac:chgData name="Goutham Makkena" userId="ee2210368fc1934b" providerId="LiveId" clId="{56921E3D-EC93-49F0-A004-158032002284}" dt="2019-08-13T04:29:21.046" v="2120" actId="478"/>
          <ac:grpSpMkLst>
            <pc:docMk/>
            <pc:sldMk cId="1733975083" sldId="438"/>
            <ac:grpSpMk id="40" creationId="{6B9B8E99-DA0F-4FD1-BCA4-B1300CD099AA}"/>
          </ac:grpSpMkLst>
        </pc:grpChg>
        <pc:grpChg chg="add del">
          <ac:chgData name="Goutham Makkena" userId="ee2210368fc1934b" providerId="LiveId" clId="{56921E3D-EC93-49F0-A004-158032002284}" dt="2019-08-13T04:29:21.046" v="2120" actId="478"/>
          <ac:grpSpMkLst>
            <pc:docMk/>
            <pc:sldMk cId="1733975083" sldId="438"/>
            <ac:grpSpMk id="43" creationId="{142E7A0C-0E5C-4005-8018-D839CA493372}"/>
          </ac:grpSpMkLst>
        </pc:grpChg>
        <pc:grpChg chg="add del">
          <ac:chgData name="Goutham Makkena" userId="ee2210368fc1934b" providerId="LiveId" clId="{56921E3D-EC93-49F0-A004-158032002284}" dt="2019-08-13T04:29:21.046" v="2120" actId="478"/>
          <ac:grpSpMkLst>
            <pc:docMk/>
            <pc:sldMk cId="1733975083" sldId="438"/>
            <ac:grpSpMk id="46" creationId="{9E13493C-CDBC-4361-894B-28DDFE76B616}"/>
          </ac:grpSpMkLst>
        </pc:grpChg>
        <pc:grpChg chg="add">
          <ac:chgData name="Goutham Makkena" userId="ee2210368fc1934b" providerId="LiveId" clId="{56921E3D-EC93-49F0-A004-158032002284}" dt="2019-08-13T04:28:47.328" v="2089"/>
          <ac:grpSpMkLst>
            <pc:docMk/>
            <pc:sldMk cId="1733975083" sldId="438"/>
            <ac:grpSpMk id="55" creationId="{E9DD7376-7641-4806-B44E-2C4BD4C90D02}"/>
          </ac:grpSpMkLst>
        </pc:grpChg>
        <pc:grpChg chg="add">
          <ac:chgData name="Goutham Makkena" userId="ee2210368fc1934b" providerId="LiveId" clId="{56921E3D-EC93-49F0-A004-158032002284}" dt="2019-08-13T04:28:47.328" v="2089"/>
          <ac:grpSpMkLst>
            <pc:docMk/>
            <pc:sldMk cId="1733975083" sldId="438"/>
            <ac:grpSpMk id="59" creationId="{5195CB25-BAD5-4C90-BEBE-722FC601BBB7}"/>
          </ac:grpSpMkLst>
        </pc:grpChg>
        <pc:grpChg chg="add">
          <ac:chgData name="Goutham Makkena" userId="ee2210368fc1934b" providerId="LiveId" clId="{56921E3D-EC93-49F0-A004-158032002284}" dt="2019-08-13T04:28:47.328" v="2089"/>
          <ac:grpSpMkLst>
            <pc:docMk/>
            <pc:sldMk cId="1733975083" sldId="438"/>
            <ac:grpSpMk id="63" creationId="{59FCF6FC-46A3-4F50-8662-81EA3EBB8B3A}"/>
          </ac:grpSpMkLst>
        </pc:grpChg>
        <pc:grpChg chg="add">
          <ac:chgData name="Goutham Makkena" userId="ee2210368fc1934b" providerId="LiveId" clId="{56921E3D-EC93-49F0-A004-158032002284}" dt="2019-08-13T04:28:47.328" v="2089"/>
          <ac:grpSpMkLst>
            <pc:docMk/>
            <pc:sldMk cId="1733975083" sldId="438"/>
            <ac:grpSpMk id="67" creationId="{C37E2F26-78C6-4B81-A797-F95E46B2E9C3}"/>
          </ac:grpSpMkLst>
        </pc:grpChg>
        <pc:grpChg chg="add">
          <ac:chgData name="Goutham Makkena" userId="ee2210368fc1934b" providerId="LiveId" clId="{56921E3D-EC93-49F0-A004-158032002284}" dt="2019-08-13T04:28:47.328" v="2089"/>
          <ac:grpSpMkLst>
            <pc:docMk/>
            <pc:sldMk cId="1733975083" sldId="438"/>
            <ac:grpSpMk id="71" creationId="{4984CB90-29EB-4926-8191-3E43E53FAC26}"/>
          </ac:grpSpMkLst>
        </pc:grpChg>
        <pc:grpChg chg="add mod">
          <ac:chgData name="Goutham Makkena" userId="ee2210368fc1934b" providerId="LiveId" clId="{56921E3D-EC93-49F0-A004-158032002284}" dt="2019-08-13T05:13:59.157" v="2258" actId="1076"/>
          <ac:grpSpMkLst>
            <pc:docMk/>
            <pc:sldMk cId="1733975083" sldId="438"/>
            <ac:grpSpMk id="75" creationId="{B79DCD0D-DAD2-4C64-91A9-7B5C07BFAE69}"/>
          </ac:grpSpMkLst>
        </pc:grpChg>
        <pc:grpChg chg="add">
          <ac:chgData name="Goutham Makkena" userId="ee2210368fc1934b" providerId="LiveId" clId="{56921E3D-EC93-49F0-A004-158032002284}" dt="2019-08-13T04:28:47.328" v="2089"/>
          <ac:grpSpMkLst>
            <pc:docMk/>
            <pc:sldMk cId="1733975083" sldId="438"/>
            <ac:grpSpMk id="79" creationId="{EE8BE17B-4693-43A6-B183-3886603BAB2F}"/>
          </ac:grpSpMkLst>
        </pc:grpChg>
        <pc:grpChg chg="add">
          <ac:chgData name="Goutham Makkena" userId="ee2210368fc1934b" providerId="LiveId" clId="{56921E3D-EC93-49F0-A004-158032002284}" dt="2019-08-13T04:28:47.328" v="2089"/>
          <ac:grpSpMkLst>
            <pc:docMk/>
            <pc:sldMk cId="1733975083" sldId="438"/>
            <ac:grpSpMk id="83" creationId="{DEC6E77E-86C8-406B-B124-800E615666EE}"/>
          </ac:grpSpMkLst>
        </pc:grpChg>
        <pc:grpChg chg="add">
          <ac:chgData name="Goutham Makkena" userId="ee2210368fc1934b" providerId="LiveId" clId="{56921E3D-EC93-49F0-A004-158032002284}" dt="2019-08-13T04:28:47.328" v="2089"/>
          <ac:grpSpMkLst>
            <pc:docMk/>
            <pc:sldMk cId="1733975083" sldId="438"/>
            <ac:grpSpMk id="87" creationId="{4B30517B-A191-4A8B-932E-15037A0A0761}"/>
          </ac:grpSpMkLst>
        </pc:grpChg>
        <pc:grpChg chg="add">
          <ac:chgData name="Goutham Makkena" userId="ee2210368fc1934b" providerId="LiveId" clId="{56921E3D-EC93-49F0-A004-158032002284}" dt="2019-08-13T04:28:47.328" v="2089"/>
          <ac:grpSpMkLst>
            <pc:docMk/>
            <pc:sldMk cId="1733975083" sldId="438"/>
            <ac:grpSpMk id="91" creationId="{28D8440C-CA68-41CF-AE12-20DB4936A899}"/>
          </ac:grpSpMkLst>
        </pc:grpChg>
        <pc:grpChg chg="add">
          <ac:chgData name="Goutham Makkena" userId="ee2210368fc1934b" providerId="LiveId" clId="{56921E3D-EC93-49F0-A004-158032002284}" dt="2019-08-13T04:28:47.328" v="2089"/>
          <ac:grpSpMkLst>
            <pc:docMk/>
            <pc:sldMk cId="1733975083" sldId="438"/>
            <ac:grpSpMk id="95" creationId="{21510000-01D8-4702-B8E1-B25DC1D2EDE4}"/>
          </ac:grpSpMkLst>
        </pc:grpChg>
        <pc:grpChg chg="add">
          <ac:chgData name="Goutham Makkena" userId="ee2210368fc1934b" providerId="LiveId" clId="{56921E3D-EC93-49F0-A004-158032002284}" dt="2019-08-13T04:28:47.328" v="2089"/>
          <ac:grpSpMkLst>
            <pc:docMk/>
            <pc:sldMk cId="1733975083" sldId="438"/>
            <ac:grpSpMk id="99" creationId="{2F042C33-E14A-4209-AE94-B6578DF82C21}"/>
          </ac:grpSpMkLst>
        </pc:grpChg>
        <pc:grpChg chg="add">
          <ac:chgData name="Goutham Makkena" userId="ee2210368fc1934b" providerId="LiveId" clId="{56921E3D-EC93-49F0-A004-158032002284}" dt="2019-08-13T04:28:47.328" v="2089"/>
          <ac:grpSpMkLst>
            <pc:docMk/>
            <pc:sldMk cId="1733975083" sldId="438"/>
            <ac:grpSpMk id="103" creationId="{8D134E65-7CCA-41D1-B649-BBAB2C29401D}"/>
          </ac:grpSpMkLst>
        </pc:grpChg>
        <pc:grpChg chg="add">
          <ac:chgData name="Goutham Makkena" userId="ee2210368fc1934b" providerId="LiveId" clId="{56921E3D-EC93-49F0-A004-158032002284}" dt="2019-08-13T04:28:47.328" v="2089"/>
          <ac:grpSpMkLst>
            <pc:docMk/>
            <pc:sldMk cId="1733975083" sldId="438"/>
            <ac:grpSpMk id="107" creationId="{B3693705-5FA7-4332-9CC9-E302DF452F67}"/>
          </ac:grpSpMkLst>
        </pc:grpChg>
        <pc:grpChg chg="add">
          <ac:chgData name="Goutham Makkena" userId="ee2210368fc1934b" providerId="LiveId" clId="{56921E3D-EC93-49F0-A004-158032002284}" dt="2019-08-13T04:28:47.328" v="2089"/>
          <ac:grpSpMkLst>
            <pc:docMk/>
            <pc:sldMk cId="1733975083" sldId="438"/>
            <ac:grpSpMk id="111" creationId="{C6962C4B-4C74-4AF8-98D3-73416AE8B1F9}"/>
          </ac:grpSpMkLst>
        </pc:grpChg>
        <pc:grpChg chg="add">
          <ac:chgData name="Goutham Makkena" userId="ee2210368fc1934b" providerId="LiveId" clId="{56921E3D-EC93-49F0-A004-158032002284}" dt="2019-08-13T04:28:47.328" v="2089"/>
          <ac:grpSpMkLst>
            <pc:docMk/>
            <pc:sldMk cId="1733975083" sldId="438"/>
            <ac:grpSpMk id="115" creationId="{B6EC1A09-7F81-4B9B-AC1F-2340972FDB30}"/>
          </ac:grpSpMkLst>
        </pc:grpChg>
        <pc:grpChg chg="add mod">
          <ac:chgData name="Goutham Makkena" userId="ee2210368fc1934b" providerId="LiveId" clId="{56921E3D-EC93-49F0-A004-158032002284}" dt="2019-08-13T05:12:52.237" v="2246" actId="1076"/>
          <ac:grpSpMkLst>
            <pc:docMk/>
            <pc:sldMk cId="1733975083" sldId="438"/>
            <ac:grpSpMk id="119" creationId="{0DEFF844-3D7C-4C76-BD37-483A051253BF}"/>
          </ac:grpSpMkLst>
        </pc:grpChg>
        <pc:grpChg chg="add mod">
          <ac:chgData name="Goutham Makkena" userId="ee2210368fc1934b" providerId="LiveId" clId="{56921E3D-EC93-49F0-A004-158032002284}" dt="2019-08-13T05:12:47.455" v="2245" actId="1076"/>
          <ac:grpSpMkLst>
            <pc:docMk/>
            <pc:sldMk cId="1733975083" sldId="438"/>
            <ac:grpSpMk id="123" creationId="{C47A539C-7623-4121-B273-D6DB885F7976}"/>
          </ac:grpSpMkLst>
        </pc:grpChg>
        <pc:grpChg chg="add">
          <ac:chgData name="Goutham Makkena" userId="ee2210368fc1934b" providerId="LiveId" clId="{56921E3D-EC93-49F0-A004-158032002284}" dt="2019-08-13T04:28:47.328" v="2089"/>
          <ac:grpSpMkLst>
            <pc:docMk/>
            <pc:sldMk cId="1733975083" sldId="438"/>
            <ac:grpSpMk id="127" creationId="{705E8DB7-1C6B-4D6B-A3BE-3EE7C72479C8}"/>
          </ac:grpSpMkLst>
        </pc:grpChg>
        <pc:grpChg chg="add">
          <ac:chgData name="Goutham Makkena" userId="ee2210368fc1934b" providerId="LiveId" clId="{56921E3D-EC93-49F0-A004-158032002284}" dt="2019-08-13T04:28:47.328" v="2089"/>
          <ac:grpSpMkLst>
            <pc:docMk/>
            <pc:sldMk cId="1733975083" sldId="438"/>
            <ac:grpSpMk id="131" creationId="{5E2C3387-FD44-4D95-937B-3F8592411B5B}"/>
          </ac:grpSpMkLst>
        </pc:grpChg>
        <pc:grpChg chg="add">
          <ac:chgData name="Goutham Makkena" userId="ee2210368fc1934b" providerId="LiveId" clId="{56921E3D-EC93-49F0-A004-158032002284}" dt="2019-08-13T04:28:47.328" v="2089"/>
          <ac:grpSpMkLst>
            <pc:docMk/>
            <pc:sldMk cId="1733975083" sldId="438"/>
            <ac:grpSpMk id="135" creationId="{7CDFEC14-1399-4754-B627-BA9CEFBF5B73}"/>
          </ac:grpSpMkLst>
        </pc:grpChg>
        <pc:grpChg chg="add">
          <ac:chgData name="Goutham Makkena" userId="ee2210368fc1934b" providerId="LiveId" clId="{56921E3D-EC93-49F0-A004-158032002284}" dt="2019-08-13T04:28:47.328" v="2089"/>
          <ac:grpSpMkLst>
            <pc:docMk/>
            <pc:sldMk cId="1733975083" sldId="438"/>
            <ac:grpSpMk id="139" creationId="{5177D854-87EF-40AA-97A4-87211B6ABF4F}"/>
          </ac:grpSpMkLst>
        </pc:grpChg>
        <pc:grpChg chg="add mod">
          <ac:chgData name="Goutham Makkena" userId="ee2210368fc1934b" providerId="LiveId" clId="{56921E3D-EC93-49F0-A004-158032002284}" dt="2019-08-13T05:12:34.772" v="2240" actId="1076"/>
          <ac:grpSpMkLst>
            <pc:docMk/>
            <pc:sldMk cId="1733975083" sldId="438"/>
            <ac:grpSpMk id="143" creationId="{E3A2B030-E945-43A3-BE48-BBF5CB28D267}"/>
          </ac:grpSpMkLst>
        </pc:grpChg>
        <pc:grpChg chg="add mod">
          <ac:chgData name="Goutham Makkena" userId="ee2210368fc1934b" providerId="LiveId" clId="{56921E3D-EC93-49F0-A004-158032002284}" dt="2019-08-13T05:14:16.931" v="2259" actId="1076"/>
          <ac:grpSpMkLst>
            <pc:docMk/>
            <pc:sldMk cId="1733975083" sldId="438"/>
            <ac:grpSpMk id="146" creationId="{2C236516-208F-4FDF-86D4-21077E5D76FE}"/>
          </ac:grpSpMkLst>
        </pc:grpChg>
        <pc:grpChg chg="add">
          <ac:chgData name="Goutham Makkena" userId="ee2210368fc1934b" providerId="LiveId" clId="{56921E3D-EC93-49F0-A004-158032002284}" dt="2019-08-13T04:28:47.328" v="2089"/>
          <ac:grpSpMkLst>
            <pc:docMk/>
            <pc:sldMk cId="1733975083" sldId="438"/>
            <ac:grpSpMk id="149" creationId="{0C4688BB-9D3D-49C7-882C-7F378DF08380}"/>
          </ac:grpSpMkLst>
        </pc:grpChg>
        <pc:grpChg chg="add mod">
          <ac:chgData name="Goutham Makkena" userId="ee2210368fc1934b" providerId="LiveId" clId="{56921E3D-EC93-49F0-A004-158032002284}" dt="2019-08-13T05:13:09.004" v="2251" actId="1076"/>
          <ac:grpSpMkLst>
            <pc:docMk/>
            <pc:sldMk cId="1733975083" sldId="438"/>
            <ac:grpSpMk id="152" creationId="{64FFDDE5-EF57-4576-8D98-D9310DEB4F02}"/>
          </ac:grpSpMkLst>
        </pc:grpChg>
        <pc:grpChg chg="add">
          <ac:chgData name="Goutham Makkena" userId="ee2210368fc1934b" providerId="LiveId" clId="{56921E3D-EC93-49F0-A004-158032002284}" dt="2019-08-13T04:28:47.328" v="2089"/>
          <ac:grpSpMkLst>
            <pc:docMk/>
            <pc:sldMk cId="1733975083" sldId="438"/>
            <ac:grpSpMk id="155" creationId="{142BAA56-BD10-4BE1-859A-DAC4D19E607D}"/>
          </ac:grpSpMkLst>
        </pc:grpChg>
        <pc:grpChg chg="add">
          <ac:chgData name="Goutham Makkena" userId="ee2210368fc1934b" providerId="LiveId" clId="{56921E3D-EC93-49F0-A004-158032002284}" dt="2019-08-13T04:28:47.328" v="2089"/>
          <ac:grpSpMkLst>
            <pc:docMk/>
            <pc:sldMk cId="1733975083" sldId="438"/>
            <ac:grpSpMk id="158" creationId="{07D2B09A-3314-4D25-B19F-30FB937A5ACF}"/>
          </ac:grpSpMkLst>
        </pc:grpChg>
        <pc:grpChg chg="add mod">
          <ac:chgData name="Goutham Makkena" userId="ee2210368fc1934b" providerId="LiveId" clId="{56921E3D-EC93-49F0-A004-158032002284}" dt="2019-08-13T05:14:49.440" v="2262" actId="1076"/>
          <ac:grpSpMkLst>
            <pc:docMk/>
            <pc:sldMk cId="1733975083" sldId="438"/>
            <ac:grpSpMk id="161" creationId="{0E199452-FE85-4B69-94D7-F0AF191F5916}"/>
          </ac:grpSpMkLst>
        </pc:grpChg>
        <pc:grpChg chg="add">
          <ac:chgData name="Goutham Makkena" userId="ee2210368fc1934b" providerId="LiveId" clId="{56921E3D-EC93-49F0-A004-158032002284}" dt="2019-08-13T04:28:47.328" v="2089"/>
          <ac:grpSpMkLst>
            <pc:docMk/>
            <pc:sldMk cId="1733975083" sldId="438"/>
            <ac:grpSpMk id="164" creationId="{B97D2590-C136-49D3-9299-770276FC549D}"/>
          </ac:grpSpMkLst>
        </pc:grpChg>
        <pc:grpChg chg="add">
          <ac:chgData name="Goutham Makkena" userId="ee2210368fc1934b" providerId="LiveId" clId="{56921E3D-EC93-49F0-A004-158032002284}" dt="2019-08-13T04:28:47.328" v="2089"/>
          <ac:grpSpMkLst>
            <pc:docMk/>
            <pc:sldMk cId="1733975083" sldId="438"/>
            <ac:grpSpMk id="167" creationId="{21EA1327-6C75-4CE4-8E35-FCE3759FE4A3}"/>
          </ac:grpSpMkLst>
        </pc:grpChg>
        <pc:grpChg chg="add">
          <ac:chgData name="Goutham Makkena" userId="ee2210368fc1934b" providerId="LiveId" clId="{56921E3D-EC93-49F0-A004-158032002284}" dt="2019-08-13T04:28:47.328" v="2089"/>
          <ac:grpSpMkLst>
            <pc:docMk/>
            <pc:sldMk cId="1733975083" sldId="438"/>
            <ac:grpSpMk id="170" creationId="{BC1792CC-E15D-4593-B641-41BA954B49BE}"/>
          </ac:grpSpMkLst>
        </pc:grpChg>
        <pc:grpChg chg="add">
          <ac:chgData name="Goutham Makkena" userId="ee2210368fc1934b" providerId="LiveId" clId="{56921E3D-EC93-49F0-A004-158032002284}" dt="2019-08-13T04:28:47.328" v="2089"/>
          <ac:grpSpMkLst>
            <pc:docMk/>
            <pc:sldMk cId="1733975083" sldId="438"/>
            <ac:grpSpMk id="173" creationId="{A7D41902-2EFF-400F-A021-32B06CA18052}"/>
          </ac:grpSpMkLst>
        </pc:grpChg>
        <pc:grpChg chg="add">
          <ac:chgData name="Goutham Makkena" userId="ee2210368fc1934b" providerId="LiveId" clId="{56921E3D-EC93-49F0-A004-158032002284}" dt="2019-08-13T04:28:47.328" v="2089"/>
          <ac:grpSpMkLst>
            <pc:docMk/>
            <pc:sldMk cId="1733975083" sldId="438"/>
            <ac:grpSpMk id="176" creationId="{672D84A9-46A3-4302-BBAD-85963D610DE4}"/>
          </ac:grpSpMkLst>
        </pc:grpChg>
        <pc:grpChg chg="add">
          <ac:chgData name="Goutham Makkena" userId="ee2210368fc1934b" providerId="LiveId" clId="{56921E3D-EC93-49F0-A004-158032002284}" dt="2019-08-13T04:28:47.328" v="2089"/>
          <ac:grpSpMkLst>
            <pc:docMk/>
            <pc:sldMk cId="1733975083" sldId="438"/>
            <ac:grpSpMk id="179" creationId="{727AB751-856F-4509-94D5-7F69E20EB1B4}"/>
          </ac:grpSpMkLst>
        </pc:grpChg>
        <pc:grpChg chg="add">
          <ac:chgData name="Goutham Makkena" userId="ee2210368fc1934b" providerId="LiveId" clId="{56921E3D-EC93-49F0-A004-158032002284}" dt="2019-08-13T04:28:47.328" v="2089"/>
          <ac:grpSpMkLst>
            <pc:docMk/>
            <pc:sldMk cId="1733975083" sldId="438"/>
            <ac:grpSpMk id="182" creationId="{E0191C8E-5FA6-431C-AC80-9CEF59B430BC}"/>
          </ac:grpSpMkLst>
        </pc:grpChg>
        <pc:grpChg chg="add">
          <ac:chgData name="Goutham Makkena" userId="ee2210368fc1934b" providerId="LiveId" clId="{56921E3D-EC93-49F0-A004-158032002284}" dt="2019-08-13T04:28:47.328" v="2089"/>
          <ac:grpSpMkLst>
            <pc:docMk/>
            <pc:sldMk cId="1733975083" sldId="438"/>
            <ac:grpSpMk id="185" creationId="{4CFE2DC3-C2E3-4633-945B-61B2E6864C59}"/>
          </ac:grpSpMkLst>
        </pc:grpChg>
        <pc:grpChg chg="add">
          <ac:chgData name="Goutham Makkena" userId="ee2210368fc1934b" providerId="LiveId" clId="{56921E3D-EC93-49F0-A004-158032002284}" dt="2019-08-13T04:28:47.328" v="2089"/>
          <ac:grpSpMkLst>
            <pc:docMk/>
            <pc:sldMk cId="1733975083" sldId="438"/>
            <ac:grpSpMk id="188" creationId="{1F242EC9-52E4-498E-9338-5783937D6284}"/>
          </ac:grpSpMkLst>
        </pc:grpChg>
        <pc:grpChg chg="add">
          <ac:chgData name="Goutham Makkena" userId="ee2210368fc1934b" providerId="LiveId" clId="{56921E3D-EC93-49F0-A004-158032002284}" dt="2019-08-13T04:28:47.328" v="2089"/>
          <ac:grpSpMkLst>
            <pc:docMk/>
            <pc:sldMk cId="1733975083" sldId="438"/>
            <ac:grpSpMk id="192" creationId="{010E2C30-401D-463B-9550-4E34A52B0BBD}"/>
          </ac:grpSpMkLst>
        </pc:grpChg>
        <pc:grpChg chg="add mod">
          <ac:chgData name="Goutham Makkena" userId="ee2210368fc1934b" providerId="LiveId" clId="{56921E3D-EC93-49F0-A004-158032002284}" dt="2019-08-13T05:12:29.453" v="2239" actId="1076"/>
          <ac:grpSpMkLst>
            <pc:docMk/>
            <pc:sldMk cId="1733975083" sldId="438"/>
            <ac:grpSpMk id="196" creationId="{5F8C758B-E2CC-4B03-83DC-209740B1BA10}"/>
          </ac:grpSpMkLst>
        </pc:grpChg>
        <pc:grpChg chg="del mod">
          <ac:chgData name="Goutham Makkena" userId="ee2210368fc1934b" providerId="LiveId" clId="{56921E3D-EC93-49F0-A004-158032002284}" dt="2019-08-13T04:31:34.849" v="2125" actId="165"/>
          <ac:grpSpMkLst>
            <pc:docMk/>
            <pc:sldMk cId="1733975083" sldId="438"/>
            <ac:grpSpMk id="203"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04" creationId="{65721B2F-B29A-45CB-AE63-F26948FAC539}"/>
          </ac:grpSpMkLst>
        </pc:grpChg>
        <pc:grpChg chg="mod topLvl">
          <ac:chgData name="Goutham Makkena" userId="ee2210368fc1934b" providerId="LiveId" clId="{56921E3D-EC93-49F0-A004-158032002284}" dt="2019-08-13T05:06:07.988" v="2147" actId="1076"/>
          <ac:grpSpMkLst>
            <pc:docMk/>
            <pc:sldMk cId="1733975083" sldId="438"/>
            <ac:grpSpMk id="208"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12" creationId="{65721B2F-B29A-45CB-AE63-F26948FAC539}"/>
          </ac:grpSpMkLst>
        </pc:grpChg>
        <pc:grpChg chg="del mod topLvl">
          <ac:chgData name="Goutham Makkena" userId="ee2210368fc1934b" providerId="LiveId" clId="{56921E3D-EC93-49F0-A004-158032002284}" dt="2019-08-13T05:06:38.631" v="2152" actId="478"/>
          <ac:grpSpMkLst>
            <pc:docMk/>
            <pc:sldMk cId="1733975083" sldId="438"/>
            <ac:grpSpMk id="216"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20" creationId="{65721B2F-B29A-45CB-AE63-F26948FAC539}"/>
          </ac:grpSpMkLst>
        </pc:grpChg>
        <pc:grpChg chg="del mod topLvl">
          <ac:chgData name="Goutham Makkena" userId="ee2210368fc1934b" providerId="LiveId" clId="{56921E3D-EC93-49F0-A004-158032002284}" dt="2019-08-13T05:06:38.631" v="2152" actId="478"/>
          <ac:grpSpMkLst>
            <pc:docMk/>
            <pc:sldMk cId="1733975083" sldId="438"/>
            <ac:grpSpMk id="224"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28" creationId="{65721B2F-B29A-45CB-AE63-F26948FAC539}"/>
          </ac:grpSpMkLst>
        </pc:grpChg>
        <pc:grpChg chg="del mod topLvl">
          <ac:chgData name="Goutham Makkena" userId="ee2210368fc1934b" providerId="LiveId" clId="{56921E3D-EC93-49F0-A004-158032002284}" dt="2019-08-13T05:06:38.631" v="2152" actId="478"/>
          <ac:grpSpMkLst>
            <pc:docMk/>
            <pc:sldMk cId="1733975083" sldId="438"/>
            <ac:grpSpMk id="232"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36" creationId="{65721B2F-B29A-45CB-AE63-F26948FAC539}"/>
          </ac:grpSpMkLst>
        </pc:grpChg>
        <pc:grpChg chg="del mod topLvl">
          <ac:chgData name="Goutham Makkena" userId="ee2210368fc1934b" providerId="LiveId" clId="{56921E3D-EC93-49F0-A004-158032002284}" dt="2019-08-13T05:06:38.631" v="2152" actId="478"/>
          <ac:grpSpMkLst>
            <pc:docMk/>
            <pc:sldMk cId="1733975083" sldId="438"/>
            <ac:grpSpMk id="240"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44"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48"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52" creationId="{65721B2F-B29A-45CB-AE63-F26948FAC539}"/>
          </ac:grpSpMkLst>
        </pc:grpChg>
        <pc:grpChg chg="mod topLvl">
          <ac:chgData name="Goutham Makkena" userId="ee2210368fc1934b" providerId="LiveId" clId="{56921E3D-EC93-49F0-A004-158032002284}" dt="2019-08-13T04:31:34.849" v="2125" actId="165"/>
          <ac:grpSpMkLst>
            <pc:docMk/>
            <pc:sldMk cId="1733975083" sldId="438"/>
            <ac:grpSpMk id="256" creationId="{65721B2F-B29A-45CB-AE63-F26948FAC539}"/>
          </ac:grpSpMkLst>
        </pc:grpChg>
        <pc:grpChg chg="del mod">
          <ac:chgData name="Goutham Makkena" userId="ee2210368fc1934b" providerId="LiveId" clId="{56921E3D-EC93-49F0-A004-158032002284}" dt="2019-08-13T05:04:45.440" v="2143" actId="165"/>
          <ac:grpSpMkLst>
            <pc:docMk/>
            <pc:sldMk cId="1733975083" sldId="438"/>
            <ac:grpSpMk id="261" creationId="{0ECE06B7-D5D5-4318-A949-F79FE8520A66}"/>
          </ac:grpSpMkLst>
        </pc:grpChg>
        <pc:grpChg chg="mod topLvl">
          <ac:chgData name="Goutham Makkena" userId="ee2210368fc1934b" providerId="LiveId" clId="{56921E3D-EC93-49F0-A004-158032002284}" dt="2019-08-13T05:04:45.440" v="2143" actId="165"/>
          <ac:grpSpMkLst>
            <pc:docMk/>
            <pc:sldMk cId="1733975083" sldId="438"/>
            <ac:grpSpMk id="262" creationId="{0ECE06B7-D5D5-4318-A949-F79FE8520A66}"/>
          </ac:grpSpMkLst>
        </pc:grpChg>
        <pc:grpChg chg="mod topLvl">
          <ac:chgData name="Goutham Makkena" userId="ee2210368fc1934b" providerId="LiveId" clId="{56921E3D-EC93-49F0-A004-158032002284}" dt="2019-08-13T05:04:45.440" v="2143" actId="165"/>
          <ac:grpSpMkLst>
            <pc:docMk/>
            <pc:sldMk cId="1733975083" sldId="438"/>
            <ac:grpSpMk id="266" creationId="{0ECE06B7-D5D5-4318-A949-F79FE8520A66}"/>
          </ac:grpSpMkLst>
        </pc:grpChg>
        <pc:grpChg chg="add mod">
          <ac:chgData name="Goutham Makkena" userId="ee2210368fc1934b" providerId="LiveId" clId="{56921E3D-EC93-49F0-A004-158032002284}" dt="2019-08-13T05:08:49.503" v="2218" actId="1076"/>
          <ac:grpSpMkLst>
            <pc:docMk/>
            <pc:sldMk cId="1733975083" sldId="438"/>
            <ac:grpSpMk id="270" creationId="{B5A8AF04-4737-41F9-A8E9-C3A1C2BC5EE1}"/>
          </ac:grpSpMkLst>
        </pc:grpChg>
        <pc:picChg chg="add del mod">
          <ac:chgData name="Goutham Makkena" userId="ee2210368fc1934b" providerId="LiveId" clId="{56921E3D-EC93-49F0-A004-158032002284}" dt="2019-08-13T04:31:28.617" v="2124" actId="27803"/>
          <ac:picMkLst>
            <pc:docMk/>
            <pc:sldMk cId="1733975083" sldId="438"/>
            <ac:picMk id="202" creationId="{65721B2F-B29A-45CB-AE63-F26948FAC539}"/>
          </ac:picMkLst>
        </pc:picChg>
        <pc:picChg chg="add del mod">
          <ac:chgData name="Goutham Makkena" userId="ee2210368fc1934b" providerId="LiveId" clId="{56921E3D-EC93-49F0-A004-158032002284}" dt="2019-08-13T05:04:33.711" v="2142" actId="27803"/>
          <ac:picMkLst>
            <pc:docMk/>
            <pc:sldMk cId="1733975083" sldId="438"/>
            <ac:picMk id="260" creationId="{0ECE06B7-D5D5-4318-A949-F79FE8520A66}"/>
          </ac:picMkLst>
        </pc:picChg>
        <pc:picChg chg="add mod">
          <ac:chgData name="Goutham Makkena" userId="ee2210368fc1934b" providerId="LiveId" clId="{56921E3D-EC93-49F0-A004-158032002284}" dt="2019-08-13T05:50:18.858" v="2380" actId="1076"/>
          <ac:picMkLst>
            <pc:docMk/>
            <pc:sldMk cId="1733975083" sldId="438"/>
            <ac:picMk id="274" creationId="{06C8C6FE-130B-4BB6-9035-D650FDEF6252}"/>
          </ac:picMkLst>
        </pc:picChg>
      </pc:sldChg>
      <pc:sldChg chg="addSp delSp modSp add del modAnim">
        <pc:chgData name="Goutham Makkena" userId="ee2210368fc1934b" providerId="LiveId" clId="{56921E3D-EC93-49F0-A004-158032002284}" dt="2019-08-21T06:50:53.681" v="5599" actId="2696"/>
        <pc:sldMkLst>
          <pc:docMk/>
          <pc:sldMk cId="3853803185" sldId="439"/>
        </pc:sldMkLst>
        <pc:spChg chg="mod">
          <ac:chgData name="Goutham Makkena" userId="ee2210368fc1934b" providerId="LiveId" clId="{56921E3D-EC93-49F0-A004-158032002284}" dt="2019-08-13T05:54:30.298" v="2406" actId="20577"/>
          <ac:spMkLst>
            <pc:docMk/>
            <pc:sldMk cId="3853803185" sldId="439"/>
            <ac:spMk id="6" creationId="{BD700714-0A8B-4285-BDFB-AA2A124F754F}"/>
          </ac:spMkLst>
        </pc:spChg>
        <pc:spChg chg="mod">
          <ac:chgData name="Goutham Makkena" userId="ee2210368fc1934b" providerId="LiveId" clId="{56921E3D-EC93-49F0-A004-158032002284}" dt="2019-08-13T05:35:03.107" v="2342" actId="1076"/>
          <ac:spMkLst>
            <pc:docMk/>
            <pc:sldMk cId="3853803185" sldId="439"/>
            <ac:spMk id="49" creationId="{0281EE8D-4243-4569-A931-D6547CA28615}"/>
          </ac:spMkLst>
        </pc:spChg>
        <pc:spChg chg="mod">
          <ac:chgData name="Goutham Makkena" userId="ee2210368fc1934b" providerId="LiveId" clId="{56921E3D-EC93-49F0-A004-158032002284}" dt="2019-08-13T05:34:59.122" v="2340" actId="1076"/>
          <ac:spMkLst>
            <pc:docMk/>
            <pc:sldMk cId="3853803185" sldId="439"/>
            <ac:spMk id="88" creationId="{A4A08247-35A0-4D3B-A6C7-8A485FDFCCE5}"/>
          </ac:spMkLst>
        </pc:spChg>
        <pc:spChg chg="mod">
          <ac:chgData name="Goutham Makkena" userId="ee2210368fc1934b" providerId="LiveId" clId="{56921E3D-EC93-49F0-A004-158032002284}" dt="2019-08-13T05:55:17.312" v="2417" actId="20577"/>
          <ac:spMkLst>
            <pc:docMk/>
            <pc:sldMk cId="3853803185" sldId="439"/>
            <ac:spMk id="200" creationId="{A48DD2DB-6E6F-4BA0-B79D-3796B3B0B8DD}"/>
          </ac:spMkLst>
        </pc:spChg>
        <pc:spChg chg="mod">
          <ac:chgData name="Goutham Makkena" userId="ee2210368fc1934b" providerId="LiveId" clId="{56921E3D-EC93-49F0-A004-158032002284}" dt="2019-08-13T05:21:27.996" v="2296" actId="14100"/>
          <ac:spMkLst>
            <pc:docMk/>
            <pc:sldMk cId="3853803185" sldId="439"/>
            <ac:spMk id="201" creationId="{793EF90B-1D1A-44C6-B27E-0E54E107E31F}"/>
          </ac:spMkLst>
        </pc:spChg>
        <pc:spChg chg="add mod">
          <ac:chgData name="Goutham Makkena" userId="ee2210368fc1934b" providerId="LiveId" clId="{56921E3D-EC93-49F0-A004-158032002284}" dt="2019-08-13T05:31:42.359" v="2315" actId="571"/>
          <ac:spMkLst>
            <pc:docMk/>
            <pc:sldMk cId="3853803185" sldId="439"/>
            <ac:spMk id="216" creationId="{FA0E2205-353E-4EAA-B062-3D294EB73B72}"/>
          </ac:spMkLst>
        </pc:spChg>
        <pc:spChg chg="add mod">
          <ac:chgData name="Goutham Makkena" userId="ee2210368fc1934b" providerId="LiveId" clId="{56921E3D-EC93-49F0-A004-158032002284}" dt="2019-08-13T05:32:51.853" v="2326" actId="571"/>
          <ac:spMkLst>
            <pc:docMk/>
            <pc:sldMk cId="3853803185" sldId="439"/>
            <ac:spMk id="217" creationId="{728EAD73-A5F2-47EA-8FAF-31A4A5D8F823}"/>
          </ac:spMkLst>
        </pc:spChg>
        <pc:spChg chg="add del">
          <ac:chgData name="Goutham Makkena" userId="ee2210368fc1934b" providerId="LiveId" clId="{56921E3D-EC93-49F0-A004-158032002284}" dt="2019-08-13T05:52:43.912" v="2397"/>
          <ac:spMkLst>
            <pc:docMk/>
            <pc:sldMk cId="3853803185" sldId="439"/>
            <ac:spMk id="218" creationId="{666C9B8D-765E-4203-8DCA-83F5600A8AFD}"/>
          </ac:spMkLst>
        </pc:spChg>
        <pc:spChg chg="add mod">
          <ac:chgData name="Goutham Makkena" userId="ee2210368fc1934b" providerId="LiveId" clId="{56921E3D-EC93-49F0-A004-158032002284}" dt="2019-08-13T05:55:56.582" v="2430" actId="1076"/>
          <ac:spMkLst>
            <pc:docMk/>
            <pc:sldMk cId="3853803185" sldId="439"/>
            <ac:spMk id="311" creationId="{A758ECB9-B0F5-4DB7-B943-F73EFFF0EACC}"/>
          </ac:spMkLst>
        </pc:spChg>
        <pc:grpChg chg="mod">
          <ac:chgData name="Goutham Makkena" userId="ee2210368fc1934b" providerId="LiveId" clId="{56921E3D-EC93-49F0-A004-158032002284}" dt="2019-08-13T05:22:18.105" v="2304" actId="1076"/>
          <ac:grpSpMkLst>
            <pc:docMk/>
            <pc:sldMk cId="3853803185" sldId="439"/>
            <ac:grpSpMk id="55" creationId="{E9DD7376-7641-4806-B44E-2C4BD4C90D02}"/>
          </ac:grpSpMkLst>
        </pc:grpChg>
        <pc:grpChg chg="mod">
          <ac:chgData name="Goutham Makkena" userId="ee2210368fc1934b" providerId="LiveId" clId="{56921E3D-EC93-49F0-A004-158032002284}" dt="2019-08-13T05:22:30.341" v="2307" actId="1076"/>
          <ac:grpSpMkLst>
            <pc:docMk/>
            <pc:sldMk cId="3853803185" sldId="439"/>
            <ac:grpSpMk id="59" creationId="{5195CB25-BAD5-4C90-BEBE-722FC601BBB7}"/>
          </ac:grpSpMkLst>
        </pc:grpChg>
        <pc:grpChg chg="mod">
          <ac:chgData name="Goutham Makkena" userId="ee2210368fc1934b" providerId="LiveId" clId="{56921E3D-EC93-49F0-A004-158032002284}" dt="2019-08-13T05:22:48.733" v="2308" actId="1076"/>
          <ac:grpSpMkLst>
            <pc:docMk/>
            <pc:sldMk cId="3853803185" sldId="439"/>
            <ac:grpSpMk id="63" creationId="{59FCF6FC-46A3-4F50-8662-81EA3EBB8B3A}"/>
          </ac:grpSpMkLst>
        </pc:grpChg>
        <pc:grpChg chg="mod">
          <ac:chgData name="Goutham Makkena" userId="ee2210368fc1934b" providerId="LiveId" clId="{56921E3D-EC93-49F0-A004-158032002284}" dt="2019-08-13T05:31:20.371" v="2311" actId="1076"/>
          <ac:grpSpMkLst>
            <pc:docMk/>
            <pc:sldMk cId="3853803185" sldId="439"/>
            <ac:grpSpMk id="67" creationId="{C37E2F26-78C6-4B81-A797-F95E46B2E9C3}"/>
          </ac:grpSpMkLst>
        </pc:grpChg>
        <pc:grpChg chg="mod">
          <ac:chgData name="Goutham Makkena" userId="ee2210368fc1934b" providerId="LiveId" clId="{56921E3D-EC93-49F0-A004-158032002284}" dt="2019-08-13T05:32:48.322" v="2324" actId="1076"/>
          <ac:grpSpMkLst>
            <pc:docMk/>
            <pc:sldMk cId="3853803185" sldId="439"/>
            <ac:grpSpMk id="71" creationId="{4984CB90-29EB-4926-8191-3E43E53FAC26}"/>
          </ac:grpSpMkLst>
        </pc:grpChg>
        <pc:grpChg chg="mod">
          <ac:chgData name="Goutham Makkena" userId="ee2210368fc1934b" providerId="LiveId" clId="{56921E3D-EC93-49F0-A004-158032002284}" dt="2019-08-13T05:35:25.344" v="2345" actId="1076"/>
          <ac:grpSpMkLst>
            <pc:docMk/>
            <pc:sldMk cId="3853803185" sldId="439"/>
            <ac:grpSpMk id="79" creationId="{EE8BE17B-4693-43A6-B183-3886603BAB2F}"/>
          </ac:grpSpMkLst>
        </pc:grpChg>
        <pc:grpChg chg="mod">
          <ac:chgData name="Goutham Makkena" userId="ee2210368fc1934b" providerId="LiveId" clId="{56921E3D-EC93-49F0-A004-158032002284}" dt="2019-08-13T05:35:19.640" v="2344" actId="1076"/>
          <ac:grpSpMkLst>
            <pc:docMk/>
            <pc:sldMk cId="3853803185" sldId="439"/>
            <ac:grpSpMk id="83" creationId="{DEC6E77E-86C8-406B-B124-800E615666EE}"/>
          </ac:grpSpMkLst>
        </pc:grpChg>
        <pc:grpChg chg="mod">
          <ac:chgData name="Goutham Makkena" userId="ee2210368fc1934b" providerId="LiveId" clId="{56921E3D-EC93-49F0-A004-158032002284}" dt="2019-08-13T05:35:07.499" v="2343" actId="1076"/>
          <ac:grpSpMkLst>
            <pc:docMk/>
            <pc:sldMk cId="3853803185" sldId="439"/>
            <ac:grpSpMk id="87" creationId="{4B30517B-A191-4A8B-932E-15037A0A0761}"/>
          </ac:grpSpMkLst>
        </pc:grpChg>
        <pc:grpChg chg="mod">
          <ac:chgData name="Goutham Makkena" userId="ee2210368fc1934b" providerId="LiveId" clId="{56921E3D-EC93-49F0-A004-158032002284}" dt="2019-08-13T05:34:21.853" v="2336" actId="1076"/>
          <ac:grpSpMkLst>
            <pc:docMk/>
            <pc:sldMk cId="3853803185" sldId="439"/>
            <ac:grpSpMk id="91" creationId="{28D8440C-CA68-41CF-AE12-20DB4936A899}"/>
          </ac:grpSpMkLst>
        </pc:grpChg>
        <pc:grpChg chg="mod">
          <ac:chgData name="Goutham Makkena" userId="ee2210368fc1934b" providerId="LiveId" clId="{56921E3D-EC93-49F0-A004-158032002284}" dt="2019-08-13T05:34:21.853" v="2336" actId="1076"/>
          <ac:grpSpMkLst>
            <pc:docMk/>
            <pc:sldMk cId="3853803185" sldId="439"/>
            <ac:grpSpMk id="95" creationId="{21510000-01D8-4702-B8E1-B25DC1D2EDE4}"/>
          </ac:grpSpMkLst>
        </pc:grpChg>
        <pc:grpChg chg="add mod">
          <ac:chgData name="Goutham Makkena" userId="ee2210368fc1934b" providerId="LiveId" clId="{56921E3D-EC93-49F0-A004-158032002284}" dt="2019-08-13T05:53:20.567" v="2400" actId="1076"/>
          <ac:grpSpMkLst>
            <pc:docMk/>
            <pc:sldMk cId="3853803185" sldId="439"/>
            <ac:grpSpMk id="219" creationId="{3CA903B9-2971-4E6E-A588-114291DD4438}"/>
          </ac:grpSpMkLst>
        </pc:grpChg>
        <pc:grpChg chg="add mod">
          <ac:chgData name="Goutham Makkena" userId="ee2210368fc1934b" providerId="LiveId" clId="{56921E3D-EC93-49F0-A004-158032002284}" dt="2019-08-13T05:53:20.567" v="2400" actId="1076"/>
          <ac:grpSpMkLst>
            <pc:docMk/>
            <pc:sldMk cId="3853803185" sldId="439"/>
            <ac:grpSpMk id="227" creationId="{DE8CB61C-B471-4C78-A52F-DF2894AEF231}"/>
          </ac:grpSpMkLst>
        </pc:grpChg>
        <pc:grpChg chg="add mod">
          <ac:chgData name="Goutham Makkena" userId="ee2210368fc1934b" providerId="LiveId" clId="{56921E3D-EC93-49F0-A004-158032002284}" dt="2019-08-13T05:53:20.567" v="2400" actId="1076"/>
          <ac:grpSpMkLst>
            <pc:docMk/>
            <pc:sldMk cId="3853803185" sldId="439"/>
            <ac:grpSpMk id="235" creationId="{B06515F5-3916-44ED-8605-46AF64B3FA31}"/>
          </ac:grpSpMkLst>
        </pc:grpChg>
        <pc:grpChg chg="add mod">
          <ac:chgData name="Goutham Makkena" userId="ee2210368fc1934b" providerId="LiveId" clId="{56921E3D-EC93-49F0-A004-158032002284}" dt="2019-08-13T05:53:20.567" v="2400" actId="1076"/>
          <ac:grpSpMkLst>
            <pc:docMk/>
            <pc:sldMk cId="3853803185" sldId="439"/>
            <ac:grpSpMk id="243" creationId="{334A4BC1-12A6-496D-AB62-1A1F2187C39C}"/>
          </ac:grpSpMkLst>
        </pc:grpChg>
        <pc:grpChg chg="add mod">
          <ac:chgData name="Goutham Makkena" userId="ee2210368fc1934b" providerId="LiveId" clId="{56921E3D-EC93-49F0-A004-158032002284}" dt="2019-08-13T05:53:20.567" v="2400" actId="1076"/>
          <ac:grpSpMkLst>
            <pc:docMk/>
            <pc:sldMk cId="3853803185" sldId="439"/>
            <ac:grpSpMk id="275" creationId="{0D06DD3E-0804-4C7A-AC2F-D496B2DFE025}"/>
          </ac:grpSpMkLst>
        </pc:grpChg>
        <pc:grpChg chg="add mod">
          <ac:chgData name="Goutham Makkena" userId="ee2210368fc1934b" providerId="LiveId" clId="{56921E3D-EC93-49F0-A004-158032002284}" dt="2019-08-13T05:53:20.567" v="2400" actId="1076"/>
          <ac:grpSpMkLst>
            <pc:docMk/>
            <pc:sldMk cId="3853803185" sldId="439"/>
            <ac:grpSpMk id="279" creationId="{DAC5E9F7-E988-4387-B3BA-741CC9EA4A52}"/>
          </ac:grpSpMkLst>
        </pc:grpChg>
        <pc:grpChg chg="add mod">
          <ac:chgData name="Goutham Makkena" userId="ee2210368fc1934b" providerId="LiveId" clId="{56921E3D-EC93-49F0-A004-158032002284}" dt="2019-08-13T05:53:20.567" v="2400" actId="1076"/>
          <ac:grpSpMkLst>
            <pc:docMk/>
            <pc:sldMk cId="3853803185" sldId="439"/>
            <ac:grpSpMk id="283" creationId="{365A5C3D-6E8A-46D9-8EBE-86E2782C1DAB}"/>
          </ac:grpSpMkLst>
        </pc:grpChg>
        <pc:grpChg chg="add mod">
          <ac:chgData name="Goutham Makkena" userId="ee2210368fc1934b" providerId="LiveId" clId="{56921E3D-EC93-49F0-A004-158032002284}" dt="2019-08-13T05:53:20.567" v="2400" actId="1076"/>
          <ac:grpSpMkLst>
            <pc:docMk/>
            <pc:sldMk cId="3853803185" sldId="439"/>
            <ac:grpSpMk id="287" creationId="{56EDE9F3-4263-470A-A9C3-E3299544671D}"/>
          </ac:grpSpMkLst>
        </pc:grpChg>
        <pc:grpChg chg="add mod">
          <ac:chgData name="Goutham Makkena" userId="ee2210368fc1934b" providerId="LiveId" clId="{56921E3D-EC93-49F0-A004-158032002284}" dt="2019-08-13T05:53:20.567" v="2400" actId="1076"/>
          <ac:grpSpMkLst>
            <pc:docMk/>
            <pc:sldMk cId="3853803185" sldId="439"/>
            <ac:grpSpMk id="291" creationId="{87F692DF-10D3-4673-890C-909E8AF28ED2}"/>
          </ac:grpSpMkLst>
        </pc:grpChg>
        <pc:grpChg chg="add mod">
          <ac:chgData name="Goutham Makkena" userId="ee2210368fc1934b" providerId="LiveId" clId="{56921E3D-EC93-49F0-A004-158032002284}" dt="2019-08-13T05:53:20.567" v="2400" actId="1076"/>
          <ac:grpSpMkLst>
            <pc:docMk/>
            <pc:sldMk cId="3853803185" sldId="439"/>
            <ac:grpSpMk id="295" creationId="{BA921276-2EEC-4A76-B46C-E0736440811F}"/>
          </ac:grpSpMkLst>
        </pc:grpChg>
        <pc:grpChg chg="add mod">
          <ac:chgData name="Goutham Makkena" userId="ee2210368fc1934b" providerId="LiveId" clId="{56921E3D-EC93-49F0-A004-158032002284}" dt="2019-08-13T05:53:20.567" v="2400" actId="1076"/>
          <ac:grpSpMkLst>
            <pc:docMk/>
            <pc:sldMk cId="3853803185" sldId="439"/>
            <ac:grpSpMk id="299" creationId="{A7B61F8F-E007-44B7-8014-EBA12F437887}"/>
          </ac:grpSpMkLst>
        </pc:grpChg>
        <pc:grpChg chg="add mod">
          <ac:chgData name="Goutham Makkena" userId="ee2210368fc1934b" providerId="LiveId" clId="{56921E3D-EC93-49F0-A004-158032002284}" dt="2019-08-13T05:53:20.567" v="2400" actId="1076"/>
          <ac:grpSpMkLst>
            <pc:docMk/>
            <pc:sldMk cId="3853803185" sldId="439"/>
            <ac:grpSpMk id="303" creationId="{C0CBBFB0-8067-4B37-9011-1E62591441C4}"/>
          </ac:grpSpMkLst>
        </pc:grpChg>
        <pc:grpChg chg="add mod">
          <ac:chgData name="Goutham Makkena" userId="ee2210368fc1934b" providerId="LiveId" clId="{56921E3D-EC93-49F0-A004-158032002284}" dt="2019-08-13T05:53:20.567" v="2400" actId="1076"/>
          <ac:grpSpMkLst>
            <pc:docMk/>
            <pc:sldMk cId="3853803185" sldId="439"/>
            <ac:grpSpMk id="307" creationId="{D432E447-6C55-4C35-877B-24590FD5F086}"/>
          </ac:grpSpMkLst>
        </pc:grpChg>
        <pc:picChg chg="add mod">
          <ac:chgData name="Goutham Makkena" userId="ee2210368fc1934b" providerId="LiveId" clId="{56921E3D-EC93-49F0-A004-158032002284}" dt="2019-08-13T05:56:52.468" v="2436" actId="1582"/>
          <ac:picMkLst>
            <pc:docMk/>
            <pc:sldMk cId="3853803185" sldId="439"/>
            <ac:picMk id="3" creationId="{6143F257-90B2-4FE3-8276-332854B5561A}"/>
          </ac:picMkLst>
        </pc:picChg>
      </pc:sldChg>
      <pc:sldChg chg="addSp delSp modSp add del modAnim">
        <pc:chgData name="Goutham Makkena" userId="ee2210368fc1934b" providerId="LiveId" clId="{56921E3D-EC93-49F0-A004-158032002284}" dt="2019-08-21T06:50:53.776" v="5600" actId="2696"/>
        <pc:sldMkLst>
          <pc:docMk/>
          <pc:sldMk cId="1986640842" sldId="440"/>
        </pc:sldMkLst>
        <pc:spChg chg="mod">
          <ac:chgData name="Goutham Makkena" userId="ee2210368fc1934b" providerId="LiveId" clId="{56921E3D-EC93-49F0-A004-158032002284}" dt="2019-08-13T06:11:45.052" v="2453" actId="20577"/>
          <ac:spMkLst>
            <pc:docMk/>
            <pc:sldMk cId="1986640842" sldId="440"/>
            <ac:spMk id="2" creationId="{FAAFF502-3263-4568-BB91-48B6BC6D5498}"/>
          </ac:spMkLst>
        </pc:spChg>
        <pc:spChg chg="del">
          <ac:chgData name="Goutham Makkena" userId="ee2210368fc1934b" providerId="LiveId" clId="{56921E3D-EC93-49F0-A004-158032002284}" dt="2019-08-13T06:11:50.167" v="2454" actId="478"/>
          <ac:spMkLst>
            <pc:docMk/>
            <pc:sldMk cId="1986640842" sldId="440"/>
            <ac:spMk id="3" creationId="{F8048EED-BD4E-4A75-BC0F-997A47D78E40}"/>
          </ac:spMkLst>
        </pc:spChg>
        <pc:spChg chg="add mod">
          <ac:chgData name="Goutham Makkena" userId="ee2210368fc1934b" providerId="LiveId" clId="{56921E3D-EC93-49F0-A004-158032002284}" dt="2019-08-13T06:30:47.912" v="2563" actId="20577"/>
          <ac:spMkLst>
            <pc:docMk/>
            <pc:sldMk cId="1986640842" sldId="440"/>
            <ac:spMk id="6" creationId="{6E1882AF-BF7C-42C4-A5CF-85AD5352DAE7}"/>
          </ac:spMkLst>
        </pc:spChg>
        <pc:spChg chg="add mod">
          <ac:chgData name="Goutham Makkena" userId="ee2210368fc1934b" providerId="LiveId" clId="{56921E3D-EC93-49F0-A004-158032002284}" dt="2019-08-13T06:22:13.163" v="2495" actId="20577"/>
          <ac:spMkLst>
            <pc:docMk/>
            <pc:sldMk cId="1986640842" sldId="440"/>
            <ac:spMk id="7" creationId="{F7646C07-8607-40B5-BB1E-163ECFC1D15B}"/>
          </ac:spMkLst>
        </pc:spChg>
        <pc:spChg chg="add mod">
          <ac:chgData name="Goutham Makkena" userId="ee2210368fc1934b" providerId="LiveId" clId="{56921E3D-EC93-49F0-A004-158032002284}" dt="2019-08-13T06:22:27.680" v="2512" actId="20577"/>
          <ac:spMkLst>
            <pc:docMk/>
            <pc:sldMk cId="1986640842" sldId="440"/>
            <ac:spMk id="8" creationId="{7F5CF971-09CE-4AE5-B665-888A8E275D61}"/>
          </ac:spMkLst>
        </pc:spChg>
        <pc:picChg chg="add del mod">
          <ac:chgData name="Goutham Makkena" userId="ee2210368fc1934b" providerId="LiveId" clId="{56921E3D-EC93-49F0-A004-158032002284}" dt="2019-08-13T06:13:41.080" v="2458" actId="478"/>
          <ac:picMkLst>
            <pc:docMk/>
            <pc:sldMk cId="1986640842" sldId="440"/>
            <ac:picMk id="4" creationId="{6ABF997F-5C55-4FC1-80AD-D7870EE1CE27}"/>
          </ac:picMkLst>
        </pc:picChg>
        <pc:picChg chg="add mod">
          <ac:chgData name="Goutham Makkena" userId="ee2210368fc1934b" providerId="LiveId" clId="{56921E3D-EC93-49F0-A004-158032002284}" dt="2019-08-13T06:20:23.818" v="2461" actId="1076"/>
          <ac:picMkLst>
            <pc:docMk/>
            <pc:sldMk cId="1986640842" sldId="440"/>
            <ac:picMk id="5" creationId="{5110AB2E-7EDC-47EC-91EA-64C95DC750FC}"/>
          </ac:picMkLst>
        </pc:picChg>
      </pc:sldChg>
      <pc:sldChg chg="addSp delSp modSp add del modAnim">
        <pc:chgData name="Goutham Makkena" userId="ee2210368fc1934b" providerId="LiveId" clId="{56921E3D-EC93-49F0-A004-158032002284}" dt="2019-08-21T06:50:53.936" v="5601" actId="2696"/>
        <pc:sldMkLst>
          <pc:docMk/>
          <pc:sldMk cId="3395642786" sldId="441"/>
        </pc:sldMkLst>
        <pc:spChg chg="mod">
          <ac:chgData name="Goutham Makkena" userId="ee2210368fc1934b" providerId="LiveId" clId="{56921E3D-EC93-49F0-A004-158032002284}" dt="2019-08-13T06:22:42.005" v="2529" actId="20577"/>
          <ac:spMkLst>
            <pc:docMk/>
            <pc:sldMk cId="3395642786" sldId="441"/>
            <ac:spMk id="2" creationId="{DAA8E2EE-0EFB-44ED-9FB7-DD8AC11F7066}"/>
          </ac:spMkLst>
        </pc:spChg>
        <pc:spChg chg="del">
          <ac:chgData name="Goutham Makkena" userId="ee2210368fc1934b" providerId="LiveId" clId="{56921E3D-EC93-49F0-A004-158032002284}" dt="2019-08-13T06:24:08.568" v="2533" actId="478"/>
          <ac:spMkLst>
            <pc:docMk/>
            <pc:sldMk cId="3395642786" sldId="441"/>
            <ac:spMk id="3" creationId="{61DA69D3-D88F-4A6E-930B-56D618AEDD79}"/>
          </ac:spMkLst>
        </pc:spChg>
        <pc:spChg chg="mod topLvl">
          <ac:chgData name="Goutham Makkena" userId="ee2210368fc1934b" providerId="LiveId" clId="{56921E3D-EC93-49F0-A004-158032002284}" dt="2019-08-13T06:39:18.869" v="2589" actId="14100"/>
          <ac:spMkLst>
            <pc:docMk/>
            <pc:sldMk cId="3395642786" sldId="441"/>
            <ac:spMk id="6" creationId="{AAB4444B-999E-4FD1-BAE6-D6F4E3115670}"/>
          </ac:spMkLst>
        </pc:spChg>
        <pc:spChg chg="mod topLvl">
          <ac:chgData name="Goutham Makkena" userId="ee2210368fc1934b" providerId="LiveId" clId="{56921E3D-EC93-49F0-A004-158032002284}" dt="2019-08-13T06:39:18.869" v="2589" actId="14100"/>
          <ac:spMkLst>
            <pc:docMk/>
            <pc:sldMk cId="3395642786" sldId="441"/>
            <ac:spMk id="7" creationId="{E4E6056D-4A34-405E-A87A-2514FAE8A72A}"/>
          </ac:spMkLst>
        </pc:spChg>
        <pc:spChg chg="mod topLvl">
          <ac:chgData name="Goutham Makkena" userId="ee2210368fc1934b" providerId="LiveId" clId="{56921E3D-EC93-49F0-A004-158032002284}" dt="2019-08-13T06:39:18.869" v="2589" actId="14100"/>
          <ac:spMkLst>
            <pc:docMk/>
            <pc:sldMk cId="3395642786" sldId="441"/>
            <ac:spMk id="8" creationId="{05880A4D-1708-4BA5-8837-CEC6C244B6F4}"/>
          </ac:spMkLst>
        </pc:spChg>
        <pc:spChg chg="mod topLvl">
          <ac:chgData name="Goutham Makkena" userId="ee2210368fc1934b" providerId="LiveId" clId="{56921E3D-EC93-49F0-A004-158032002284}" dt="2019-08-13T06:39:18.869" v="2589" actId="14100"/>
          <ac:spMkLst>
            <pc:docMk/>
            <pc:sldMk cId="3395642786" sldId="441"/>
            <ac:spMk id="9" creationId="{0656FFC5-5729-40A2-B3A8-103F7E516851}"/>
          </ac:spMkLst>
        </pc:spChg>
        <pc:spChg chg="mod topLvl">
          <ac:chgData name="Goutham Makkena" userId="ee2210368fc1934b" providerId="LiveId" clId="{56921E3D-EC93-49F0-A004-158032002284}" dt="2019-08-13T06:39:18.869" v="2589" actId="14100"/>
          <ac:spMkLst>
            <pc:docMk/>
            <pc:sldMk cId="3395642786" sldId="441"/>
            <ac:spMk id="10" creationId="{933EC0E0-9773-4995-82E8-A25E4B95B38D}"/>
          </ac:spMkLst>
        </pc:spChg>
        <pc:spChg chg="mod topLvl">
          <ac:chgData name="Goutham Makkena" userId="ee2210368fc1934b" providerId="LiveId" clId="{56921E3D-EC93-49F0-A004-158032002284}" dt="2019-08-13T06:39:18.869" v="2589" actId="14100"/>
          <ac:spMkLst>
            <pc:docMk/>
            <pc:sldMk cId="3395642786" sldId="441"/>
            <ac:spMk id="11" creationId="{E205DEC4-9D3B-4755-8AF5-9290782D113F}"/>
          </ac:spMkLst>
        </pc:spChg>
        <pc:spChg chg="mod topLvl">
          <ac:chgData name="Goutham Makkena" userId="ee2210368fc1934b" providerId="LiveId" clId="{56921E3D-EC93-49F0-A004-158032002284}" dt="2019-08-13T06:39:18.869" v="2589" actId="14100"/>
          <ac:spMkLst>
            <pc:docMk/>
            <pc:sldMk cId="3395642786" sldId="441"/>
            <ac:spMk id="12" creationId="{8DFCB033-25E3-4350-95B0-AE97509DC397}"/>
          </ac:spMkLst>
        </pc:spChg>
        <pc:spChg chg="mod topLvl">
          <ac:chgData name="Goutham Makkena" userId="ee2210368fc1934b" providerId="LiveId" clId="{56921E3D-EC93-49F0-A004-158032002284}" dt="2019-08-13T06:39:18.869" v="2589" actId="14100"/>
          <ac:spMkLst>
            <pc:docMk/>
            <pc:sldMk cId="3395642786" sldId="441"/>
            <ac:spMk id="13" creationId="{3CC18C2A-F53E-47B6-9D70-4FDD0485DE08}"/>
          </ac:spMkLst>
        </pc:spChg>
        <pc:spChg chg="mod topLvl">
          <ac:chgData name="Goutham Makkena" userId="ee2210368fc1934b" providerId="LiveId" clId="{56921E3D-EC93-49F0-A004-158032002284}" dt="2019-08-13T06:39:18.869" v="2589" actId="14100"/>
          <ac:spMkLst>
            <pc:docMk/>
            <pc:sldMk cId="3395642786" sldId="441"/>
            <ac:spMk id="14" creationId="{90AB6B7A-330C-4AD3-9089-976D820001EC}"/>
          </ac:spMkLst>
        </pc:spChg>
        <pc:spChg chg="mod topLvl">
          <ac:chgData name="Goutham Makkena" userId="ee2210368fc1934b" providerId="LiveId" clId="{56921E3D-EC93-49F0-A004-158032002284}" dt="2019-08-13T06:39:18.869" v="2589" actId="14100"/>
          <ac:spMkLst>
            <pc:docMk/>
            <pc:sldMk cId="3395642786" sldId="441"/>
            <ac:spMk id="15" creationId="{10F60CFD-1D5F-4A4F-88B9-77DEE75ABC5D}"/>
          </ac:spMkLst>
        </pc:spChg>
        <pc:spChg chg="mod topLvl">
          <ac:chgData name="Goutham Makkena" userId="ee2210368fc1934b" providerId="LiveId" clId="{56921E3D-EC93-49F0-A004-158032002284}" dt="2019-08-13T06:39:18.869" v="2589" actId="14100"/>
          <ac:spMkLst>
            <pc:docMk/>
            <pc:sldMk cId="3395642786" sldId="441"/>
            <ac:spMk id="16" creationId="{94F90E8B-4982-4424-8735-CB422BB6937B}"/>
          </ac:spMkLst>
        </pc:spChg>
        <pc:spChg chg="mod topLvl">
          <ac:chgData name="Goutham Makkena" userId="ee2210368fc1934b" providerId="LiveId" clId="{56921E3D-EC93-49F0-A004-158032002284}" dt="2019-08-13T06:39:18.869" v="2589" actId="14100"/>
          <ac:spMkLst>
            <pc:docMk/>
            <pc:sldMk cId="3395642786" sldId="441"/>
            <ac:spMk id="17" creationId="{BF069546-3A07-4EFF-9851-D4C78368CE28}"/>
          </ac:spMkLst>
        </pc:spChg>
        <pc:spChg chg="mod topLvl">
          <ac:chgData name="Goutham Makkena" userId="ee2210368fc1934b" providerId="LiveId" clId="{56921E3D-EC93-49F0-A004-158032002284}" dt="2019-08-13T06:39:18.869" v="2589" actId="14100"/>
          <ac:spMkLst>
            <pc:docMk/>
            <pc:sldMk cId="3395642786" sldId="441"/>
            <ac:spMk id="18" creationId="{1CA813F0-CFAB-4C50-A6C7-E531EF65B570}"/>
          </ac:spMkLst>
        </pc:spChg>
        <pc:spChg chg="mod topLvl">
          <ac:chgData name="Goutham Makkena" userId="ee2210368fc1934b" providerId="LiveId" clId="{56921E3D-EC93-49F0-A004-158032002284}" dt="2019-08-13T06:39:18.869" v="2589" actId="14100"/>
          <ac:spMkLst>
            <pc:docMk/>
            <pc:sldMk cId="3395642786" sldId="441"/>
            <ac:spMk id="19" creationId="{61C554DE-3D51-4C0E-8A57-ECEF7E5AEA44}"/>
          </ac:spMkLst>
        </pc:spChg>
        <pc:spChg chg="mod topLvl">
          <ac:chgData name="Goutham Makkena" userId="ee2210368fc1934b" providerId="LiveId" clId="{56921E3D-EC93-49F0-A004-158032002284}" dt="2019-08-13T06:39:18.869" v="2589" actId="14100"/>
          <ac:spMkLst>
            <pc:docMk/>
            <pc:sldMk cId="3395642786" sldId="441"/>
            <ac:spMk id="20" creationId="{D76B98E5-5B52-41FB-A19F-CEF0E4E5BBE9}"/>
          </ac:spMkLst>
        </pc:spChg>
        <pc:spChg chg="mod topLvl">
          <ac:chgData name="Goutham Makkena" userId="ee2210368fc1934b" providerId="LiveId" clId="{56921E3D-EC93-49F0-A004-158032002284}" dt="2019-08-13T06:39:18.869" v="2589" actId="14100"/>
          <ac:spMkLst>
            <pc:docMk/>
            <pc:sldMk cId="3395642786" sldId="441"/>
            <ac:spMk id="21" creationId="{55E7FAA6-4E53-4E0B-93C8-29074E13EEF6}"/>
          </ac:spMkLst>
        </pc:spChg>
        <pc:spChg chg="mod topLvl">
          <ac:chgData name="Goutham Makkena" userId="ee2210368fc1934b" providerId="LiveId" clId="{56921E3D-EC93-49F0-A004-158032002284}" dt="2019-08-13T06:39:18.869" v="2589" actId="14100"/>
          <ac:spMkLst>
            <pc:docMk/>
            <pc:sldMk cId="3395642786" sldId="441"/>
            <ac:spMk id="22" creationId="{34F83216-53C0-4AEE-AD98-BE5EB0743692}"/>
          </ac:spMkLst>
        </pc:spChg>
        <pc:spChg chg="mod topLvl">
          <ac:chgData name="Goutham Makkena" userId="ee2210368fc1934b" providerId="LiveId" clId="{56921E3D-EC93-49F0-A004-158032002284}" dt="2019-08-13T06:39:18.869" v="2589" actId="14100"/>
          <ac:spMkLst>
            <pc:docMk/>
            <pc:sldMk cId="3395642786" sldId="441"/>
            <ac:spMk id="23" creationId="{0C0F07B1-9603-49FF-8369-51B1C550EF0A}"/>
          </ac:spMkLst>
        </pc:spChg>
        <pc:spChg chg="mod topLvl">
          <ac:chgData name="Goutham Makkena" userId="ee2210368fc1934b" providerId="LiveId" clId="{56921E3D-EC93-49F0-A004-158032002284}" dt="2019-08-13T06:39:18.869" v="2589" actId="14100"/>
          <ac:spMkLst>
            <pc:docMk/>
            <pc:sldMk cId="3395642786" sldId="441"/>
            <ac:spMk id="24" creationId="{C151D861-DFF6-4BC4-8F71-25C6FA4DFBB5}"/>
          </ac:spMkLst>
        </pc:spChg>
        <pc:spChg chg="mod topLvl">
          <ac:chgData name="Goutham Makkena" userId="ee2210368fc1934b" providerId="LiveId" clId="{56921E3D-EC93-49F0-A004-158032002284}" dt="2019-08-13T06:39:18.869" v="2589" actId="14100"/>
          <ac:spMkLst>
            <pc:docMk/>
            <pc:sldMk cId="3395642786" sldId="441"/>
            <ac:spMk id="25" creationId="{066AE30A-C1B8-4C1E-9473-3179D46310E4}"/>
          </ac:spMkLst>
        </pc:spChg>
        <pc:spChg chg="mod topLvl">
          <ac:chgData name="Goutham Makkena" userId="ee2210368fc1934b" providerId="LiveId" clId="{56921E3D-EC93-49F0-A004-158032002284}" dt="2019-08-13T06:39:18.869" v="2589" actId="14100"/>
          <ac:spMkLst>
            <pc:docMk/>
            <pc:sldMk cId="3395642786" sldId="441"/>
            <ac:spMk id="26" creationId="{7319C137-38F4-4A7E-B1C1-6A887B5CF2BA}"/>
          </ac:spMkLst>
        </pc:spChg>
        <pc:spChg chg="mod topLvl">
          <ac:chgData name="Goutham Makkena" userId="ee2210368fc1934b" providerId="LiveId" clId="{56921E3D-EC93-49F0-A004-158032002284}" dt="2019-08-13T06:39:18.869" v="2589" actId="14100"/>
          <ac:spMkLst>
            <pc:docMk/>
            <pc:sldMk cId="3395642786" sldId="441"/>
            <ac:spMk id="27" creationId="{EC93BE5D-494E-4E48-B835-6F8AA28221EF}"/>
          </ac:spMkLst>
        </pc:spChg>
        <pc:spChg chg="mod topLvl">
          <ac:chgData name="Goutham Makkena" userId="ee2210368fc1934b" providerId="LiveId" clId="{56921E3D-EC93-49F0-A004-158032002284}" dt="2019-08-13T06:39:18.869" v="2589" actId="14100"/>
          <ac:spMkLst>
            <pc:docMk/>
            <pc:sldMk cId="3395642786" sldId="441"/>
            <ac:spMk id="28" creationId="{FB6543B3-03EC-434D-8E9B-5F43D9F8F00E}"/>
          </ac:spMkLst>
        </pc:spChg>
        <pc:spChg chg="mod topLvl">
          <ac:chgData name="Goutham Makkena" userId="ee2210368fc1934b" providerId="LiveId" clId="{56921E3D-EC93-49F0-A004-158032002284}" dt="2019-08-13T06:39:18.869" v="2589" actId="14100"/>
          <ac:spMkLst>
            <pc:docMk/>
            <pc:sldMk cId="3395642786" sldId="441"/>
            <ac:spMk id="29" creationId="{7FF4D516-AAC6-4E69-BA84-3594AC40136E}"/>
          </ac:spMkLst>
        </pc:spChg>
        <pc:spChg chg="mod topLvl">
          <ac:chgData name="Goutham Makkena" userId="ee2210368fc1934b" providerId="LiveId" clId="{56921E3D-EC93-49F0-A004-158032002284}" dt="2019-08-13T06:39:18.869" v="2589" actId="14100"/>
          <ac:spMkLst>
            <pc:docMk/>
            <pc:sldMk cId="3395642786" sldId="441"/>
            <ac:spMk id="30" creationId="{F3E009ED-E7D6-4A6A-8F83-C00EFD39BE02}"/>
          </ac:spMkLst>
        </pc:spChg>
        <pc:spChg chg="mod topLvl">
          <ac:chgData name="Goutham Makkena" userId="ee2210368fc1934b" providerId="LiveId" clId="{56921E3D-EC93-49F0-A004-158032002284}" dt="2019-08-13T06:39:18.869" v="2589" actId="14100"/>
          <ac:spMkLst>
            <pc:docMk/>
            <pc:sldMk cId="3395642786" sldId="441"/>
            <ac:spMk id="31" creationId="{B3EC25DC-5239-4B05-9096-51F6CDC67EF5}"/>
          </ac:spMkLst>
        </pc:spChg>
        <pc:spChg chg="mod topLvl">
          <ac:chgData name="Goutham Makkena" userId="ee2210368fc1934b" providerId="LiveId" clId="{56921E3D-EC93-49F0-A004-158032002284}" dt="2019-08-13T06:39:18.869" v="2589" actId="14100"/>
          <ac:spMkLst>
            <pc:docMk/>
            <pc:sldMk cId="3395642786" sldId="441"/>
            <ac:spMk id="32" creationId="{8863CD44-4285-4CB2-886F-C54677295CC9}"/>
          </ac:spMkLst>
        </pc:spChg>
        <pc:spChg chg="mod topLvl">
          <ac:chgData name="Goutham Makkena" userId="ee2210368fc1934b" providerId="LiveId" clId="{56921E3D-EC93-49F0-A004-158032002284}" dt="2019-08-13T06:39:18.869" v="2589" actId="14100"/>
          <ac:spMkLst>
            <pc:docMk/>
            <pc:sldMk cId="3395642786" sldId="441"/>
            <ac:spMk id="33" creationId="{E449997C-A674-4270-B4CB-A0C53366C900}"/>
          </ac:spMkLst>
        </pc:spChg>
        <pc:spChg chg="mod topLvl">
          <ac:chgData name="Goutham Makkena" userId="ee2210368fc1934b" providerId="LiveId" clId="{56921E3D-EC93-49F0-A004-158032002284}" dt="2019-08-13T06:39:18.869" v="2589" actId="14100"/>
          <ac:spMkLst>
            <pc:docMk/>
            <pc:sldMk cId="3395642786" sldId="441"/>
            <ac:spMk id="34" creationId="{72B1928A-10AC-42F7-AB44-C511F8A7568C}"/>
          </ac:spMkLst>
        </pc:spChg>
        <pc:spChg chg="mod topLvl">
          <ac:chgData name="Goutham Makkena" userId="ee2210368fc1934b" providerId="LiveId" clId="{56921E3D-EC93-49F0-A004-158032002284}" dt="2019-08-13T06:39:18.869" v="2589" actId="14100"/>
          <ac:spMkLst>
            <pc:docMk/>
            <pc:sldMk cId="3395642786" sldId="441"/>
            <ac:spMk id="35" creationId="{1E1DD41A-4684-4067-939B-DE69BC079793}"/>
          </ac:spMkLst>
        </pc:spChg>
        <pc:spChg chg="mod topLvl">
          <ac:chgData name="Goutham Makkena" userId="ee2210368fc1934b" providerId="LiveId" clId="{56921E3D-EC93-49F0-A004-158032002284}" dt="2019-08-13T06:39:18.869" v="2589" actId="14100"/>
          <ac:spMkLst>
            <pc:docMk/>
            <pc:sldMk cId="3395642786" sldId="441"/>
            <ac:spMk id="36" creationId="{F5AB50C4-6854-4ECD-B3C2-A6073D956802}"/>
          </ac:spMkLst>
        </pc:spChg>
        <pc:spChg chg="mod topLvl">
          <ac:chgData name="Goutham Makkena" userId="ee2210368fc1934b" providerId="LiveId" clId="{56921E3D-EC93-49F0-A004-158032002284}" dt="2019-08-13T06:39:18.869" v="2589" actId="14100"/>
          <ac:spMkLst>
            <pc:docMk/>
            <pc:sldMk cId="3395642786" sldId="441"/>
            <ac:spMk id="37" creationId="{A6A9B720-CF62-4B08-B6BB-FC181A195465}"/>
          </ac:spMkLst>
        </pc:spChg>
        <pc:spChg chg="mod topLvl">
          <ac:chgData name="Goutham Makkena" userId="ee2210368fc1934b" providerId="LiveId" clId="{56921E3D-EC93-49F0-A004-158032002284}" dt="2019-08-13T06:39:18.869" v="2589" actId="14100"/>
          <ac:spMkLst>
            <pc:docMk/>
            <pc:sldMk cId="3395642786" sldId="441"/>
            <ac:spMk id="38" creationId="{1C0D80E4-B692-4DCD-AF5F-EC0E0BB81845}"/>
          </ac:spMkLst>
        </pc:spChg>
        <pc:spChg chg="mod topLvl">
          <ac:chgData name="Goutham Makkena" userId="ee2210368fc1934b" providerId="LiveId" clId="{56921E3D-EC93-49F0-A004-158032002284}" dt="2019-08-13T06:39:18.869" v="2589" actId="14100"/>
          <ac:spMkLst>
            <pc:docMk/>
            <pc:sldMk cId="3395642786" sldId="441"/>
            <ac:spMk id="39" creationId="{3774A796-BD2D-4A99-AEB2-6571B045D77B}"/>
          </ac:spMkLst>
        </pc:spChg>
        <pc:spChg chg="mod topLvl">
          <ac:chgData name="Goutham Makkena" userId="ee2210368fc1934b" providerId="LiveId" clId="{56921E3D-EC93-49F0-A004-158032002284}" dt="2019-08-13T06:39:18.869" v="2589" actId="14100"/>
          <ac:spMkLst>
            <pc:docMk/>
            <pc:sldMk cId="3395642786" sldId="441"/>
            <ac:spMk id="40" creationId="{41200C1C-7E2D-4545-BCD3-9359A5172CD4}"/>
          </ac:spMkLst>
        </pc:spChg>
        <pc:spChg chg="mod topLvl">
          <ac:chgData name="Goutham Makkena" userId="ee2210368fc1934b" providerId="LiveId" clId="{56921E3D-EC93-49F0-A004-158032002284}" dt="2019-08-13T06:39:18.869" v="2589" actId="14100"/>
          <ac:spMkLst>
            <pc:docMk/>
            <pc:sldMk cId="3395642786" sldId="441"/>
            <ac:spMk id="41" creationId="{5E7E1635-7E71-44B3-B28B-90CE0A8C1528}"/>
          </ac:spMkLst>
        </pc:spChg>
        <pc:spChg chg="mod topLvl">
          <ac:chgData name="Goutham Makkena" userId="ee2210368fc1934b" providerId="LiveId" clId="{56921E3D-EC93-49F0-A004-158032002284}" dt="2019-08-13T06:39:18.869" v="2589" actId="14100"/>
          <ac:spMkLst>
            <pc:docMk/>
            <pc:sldMk cId="3395642786" sldId="441"/>
            <ac:spMk id="42" creationId="{3B524B0F-B7BC-49E2-95B5-C9966219436F}"/>
          </ac:spMkLst>
        </pc:spChg>
        <pc:spChg chg="mod topLvl">
          <ac:chgData name="Goutham Makkena" userId="ee2210368fc1934b" providerId="LiveId" clId="{56921E3D-EC93-49F0-A004-158032002284}" dt="2019-08-13T06:39:18.869" v="2589" actId="14100"/>
          <ac:spMkLst>
            <pc:docMk/>
            <pc:sldMk cId="3395642786" sldId="441"/>
            <ac:spMk id="144" creationId="{4783FC9C-B3EF-48CD-9D57-8277FCF483CB}"/>
          </ac:spMkLst>
        </pc:spChg>
        <pc:spChg chg="mod topLvl">
          <ac:chgData name="Goutham Makkena" userId="ee2210368fc1934b" providerId="LiveId" clId="{56921E3D-EC93-49F0-A004-158032002284}" dt="2019-08-13T06:39:18.869" v="2589" actId="14100"/>
          <ac:spMkLst>
            <pc:docMk/>
            <pc:sldMk cId="3395642786" sldId="441"/>
            <ac:spMk id="145" creationId="{A5C69D67-60AB-4761-9210-E13F13A31844}"/>
          </ac:spMkLst>
        </pc:spChg>
        <pc:spChg chg="mod topLvl">
          <ac:chgData name="Goutham Makkena" userId="ee2210368fc1934b" providerId="LiveId" clId="{56921E3D-EC93-49F0-A004-158032002284}" dt="2019-08-13T06:39:18.869" v="2589" actId="14100"/>
          <ac:spMkLst>
            <pc:docMk/>
            <pc:sldMk cId="3395642786" sldId="441"/>
            <ac:spMk id="146" creationId="{3C790C05-1F54-44FC-918F-F88DEE737970}"/>
          </ac:spMkLst>
        </pc:spChg>
        <pc:spChg chg="add mod">
          <ac:chgData name="Goutham Makkena" userId="ee2210368fc1934b" providerId="LiveId" clId="{56921E3D-EC93-49F0-A004-158032002284}" dt="2019-08-13T06:31:09.886" v="2570" actId="58"/>
          <ac:spMkLst>
            <pc:docMk/>
            <pc:sldMk cId="3395642786" sldId="441"/>
            <ac:spMk id="1303" creationId="{FFD97095-73B7-4484-B6DE-E475460E50F7}"/>
          </ac:spMkLst>
        </pc:spChg>
        <pc:grpChg chg="del mod">
          <ac:chgData name="Goutham Makkena" userId="ee2210368fc1934b" providerId="LiveId" clId="{56921E3D-EC93-49F0-A004-158032002284}" dt="2019-08-13T06:24:30.141" v="2535" actId="165"/>
          <ac:grpSpMkLst>
            <pc:docMk/>
            <pc:sldMk cId="3395642786" sldId="441"/>
            <ac:grpSpMk id="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4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5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5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5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6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6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8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8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9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9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9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9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0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0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1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1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3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3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3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4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5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5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6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6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8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8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9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9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29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0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0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1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1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2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4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4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5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5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6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6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6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7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8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9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9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39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0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0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1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1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3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5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5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6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6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8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8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9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49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0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0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0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1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1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1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2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5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5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6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6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7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7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8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8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8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9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59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1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1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2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4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5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6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6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7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8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8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8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9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9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69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0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1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1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1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2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3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3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3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4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4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5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6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6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7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7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8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8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8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9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79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0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1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1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1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2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3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4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5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6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6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6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7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7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7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8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8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9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89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1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1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1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2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2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3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3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3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5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5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6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6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6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7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7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8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8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8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91"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9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99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0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0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1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1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2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3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3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4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4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4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5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5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5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6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6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7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8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8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9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09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0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0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0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1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1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2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2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2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3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35"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39"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43"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47"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5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5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6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6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7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8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9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9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19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0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0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1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1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1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2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2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3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3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3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4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4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5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5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5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6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6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7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7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78"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82"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86"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90"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94" creationId="{DB223DEB-9567-48E3-9478-A4A1CF5E4CF1}"/>
          </ac:grpSpMkLst>
        </pc:grpChg>
        <pc:grpChg chg="mod topLvl">
          <ac:chgData name="Goutham Makkena" userId="ee2210368fc1934b" providerId="LiveId" clId="{56921E3D-EC93-49F0-A004-158032002284}" dt="2019-08-13T06:39:18.869" v="2589" actId="14100"/>
          <ac:grpSpMkLst>
            <pc:docMk/>
            <pc:sldMk cId="3395642786" sldId="441"/>
            <ac:grpSpMk id="1298" creationId="{DB223DEB-9567-48E3-9478-A4A1CF5E4CF1}"/>
          </ac:grpSpMkLst>
        </pc:grpChg>
        <pc:picChg chg="add del mod">
          <ac:chgData name="Goutham Makkena" userId="ee2210368fc1934b" providerId="LiveId" clId="{56921E3D-EC93-49F0-A004-158032002284}" dt="2019-08-13T06:24:16.758" v="2534" actId="27803"/>
          <ac:picMkLst>
            <pc:docMk/>
            <pc:sldMk cId="3395642786" sldId="441"/>
            <ac:picMk id="4" creationId="{DB223DEB-9567-48E3-9478-A4A1CF5E4CF1}"/>
          </ac:picMkLst>
        </pc:picChg>
        <pc:picChg chg="add mod">
          <ac:chgData name="Goutham Makkena" userId="ee2210368fc1934b" providerId="LiveId" clId="{56921E3D-EC93-49F0-A004-158032002284}" dt="2019-08-13T06:39:18.869" v="2589" actId="14100"/>
          <ac:picMkLst>
            <pc:docMk/>
            <pc:sldMk cId="3395642786" sldId="441"/>
            <ac:picMk id="1302" creationId="{2D41F56B-A759-47DA-B592-D5257EB34C36}"/>
          </ac:picMkLst>
        </pc:picChg>
        <pc:picChg chg="add mod">
          <ac:chgData name="Goutham Makkena" userId="ee2210368fc1934b" providerId="LiveId" clId="{56921E3D-EC93-49F0-A004-158032002284}" dt="2019-08-13T06:39:18.869" v="2589" actId="14100"/>
          <ac:picMkLst>
            <pc:docMk/>
            <pc:sldMk cId="3395642786" sldId="441"/>
            <ac:picMk id="1304" creationId="{8D2F2D77-90EF-448D-9075-4E5D38298DBE}"/>
          </ac:picMkLst>
        </pc:picChg>
        <pc:picChg chg="add mod">
          <ac:chgData name="Goutham Makkena" userId="ee2210368fc1934b" providerId="LiveId" clId="{56921E3D-EC93-49F0-A004-158032002284}" dt="2019-08-13T06:39:18.869" v="2589" actId="14100"/>
          <ac:picMkLst>
            <pc:docMk/>
            <pc:sldMk cId="3395642786" sldId="441"/>
            <ac:picMk id="1305" creationId="{E4DDD535-8B99-485B-B78E-608FC976799C}"/>
          </ac:picMkLst>
        </pc:picChg>
        <pc:picChg chg="add mod">
          <ac:chgData name="Goutham Makkena" userId="ee2210368fc1934b" providerId="LiveId" clId="{56921E3D-EC93-49F0-A004-158032002284}" dt="2019-08-13T06:39:18.869" v="2589" actId="14100"/>
          <ac:picMkLst>
            <pc:docMk/>
            <pc:sldMk cId="3395642786" sldId="441"/>
            <ac:picMk id="1306" creationId="{010999BC-44AE-4571-9B81-8B2DFF1A5AFF}"/>
          </ac:picMkLst>
        </pc:picChg>
        <pc:picChg chg="add mod">
          <ac:chgData name="Goutham Makkena" userId="ee2210368fc1934b" providerId="LiveId" clId="{56921E3D-EC93-49F0-A004-158032002284}" dt="2019-08-13T06:39:18.869" v="2589" actId="14100"/>
          <ac:picMkLst>
            <pc:docMk/>
            <pc:sldMk cId="3395642786" sldId="441"/>
            <ac:picMk id="1307" creationId="{E3B4878C-71A5-4345-B2F4-810A03A9736B}"/>
          </ac:picMkLst>
        </pc:picChg>
      </pc:sldChg>
      <pc:sldChg chg="addSp delSp modSp add del modAnim">
        <pc:chgData name="Goutham Makkena" userId="ee2210368fc1934b" providerId="LiveId" clId="{56921E3D-EC93-49F0-A004-158032002284}" dt="2019-08-21T06:50:53.966" v="5602" actId="2696"/>
        <pc:sldMkLst>
          <pc:docMk/>
          <pc:sldMk cId="4138529116" sldId="442"/>
        </pc:sldMkLst>
        <pc:spChg chg="mod">
          <ac:chgData name="Goutham Makkena" userId="ee2210368fc1934b" providerId="LiveId" clId="{56921E3D-EC93-49F0-A004-158032002284}" dt="2019-08-13T06:39:35.311" v="2592"/>
          <ac:spMkLst>
            <pc:docMk/>
            <pc:sldMk cId="4138529116" sldId="442"/>
            <ac:spMk id="2" creationId="{611026AF-59DC-4904-9EF5-E4C0CD6A03AE}"/>
          </ac:spMkLst>
        </pc:spChg>
        <pc:spChg chg="del">
          <ac:chgData name="Goutham Makkena" userId="ee2210368fc1934b" providerId="LiveId" clId="{56921E3D-EC93-49F0-A004-158032002284}" dt="2019-08-13T06:39:37.421" v="2593" actId="478"/>
          <ac:spMkLst>
            <pc:docMk/>
            <pc:sldMk cId="4138529116" sldId="442"/>
            <ac:spMk id="3" creationId="{36617C11-7CF3-4EEC-A7FF-0A4D4FF4F7FD}"/>
          </ac:spMkLst>
        </pc:spChg>
        <pc:spChg chg="add del">
          <ac:chgData name="Goutham Makkena" userId="ee2210368fc1934b" providerId="LiveId" clId="{56921E3D-EC93-49F0-A004-158032002284}" dt="2019-08-13T06:39:45.906" v="2595"/>
          <ac:spMkLst>
            <pc:docMk/>
            <pc:sldMk cId="4138529116" sldId="442"/>
            <ac:spMk id="4" creationId="{8AC82C07-5FBB-4F1A-BFDE-D9021559A57B}"/>
          </ac:spMkLst>
        </pc:spChg>
        <pc:spChg chg="add mod">
          <ac:chgData name="Goutham Makkena" userId="ee2210368fc1934b" providerId="LiveId" clId="{56921E3D-EC93-49F0-A004-158032002284}" dt="2019-08-13T06:51:38.344" v="2938" actId="20577"/>
          <ac:spMkLst>
            <pc:docMk/>
            <pc:sldMk cId="4138529116" sldId="442"/>
            <ac:spMk id="6" creationId="{DF5E8882-826D-477C-8448-464D2AD7BCA9}"/>
          </ac:spMkLst>
        </pc:spChg>
        <pc:spChg chg="add">
          <ac:chgData name="Goutham Makkena" userId="ee2210368fc1934b" providerId="LiveId" clId="{56921E3D-EC93-49F0-A004-158032002284}" dt="2019-08-13T07:03:29.093" v="2939"/>
          <ac:spMkLst>
            <pc:docMk/>
            <pc:sldMk cId="4138529116" sldId="442"/>
            <ac:spMk id="11" creationId="{BF5AF3C9-26D8-47DD-A379-B572EE529583}"/>
          </ac:spMkLst>
        </pc:spChg>
        <pc:picChg chg="add mod">
          <ac:chgData name="Goutham Makkena" userId="ee2210368fc1934b" providerId="LiveId" clId="{56921E3D-EC93-49F0-A004-158032002284}" dt="2019-08-13T06:41:05.631" v="2600" actId="1076"/>
          <ac:picMkLst>
            <pc:docMk/>
            <pc:sldMk cId="4138529116" sldId="442"/>
            <ac:picMk id="5" creationId="{47081024-0A73-44FF-8256-E16CA21B2C44}"/>
          </ac:picMkLst>
        </pc:picChg>
        <pc:picChg chg="add mod">
          <ac:chgData name="Goutham Makkena" userId="ee2210368fc1934b" providerId="LiveId" clId="{56921E3D-EC93-49F0-A004-158032002284}" dt="2019-08-13T06:47:47.251" v="2919" actId="1076"/>
          <ac:picMkLst>
            <pc:docMk/>
            <pc:sldMk cId="4138529116" sldId="442"/>
            <ac:picMk id="7" creationId="{68F7306F-A0DE-485E-B7F4-1439AE879975}"/>
          </ac:picMkLst>
        </pc:picChg>
        <pc:cxnChg chg="add mod">
          <ac:chgData name="Goutham Makkena" userId="ee2210368fc1934b" providerId="LiveId" clId="{56921E3D-EC93-49F0-A004-158032002284}" dt="2019-08-13T06:48:57.638" v="2924" actId="1582"/>
          <ac:cxnSpMkLst>
            <pc:docMk/>
            <pc:sldMk cId="4138529116" sldId="442"/>
            <ac:cxnSpMk id="9" creationId="{16ABA544-B975-4DC8-9E9A-2E4883430255}"/>
          </ac:cxnSpMkLst>
        </pc:cxnChg>
      </pc:sldChg>
      <pc:sldChg chg="addSp delSp modSp add del modAnim">
        <pc:chgData name="Goutham Makkena" userId="ee2210368fc1934b" providerId="LiveId" clId="{56921E3D-EC93-49F0-A004-158032002284}" dt="2019-08-21T06:50:53.981" v="5603" actId="2696"/>
        <pc:sldMkLst>
          <pc:docMk/>
          <pc:sldMk cId="3015986968" sldId="443"/>
        </pc:sldMkLst>
        <pc:spChg chg="mod">
          <ac:chgData name="Goutham Makkena" userId="ee2210368fc1934b" providerId="LiveId" clId="{56921E3D-EC93-49F0-A004-158032002284}" dt="2019-08-13T07:06:28.174" v="2962" actId="20577"/>
          <ac:spMkLst>
            <pc:docMk/>
            <pc:sldMk cId="3015986968" sldId="443"/>
            <ac:spMk id="2" creationId="{ABAF688A-98AD-450F-BF3D-3C210ED931B3}"/>
          </ac:spMkLst>
        </pc:spChg>
        <pc:spChg chg="del">
          <ac:chgData name="Goutham Makkena" userId="ee2210368fc1934b" providerId="LiveId" clId="{56921E3D-EC93-49F0-A004-158032002284}" dt="2019-08-13T07:06:38.364" v="2963" actId="478"/>
          <ac:spMkLst>
            <pc:docMk/>
            <pc:sldMk cId="3015986968" sldId="443"/>
            <ac:spMk id="3" creationId="{0D027AF6-5691-4470-890C-A0CCA6EBF8F9}"/>
          </ac:spMkLst>
        </pc:spChg>
        <pc:spChg chg="add mod">
          <ac:chgData name="Goutham Makkena" userId="ee2210368fc1934b" providerId="LiveId" clId="{56921E3D-EC93-49F0-A004-158032002284}" dt="2019-08-13T07:19:10.666" v="3302" actId="20577"/>
          <ac:spMkLst>
            <pc:docMk/>
            <pc:sldMk cId="3015986968" sldId="443"/>
            <ac:spMk id="4" creationId="{68A7D537-16FE-4EB4-8146-DBD6D5284CA7}"/>
          </ac:spMkLst>
        </pc:spChg>
        <pc:picChg chg="add del mod">
          <ac:chgData name="Goutham Makkena" userId="ee2210368fc1934b" providerId="LiveId" clId="{56921E3D-EC93-49F0-A004-158032002284}" dt="2019-08-13T07:19:55.544" v="3305" actId="478"/>
          <ac:picMkLst>
            <pc:docMk/>
            <pc:sldMk cId="3015986968" sldId="443"/>
            <ac:picMk id="5" creationId="{507CE027-65E9-4574-99C1-89A91D14F76D}"/>
          </ac:picMkLst>
        </pc:picChg>
        <pc:picChg chg="add mod">
          <ac:chgData name="Goutham Makkena" userId="ee2210368fc1934b" providerId="LiveId" clId="{56921E3D-EC93-49F0-A004-158032002284}" dt="2019-08-13T07:21:12.335" v="3316" actId="1076"/>
          <ac:picMkLst>
            <pc:docMk/>
            <pc:sldMk cId="3015986968" sldId="443"/>
            <ac:picMk id="6" creationId="{773DD6DA-C581-4CF1-BFEF-A72D84B6013B}"/>
          </ac:picMkLst>
        </pc:picChg>
        <pc:picChg chg="add mod ord">
          <ac:chgData name="Goutham Makkena" userId="ee2210368fc1934b" providerId="LiveId" clId="{56921E3D-EC93-49F0-A004-158032002284}" dt="2019-08-13T07:21:08.256" v="3315" actId="14100"/>
          <ac:picMkLst>
            <pc:docMk/>
            <pc:sldMk cId="3015986968" sldId="443"/>
            <ac:picMk id="10" creationId="{2237663D-1DF6-490F-A5D9-6C4AD22F0566}"/>
          </ac:picMkLst>
        </pc:picChg>
        <pc:cxnChg chg="add mod">
          <ac:chgData name="Goutham Makkena" userId="ee2210368fc1934b" providerId="LiveId" clId="{56921E3D-EC93-49F0-A004-158032002284}" dt="2019-08-13T07:15:10.480" v="3143" actId="1582"/>
          <ac:cxnSpMkLst>
            <pc:docMk/>
            <pc:sldMk cId="3015986968" sldId="443"/>
            <ac:cxnSpMk id="8" creationId="{3B60A652-5EDF-4670-90E4-2595235254A1}"/>
          </ac:cxnSpMkLst>
        </pc:cxnChg>
      </pc:sldChg>
      <pc:sldChg chg="addSp delSp modSp add del modAnim">
        <pc:chgData name="Goutham Makkena" userId="ee2210368fc1934b" providerId="LiveId" clId="{56921E3D-EC93-49F0-A004-158032002284}" dt="2019-08-21T06:50:54.021" v="5605" actId="2696"/>
        <pc:sldMkLst>
          <pc:docMk/>
          <pc:sldMk cId="3494927396" sldId="444"/>
        </pc:sldMkLst>
        <pc:spChg chg="mod">
          <ac:chgData name="Goutham Makkena" userId="ee2210368fc1934b" providerId="LiveId" clId="{56921E3D-EC93-49F0-A004-158032002284}" dt="2019-08-13T07:19:29.654" v="3304"/>
          <ac:spMkLst>
            <pc:docMk/>
            <pc:sldMk cId="3494927396" sldId="444"/>
            <ac:spMk id="2" creationId="{49686EAC-FD3E-4A52-9EBE-BF8F67DF1BE5}"/>
          </ac:spMkLst>
        </pc:spChg>
        <pc:spChg chg="del">
          <ac:chgData name="Goutham Makkena" userId="ee2210368fc1934b" providerId="LiveId" clId="{56921E3D-EC93-49F0-A004-158032002284}" dt="2019-08-13T07:17:14.564" v="3212" actId="478"/>
          <ac:spMkLst>
            <pc:docMk/>
            <pc:sldMk cId="3494927396" sldId="444"/>
            <ac:spMk id="3" creationId="{FDD495D9-4E68-418B-A191-2140A31AB031}"/>
          </ac:spMkLst>
        </pc:spChg>
        <pc:spChg chg="add mod">
          <ac:chgData name="Goutham Makkena" userId="ee2210368fc1934b" providerId="LiveId" clId="{56921E3D-EC93-49F0-A004-158032002284}" dt="2019-08-13T07:59:48.864" v="3438" actId="20577"/>
          <ac:spMkLst>
            <pc:docMk/>
            <pc:sldMk cId="3494927396" sldId="444"/>
            <ac:spMk id="4" creationId="{614BA2CF-3541-4CDB-85EB-30FC459203C1}"/>
          </ac:spMkLst>
        </pc:spChg>
        <pc:picChg chg="add del">
          <ac:chgData name="Goutham Makkena" userId="ee2210368fc1934b" providerId="LiveId" clId="{56921E3D-EC93-49F0-A004-158032002284}" dt="2019-08-13T07:21:23.196" v="3317" actId="478"/>
          <ac:picMkLst>
            <pc:docMk/>
            <pc:sldMk cId="3494927396" sldId="444"/>
            <ac:picMk id="5" creationId="{6B0CE6FC-23A2-479C-A02B-6E4DCE4C8204}"/>
          </ac:picMkLst>
        </pc:picChg>
        <pc:picChg chg="add mod">
          <ac:chgData name="Goutham Makkena" userId="ee2210368fc1934b" providerId="LiveId" clId="{56921E3D-EC93-49F0-A004-158032002284}" dt="2019-08-13T07:24:28.224" v="3347" actId="14100"/>
          <ac:picMkLst>
            <pc:docMk/>
            <pc:sldMk cId="3494927396" sldId="444"/>
            <ac:picMk id="6" creationId="{5B4F22B9-FE4B-4516-9A15-5F8222B30E8F}"/>
          </ac:picMkLst>
        </pc:picChg>
        <pc:picChg chg="add mod">
          <ac:chgData name="Goutham Makkena" userId="ee2210368fc1934b" providerId="LiveId" clId="{56921E3D-EC93-49F0-A004-158032002284}" dt="2019-08-13T07:24:38.615" v="3349" actId="1076"/>
          <ac:picMkLst>
            <pc:docMk/>
            <pc:sldMk cId="3494927396" sldId="444"/>
            <ac:picMk id="7" creationId="{EE97B199-587E-46ED-A693-086CC8629F50}"/>
          </ac:picMkLst>
        </pc:picChg>
        <pc:picChg chg="add mod">
          <ac:chgData name="Goutham Makkena" userId="ee2210368fc1934b" providerId="LiveId" clId="{56921E3D-EC93-49F0-A004-158032002284}" dt="2019-08-13T07:23:16.334" v="3334" actId="1076"/>
          <ac:picMkLst>
            <pc:docMk/>
            <pc:sldMk cId="3494927396" sldId="444"/>
            <ac:picMk id="11" creationId="{2A79E5E4-3DBC-4076-BEB4-167A546172C8}"/>
          </ac:picMkLst>
        </pc:picChg>
        <pc:cxnChg chg="add mod">
          <ac:chgData name="Goutham Makkena" userId="ee2210368fc1934b" providerId="LiveId" clId="{56921E3D-EC93-49F0-A004-158032002284}" dt="2019-08-13T07:23:41.890" v="3338" actId="14100"/>
          <ac:cxnSpMkLst>
            <pc:docMk/>
            <pc:sldMk cId="3494927396" sldId="444"/>
            <ac:cxnSpMk id="9" creationId="{37A3E81C-ED31-4FEE-975E-D400420982AF}"/>
          </ac:cxnSpMkLst>
        </pc:cxnChg>
      </pc:sldChg>
      <pc:sldChg chg="addSp delSp modSp add del modAnim">
        <pc:chgData name="Goutham Makkena" userId="ee2210368fc1934b" providerId="LiveId" clId="{56921E3D-EC93-49F0-A004-158032002284}" dt="2019-08-21T06:50:54.076" v="5607" actId="2696"/>
        <pc:sldMkLst>
          <pc:docMk/>
          <pc:sldMk cId="441710039" sldId="445"/>
        </pc:sldMkLst>
        <pc:spChg chg="mod">
          <ac:chgData name="Goutham Makkena" userId="ee2210368fc1934b" providerId="LiveId" clId="{56921E3D-EC93-49F0-A004-158032002284}" dt="2019-08-13T08:00:17.915" v="3441"/>
          <ac:spMkLst>
            <pc:docMk/>
            <pc:sldMk cId="441710039" sldId="445"/>
            <ac:spMk id="2" creationId="{9E3A3C51-4E04-4D85-B8C2-D37D4CD04914}"/>
          </ac:spMkLst>
        </pc:spChg>
        <pc:spChg chg="del">
          <ac:chgData name="Goutham Makkena" userId="ee2210368fc1934b" providerId="LiveId" clId="{56921E3D-EC93-49F0-A004-158032002284}" dt="2019-08-13T08:10:05.313" v="3442" actId="478"/>
          <ac:spMkLst>
            <pc:docMk/>
            <pc:sldMk cId="441710039" sldId="445"/>
            <ac:spMk id="3" creationId="{33AB1967-1E0E-48F3-B1DA-25A47BC840CE}"/>
          </ac:spMkLst>
        </pc:spChg>
        <pc:spChg chg="add mod">
          <ac:chgData name="Goutham Makkena" userId="ee2210368fc1934b" providerId="LiveId" clId="{56921E3D-EC93-49F0-A004-158032002284}" dt="2019-08-13T08:12:41.933" v="3532" actId="20577"/>
          <ac:spMkLst>
            <pc:docMk/>
            <pc:sldMk cId="441710039" sldId="445"/>
            <ac:spMk id="5" creationId="{D2191DE6-F207-4667-BD14-0AA2A5327615}"/>
          </ac:spMkLst>
        </pc:spChg>
        <pc:picChg chg="add mod">
          <ac:chgData name="Goutham Makkena" userId="ee2210368fc1934b" providerId="LiveId" clId="{56921E3D-EC93-49F0-A004-158032002284}" dt="2019-08-13T08:10:10.053" v="3444" actId="1076"/>
          <ac:picMkLst>
            <pc:docMk/>
            <pc:sldMk cId="441710039" sldId="445"/>
            <ac:picMk id="4" creationId="{BDDE554A-0CB4-40A3-BD29-26C2905F196E}"/>
          </ac:picMkLst>
        </pc:picChg>
        <pc:picChg chg="add mod">
          <ac:chgData name="Goutham Makkena" userId="ee2210368fc1934b" providerId="LiveId" clId="{56921E3D-EC93-49F0-A004-158032002284}" dt="2019-08-13T08:12:23.297" v="3525" actId="1076"/>
          <ac:picMkLst>
            <pc:docMk/>
            <pc:sldMk cId="441710039" sldId="445"/>
            <ac:picMk id="9" creationId="{882CA981-E683-41B4-837C-C4336227AF0D}"/>
          </ac:picMkLst>
        </pc:picChg>
        <pc:cxnChg chg="add mod">
          <ac:chgData name="Goutham Makkena" userId="ee2210368fc1934b" providerId="LiveId" clId="{56921E3D-EC93-49F0-A004-158032002284}" dt="2019-08-13T08:13:37.023" v="3536" actId="14100"/>
          <ac:cxnSpMkLst>
            <pc:docMk/>
            <pc:sldMk cId="441710039" sldId="445"/>
            <ac:cxnSpMk id="7" creationId="{6E5A41F0-13C8-4B61-B4BE-A8A21663352F}"/>
          </ac:cxnSpMkLst>
        </pc:cxnChg>
      </pc:sldChg>
      <pc:sldChg chg="addSp delSp modSp add del modAnim">
        <pc:chgData name="Goutham Makkena" userId="ee2210368fc1934b" providerId="LiveId" clId="{56921E3D-EC93-49F0-A004-158032002284}" dt="2019-08-21T06:50:54.101" v="5608" actId="2696"/>
        <pc:sldMkLst>
          <pc:docMk/>
          <pc:sldMk cId="3547805020" sldId="446"/>
        </pc:sldMkLst>
        <pc:spChg chg="mod">
          <ac:chgData name="Goutham Makkena" userId="ee2210368fc1934b" providerId="LiveId" clId="{56921E3D-EC93-49F0-A004-158032002284}" dt="2019-08-13T08:14:12.883" v="3539"/>
          <ac:spMkLst>
            <pc:docMk/>
            <pc:sldMk cId="3547805020" sldId="446"/>
            <ac:spMk id="2" creationId="{DDF1BF5D-BC55-4105-B229-4D857B766C66}"/>
          </ac:spMkLst>
        </pc:spChg>
        <pc:spChg chg="del">
          <ac:chgData name="Goutham Makkena" userId="ee2210368fc1934b" providerId="LiveId" clId="{56921E3D-EC93-49F0-A004-158032002284}" dt="2019-08-13T08:14:18.892" v="3541" actId="478"/>
          <ac:spMkLst>
            <pc:docMk/>
            <pc:sldMk cId="3547805020" sldId="446"/>
            <ac:spMk id="3" creationId="{ACDC16EA-637D-4EFB-ADD2-BAC2B01BDF06}"/>
          </ac:spMkLst>
        </pc:spChg>
        <pc:spChg chg="add mod">
          <ac:chgData name="Goutham Makkena" userId="ee2210368fc1934b" providerId="LiveId" clId="{56921E3D-EC93-49F0-A004-158032002284}" dt="2019-08-13T08:20:42.153" v="3792" actId="207"/>
          <ac:spMkLst>
            <pc:docMk/>
            <pc:sldMk cId="3547805020" sldId="446"/>
            <ac:spMk id="5" creationId="{FFB0C6C2-18D8-4085-BDCE-B5619D1D7BB0}"/>
          </ac:spMkLst>
        </pc:spChg>
        <pc:picChg chg="add">
          <ac:chgData name="Goutham Makkena" userId="ee2210368fc1934b" providerId="LiveId" clId="{56921E3D-EC93-49F0-A004-158032002284}" dt="2019-08-13T08:14:16.652" v="3540"/>
          <ac:picMkLst>
            <pc:docMk/>
            <pc:sldMk cId="3547805020" sldId="446"/>
            <ac:picMk id="4" creationId="{6B436F5A-5613-4244-A95A-F7DFB17DE77A}"/>
          </ac:picMkLst>
        </pc:picChg>
        <pc:picChg chg="add mod">
          <ac:chgData name="Goutham Makkena" userId="ee2210368fc1934b" providerId="LiveId" clId="{56921E3D-EC93-49F0-A004-158032002284}" dt="2019-08-13T08:16:10.772" v="3600" actId="1076"/>
          <ac:picMkLst>
            <pc:docMk/>
            <pc:sldMk cId="3547805020" sldId="446"/>
            <ac:picMk id="6" creationId="{8CB622A2-0197-49D2-979A-F4C0509A5F0F}"/>
          </ac:picMkLst>
        </pc:picChg>
        <pc:picChg chg="add mod">
          <ac:chgData name="Goutham Makkena" userId="ee2210368fc1934b" providerId="LiveId" clId="{56921E3D-EC93-49F0-A004-158032002284}" dt="2019-08-13T08:20:57.545" v="3793" actId="208"/>
          <ac:picMkLst>
            <pc:docMk/>
            <pc:sldMk cId="3547805020" sldId="446"/>
            <ac:picMk id="7" creationId="{B641F16B-A9D6-4F74-917B-67E6EA073C13}"/>
          </ac:picMkLst>
        </pc:picChg>
        <pc:cxnChg chg="add mod">
          <ac:chgData name="Goutham Makkena" userId="ee2210368fc1934b" providerId="LiveId" clId="{56921E3D-EC93-49F0-A004-158032002284}" dt="2019-08-13T08:19:37.542" v="3717" actId="14100"/>
          <ac:cxnSpMkLst>
            <pc:docMk/>
            <pc:sldMk cId="3547805020" sldId="446"/>
            <ac:cxnSpMk id="9" creationId="{DEED005A-2D24-441B-AA2D-7372C6C91BCA}"/>
          </ac:cxnSpMkLst>
        </pc:cxnChg>
      </pc:sldChg>
      <pc:sldChg chg="modSp add del modAnim">
        <pc:chgData name="Goutham Makkena" userId="ee2210368fc1934b" providerId="LiveId" clId="{56921E3D-EC93-49F0-A004-158032002284}" dt="2019-08-21T06:50:54.141" v="5610" actId="2696"/>
        <pc:sldMkLst>
          <pc:docMk/>
          <pc:sldMk cId="2271447943" sldId="447"/>
        </pc:sldMkLst>
        <pc:spChg chg="mod">
          <ac:chgData name="Goutham Makkena" userId="ee2210368fc1934b" providerId="LiveId" clId="{56921E3D-EC93-49F0-A004-158032002284}" dt="2019-08-13T09:52:53.208" v="3828" actId="20577"/>
          <ac:spMkLst>
            <pc:docMk/>
            <pc:sldMk cId="2271447943" sldId="447"/>
            <ac:spMk id="2" creationId="{78DEB96D-7BBB-4F68-B246-064389B5213A}"/>
          </ac:spMkLst>
        </pc:spChg>
        <pc:spChg chg="mod">
          <ac:chgData name="Goutham Makkena" userId="ee2210368fc1934b" providerId="LiveId" clId="{56921E3D-EC93-49F0-A004-158032002284}" dt="2019-08-13T09:58:13.579" v="4114" actId="207"/>
          <ac:spMkLst>
            <pc:docMk/>
            <pc:sldMk cId="2271447943" sldId="447"/>
            <ac:spMk id="3" creationId="{DEB8D3F0-48F2-4F96-A1B9-64F106266E2D}"/>
          </ac:spMkLst>
        </pc:spChg>
      </pc:sldChg>
      <pc:sldChg chg="addSp delSp modSp add del">
        <pc:chgData name="Goutham Makkena" userId="ee2210368fc1934b" providerId="LiveId" clId="{56921E3D-EC93-49F0-A004-158032002284}" dt="2019-08-21T06:50:54.166" v="5611" actId="2696"/>
        <pc:sldMkLst>
          <pc:docMk/>
          <pc:sldMk cId="2771760742" sldId="448"/>
        </pc:sldMkLst>
        <pc:spChg chg="mod">
          <ac:chgData name="Goutham Makkena" userId="ee2210368fc1934b" providerId="LiveId" clId="{56921E3D-EC93-49F0-A004-158032002284}" dt="2019-08-13T10:14:11.341" v="4134" actId="20577"/>
          <ac:spMkLst>
            <pc:docMk/>
            <pc:sldMk cId="2771760742" sldId="448"/>
            <ac:spMk id="2" creationId="{F2BEE16C-94D4-4628-856F-1CD177523738}"/>
          </ac:spMkLst>
        </pc:spChg>
        <pc:spChg chg="del">
          <ac:chgData name="Goutham Makkena" userId="ee2210368fc1934b" providerId="LiveId" clId="{56921E3D-EC93-49F0-A004-158032002284}" dt="2019-08-13T10:14:42.851" v="4135" actId="478"/>
          <ac:spMkLst>
            <pc:docMk/>
            <pc:sldMk cId="2771760742" sldId="448"/>
            <ac:spMk id="3" creationId="{6F28A579-B119-4B10-8434-DB7901EE7201}"/>
          </ac:spMkLst>
        </pc:spChg>
        <pc:spChg chg="add mod">
          <ac:chgData name="Goutham Makkena" userId="ee2210368fc1934b" providerId="LiveId" clId="{56921E3D-EC93-49F0-A004-158032002284}" dt="2019-08-14T08:59:32.817" v="4411" actId="1076"/>
          <ac:spMkLst>
            <pc:docMk/>
            <pc:sldMk cId="2771760742" sldId="448"/>
            <ac:spMk id="12" creationId="{A27E9E66-021D-4458-A6B4-47A229995FDE}"/>
          </ac:spMkLst>
        </pc:spChg>
        <pc:spChg chg="add del mod">
          <ac:chgData name="Goutham Makkena" userId="ee2210368fc1934b" providerId="LiveId" clId="{56921E3D-EC93-49F0-A004-158032002284}" dt="2019-08-14T09:00:06.357" v="4429"/>
          <ac:spMkLst>
            <pc:docMk/>
            <pc:sldMk cId="2771760742" sldId="448"/>
            <ac:spMk id="13" creationId="{58F2F21F-EDC4-4F25-9579-B545E4231CA1}"/>
          </ac:spMkLst>
        </pc:spChg>
        <pc:picChg chg="add del mod">
          <ac:chgData name="Goutham Makkena" userId="ee2210368fc1934b" providerId="LiveId" clId="{56921E3D-EC93-49F0-A004-158032002284}" dt="2019-08-13T10:14:56.445" v="4139" actId="478"/>
          <ac:picMkLst>
            <pc:docMk/>
            <pc:sldMk cId="2771760742" sldId="448"/>
            <ac:picMk id="4" creationId="{CDAA990A-10A2-473C-BF73-E2A788496B67}"/>
          </ac:picMkLst>
        </pc:picChg>
        <pc:picChg chg="add del">
          <ac:chgData name="Goutham Makkena" userId="ee2210368fc1934b" providerId="LiveId" clId="{56921E3D-EC93-49F0-A004-158032002284}" dt="2019-08-13T10:15:41.928" v="4141" actId="478"/>
          <ac:picMkLst>
            <pc:docMk/>
            <pc:sldMk cId="2771760742" sldId="448"/>
            <ac:picMk id="5" creationId="{F968D35B-0EB2-4A46-AA8B-34AE1E0E53B0}"/>
          </ac:picMkLst>
        </pc:picChg>
        <pc:picChg chg="add del">
          <ac:chgData name="Goutham Makkena" userId="ee2210368fc1934b" providerId="LiveId" clId="{56921E3D-EC93-49F0-A004-158032002284}" dt="2019-08-13T10:16:06.288" v="4143"/>
          <ac:picMkLst>
            <pc:docMk/>
            <pc:sldMk cId="2771760742" sldId="448"/>
            <ac:picMk id="6" creationId="{7CA44B9C-2F8D-4490-BE80-2FB36BBBDA35}"/>
          </ac:picMkLst>
        </pc:picChg>
        <pc:picChg chg="add del">
          <ac:chgData name="Goutham Makkena" userId="ee2210368fc1934b" providerId="LiveId" clId="{56921E3D-EC93-49F0-A004-158032002284}" dt="2019-08-13T10:16:43.567" v="4145" actId="478"/>
          <ac:picMkLst>
            <pc:docMk/>
            <pc:sldMk cId="2771760742" sldId="448"/>
            <ac:picMk id="7" creationId="{67356749-221B-44CB-B585-5EB6CE22E3F9}"/>
          </ac:picMkLst>
        </pc:picChg>
        <pc:picChg chg="add mod">
          <ac:chgData name="Goutham Makkena" userId="ee2210368fc1934b" providerId="LiveId" clId="{56921E3D-EC93-49F0-A004-158032002284}" dt="2019-08-14T08:57:44.375" v="4393" actId="1076"/>
          <ac:picMkLst>
            <pc:docMk/>
            <pc:sldMk cId="2771760742" sldId="448"/>
            <ac:picMk id="8" creationId="{F2C51137-5BEA-4EED-A020-2FECABE700E2}"/>
          </ac:picMkLst>
        </pc:picChg>
        <pc:picChg chg="add mod">
          <ac:chgData name="Goutham Makkena" userId="ee2210368fc1934b" providerId="LiveId" clId="{56921E3D-EC93-49F0-A004-158032002284}" dt="2019-08-14T08:57:47.905" v="4394" actId="1076"/>
          <ac:picMkLst>
            <pc:docMk/>
            <pc:sldMk cId="2771760742" sldId="448"/>
            <ac:picMk id="9" creationId="{DA1AB108-0FD1-4150-8057-B29C60F0A83A}"/>
          </ac:picMkLst>
        </pc:picChg>
        <pc:picChg chg="add mod">
          <ac:chgData name="Goutham Makkena" userId="ee2210368fc1934b" providerId="LiveId" clId="{56921E3D-EC93-49F0-A004-158032002284}" dt="2019-08-13T10:19:58.209" v="4157" actId="571"/>
          <ac:picMkLst>
            <pc:docMk/>
            <pc:sldMk cId="2771760742" sldId="448"/>
            <ac:picMk id="10" creationId="{F74992B7-F712-4D4D-88FF-436927501476}"/>
          </ac:picMkLst>
        </pc:picChg>
        <pc:picChg chg="add mod">
          <ac:chgData name="Goutham Makkena" userId="ee2210368fc1934b" providerId="LiveId" clId="{56921E3D-EC93-49F0-A004-158032002284}" dt="2019-08-13T10:19:58.209" v="4157" actId="571"/>
          <ac:picMkLst>
            <pc:docMk/>
            <pc:sldMk cId="2771760742" sldId="448"/>
            <ac:picMk id="11" creationId="{58309D7B-EFE0-4639-B870-E50AE860C25E}"/>
          </ac:picMkLst>
        </pc:picChg>
        <pc:picChg chg="add mod">
          <ac:chgData name="Goutham Makkena" userId="ee2210368fc1934b" providerId="LiveId" clId="{56921E3D-EC93-49F0-A004-158032002284}" dt="2019-08-14T09:05:13.806" v="4449" actId="1076"/>
          <ac:picMkLst>
            <pc:docMk/>
            <pc:sldMk cId="2771760742" sldId="448"/>
            <ac:picMk id="14" creationId="{4CFC5607-1EE4-4509-B5BD-B1AAB102D315}"/>
          </ac:picMkLst>
        </pc:picChg>
        <pc:picChg chg="add del mod">
          <ac:chgData name="Goutham Makkena" userId="ee2210368fc1934b" providerId="LiveId" clId="{56921E3D-EC93-49F0-A004-158032002284}" dt="2019-08-14T09:04:44.186" v="4438" actId="478"/>
          <ac:picMkLst>
            <pc:docMk/>
            <pc:sldMk cId="2771760742" sldId="448"/>
            <ac:picMk id="15" creationId="{6273B6B4-B4CB-4F72-8086-9C05B06241EB}"/>
          </ac:picMkLst>
        </pc:picChg>
        <pc:picChg chg="add mod">
          <ac:chgData name="Goutham Makkena" userId="ee2210368fc1934b" providerId="LiveId" clId="{56921E3D-EC93-49F0-A004-158032002284}" dt="2019-08-14T09:05:07.461" v="4447" actId="1076"/>
          <ac:picMkLst>
            <pc:docMk/>
            <pc:sldMk cId="2771760742" sldId="448"/>
            <ac:picMk id="16" creationId="{10DA7261-4A3F-4A6D-B50C-659F780F75E6}"/>
          </ac:picMkLst>
        </pc:picChg>
        <pc:picChg chg="add mod">
          <ac:chgData name="Goutham Makkena" userId="ee2210368fc1934b" providerId="LiveId" clId="{56921E3D-EC93-49F0-A004-158032002284}" dt="2019-08-14T09:05:07.461" v="4447" actId="1076"/>
          <ac:picMkLst>
            <pc:docMk/>
            <pc:sldMk cId="2771760742" sldId="448"/>
            <ac:picMk id="17" creationId="{0BE9B380-FE11-405A-AAC6-6CBB1D363554}"/>
          </ac:picMkLst>
        </pc:picChg>
        <pc:picChg chg="add mod">
          <ac:chgData name="Goutham Makkena" userId="ee2210368fc1934b" providerId="LiveId" clId="{56921E3D-EC93-49F0-A004-158032002284}" dt="2019-08-14T09:46:50.538" v="4453" actId="1076"/>
          <ac:picMkLst>
            <pc:docMk/>
            <pc:sldMk cId="2771760742" sldId="448"/>
            <ac:picMk id="18" creationId="{28A78836-0B55-4B34-AB78-206B3EF814A5}"/>
          </ac:picMkLst>
        </pc:picChg>
        <pc:picChg chg="add mod">
          <ac:chgData name="Goutham Makkena" userId="ee2210368fc1934b" providerId="LiveId" clId="{56921E3D-EC93-49F0-A004-158032002284}" dt="2019-08-14T09:48:11.851" v="4459" actId="14100"/>
          <ac:picMkLst>
            <pc:docMk/>
            <pc:sldMk cId="2771760742" sldId="448"/>
            <ac:picMk id="19" creationId="{8CCB7891-4897-4C28-8A5E-43743659EF6B}"/>
          </ac:picMkLst>
        </pc:picChg>
      </pc:sldChg>
      <pc:sldChg chg="addSp delSp modSp add del">
        <pc:chgData name="Goutham Makkena" userId="ee2210368fc1934b" providerId="LiveId" clId="{56921E3D-EC93-49F0-A004-158032002284}" dt="2019-08-21T06:50:54.006" v="5604" actId="2696"/>
        <pc:sldMkLst>
          <pc:docMk/>
          <pc:sldMk cId="3952551560" sldId="449"/>
        </pc:sldMkLst>
        <pc:spChg chg="mod">
          <ac:chgData name="Goutham Makkena" userId="ee2210368fc1934b" providerId="LiveId" clId="{56921E3D-EC93-49F0-A004-158032002284}" dt="2019-08-14T08:48:07.091" v="4161"/>
          <ac:spMkLst>
            <pc:docMk/>
            <pc:sldMk cId="3952551560" sldId="449"/>
            <ac:spMk id="2" creationId="{E7C9B4BE-875D-4198-AF2D-3CA55DE54198}"/>
          </ac:spMkLst>
        </pc:spChg>
        <pc:spChg chg="del">
          <ac:chgData name="Goutham Makkena" userId="ee2210368fc1934b" providerId="LiveId" clId="{56921E3D-EC93-49F0-A004-158032002284}" dt="2019-08-14T08:48:21.756" v="4162" actId="478"/>
          <ac:spMkLst>
            <pc:docMk/>
            <pc:sldMk cId="3952551560" sldId="449"/>
            <ac:spMk id="3" creationId="{A09F6FAF-EA0E-47FF-97E5-4703B6DA7F87}"/>
          </ac:spMkLst>
        </pc:spChg>
        <pc:spChg chg="add mod">
          <ac:chgData name="Goutham Makkena" userId="ee2210368fc1934b" providerId="LiveId" clId="{56921E3D-EC93-49F0-A004-158032002284}" dt="2019-08-14T08:49:20.997" v="4192" actId="14100"/>
          <ac:spMkLst>
            <pc:docMk/>
            <pc:sldMk cId="3952551560" sldId="449"/>
            <ac:spMk id="5" creationId="{D4F09317-42C3-412B-BA3B-FF2AF2B8F4DF}"/>
          </ac:spMkLst>
        </pc:spChg>
        <pc:picChg chg="add mod">
          <ac:chgData name="Goutham Makkena" userId="ee2210368fc1934b" providerId="LiveId" clId="{56921E3D-EC93-49F0-A004-158032002284}" dt="2019-08-14T08:48:45.416" v="4166" actId="1076"/>
          <ac:picMkLst>
            <pc:docMk/>
            <pc:sldMk cId="3952551560" sldId="449"/>
            <ac:picMk id="4" creationId="{EB5DAADC-805E-4303-BE58-975106C5AEE2}"/>
          </ac:picMkLst>
        </pc:picChg>
      </pc:sldChg>
      <pc:sldChg chg="addSp delSp modSp add del">
        <pc:chgData name="Goutham Makkena" userId="ee2210368fc1934b" providerId="LiveId" clId="{56921E3D-EC93-49F0-A004-158032002284}" dt="2019-08-21T06:50:54.051" v="5606" actId="2696"/>
        <pc:sldMkLst>
          <pc:docMk/>
          <pc:sldMk cId="2158806669" sldId="450"/>
        </pc:sldMkLst>
        <pc:spChg chg="mod">
          <ac:chgData name="Goutham Makkena" userId="ee2210368fc1934b" providerId="LiveId" clId="{56921E3D-EC93-49F0-A004-158032002284}" dt="2019-08-14T08:49:32.211" v="4195"/>
          <ac:spMkLst>
            <pc:docMk/>
            <pc:sldMk cId="2158806669" sldId="450"/>
            <ac:spMk id="2" creationId="{400E36A6-116F-4F09-8ADD-3593271A9E8C}"/>
          </ac:spMkLst>
        </pc:spChg>
        <pc:spChg chg="del">
          <ac:chgData name="Goutham Makkena" userId="ee2210368fc1934b" providerId="LiveId" clId="{56921E3D-EC93-49F0-A004-158032002284}" dt="2019-08-14T08:49:34.196" v="4196" actId="478"/>
          <ac:spMkLst>
            <pc:docMk/>
            <pc:sldMk cId="2158806669" sldId="450"/>
            <ac:spMk id="3" creationId="{F0529B4D-4BF7-49BA-B2C6-A9D02BC69EDD}"/>
          </ac:spMkLst>
        </pc:spChg>
        <pc:spChg chg="add mod">
          <ac:chgData name="Goutham Makkena" userId="ee2210368fc1934b" providerId="LiveId" clId="{56921E3D-EC93-49F0-A004-158032002284}" dt="2019-08-14T08:53:22.096" v="4339" actId="207"/>
          <ac:spMkLst>
            <pc:docMk/>
            <pc:sldMk cId="2158806669" sldId="450"/>
            <ac:spMk id="5" creationId="{B04D5DA1-757B-4432-B47F-F638AF9680EF}"/>
          </ac:spMkLst>
        </pc:spChg>
        <pc:picChg chg="add mod">
          <ac:chgData name="Goutham Makkena" userId="ee2210368fc1934b" providerId="LiveId" clId="{56921E3D-EC93-49F0-A004-158032002284}" dt="2019-08-14T08:49:46.195" v="4198" actId="1076"/>
          <ac:picMkLst>
            <pc:docMk/>
            <pc:sldMk cId="2158806669" sldId="450"/>
            <ac:picMk id="4" creationId="{0E026E15-ECA1-4BAA-9B53-7A382D5BA02A}"/>
          </ac:picMkLst>
        </pc:picChg>
      </pc:sldChg>
      <pc:sldChg chg="addSp delSp modSp add del">
        <pc:chgData name="Goutham Makkena" userId="ee2210368fc1934b" providerId="LiveId" clId="{56921E3D-EC93-49F0-A004-158032002284}" dt="2019-08-21T06:50:54.121" v="5609" actId="2696"/>
        <pc:sldMkLst>
          <pc:docMk/>
          <pc:sldMk cId="3890912888" sldId="451"/>
        </pc:sldMkLst>
        <pc:spChg chg="mod">
          <ac:chgData name="Goutham Makkena" userId="ee2210368fc1934b" providerId="LiveId" clId="{56921E3D-EC93-49F0-A004-158032002284}" dt="2019-08-14T08:51:10.546" v="4218"/>
          <ac:spMkLst>
            <pc:docMk/>
            <pc:sldMk cId="3890912888" sldId="451"/>
            <ac:spMk id="2" creationId="{41E1188E-DF33-489A-8AAD-B2D5C4A08177}"/>
          </ac:spMkLst>
        </pc:spChg>
        <pc:spChg chg="del">
          <ac:chgData name="Goutham Makkena" userId="ee2210368fc1934b" providerId="LiveId" clId="{56921E3D-EC93-49F0-A004-158032002284}" dt="2019-08-14T08:51:12.256" v="4219" actId="478"/>
          <ac:spMkLst>
            <pc:docMk/>
            <pc:sldMk cId="3890912888" sldId="451"/>
            <ac:spMk id="3" creationId="{EA761379-9AF8-4D1E-BAE2-318E47109ED7}"/>
          </ac:spMkLst>
        </pc:spChg>
        <pc:spChg chg="add mod">
          <ac:chgData name="Goutham Makkena" userId="ee2210368fc1934b" providerId="LiveId" clId="{56921E3D-EC93-49F0-A004-158032002284}" dt="2019-08-14T08:54:30.165" v="4341" actId="1076"/>
          <ac:spMkLst>
            <pc:docMk/>
            <pc:sldMk cId="3890912888" sldId="451"/>
            <ac:spMk id="5" creationId="{9605DC47-D0FE-4E7E-9C54-D673A003BAD0}"/>
          </ac:spMkLst>
        </pc:spChg>
        <pc:spChg chg="add mod">
          <ac:chgData name="Goutham Makkena" userId="ee2210368fc1934b" providerId="LiveId" clId="{56921E3D-EC93-49F0-A004-158032002284}" dt="2019-08-14T08:55:11.476" v="4390" actId="1076"/>
          <ac:spMkLst>
            <pc:docMk/>
            <pc:sldMk cId="3890912888" sldId="451"/>
            <ac:spMk id="6" creationId="{ECDDAA35-1BC0-4B00-BD59-E43D8FF9B0BA}"/>
          </ac:spMkLst>
        </pc:spChg>
        <pc:picChg chg="add mod">
          <ac:chgData name="Goutham Makkena" userId="ee2210368fc1934b" providerId="LiveId" clId="{56921E3D-EC93-49F0-A004-158032002284}" dt="2019-08-14T08:54:27.266" v="4340" actId="1076"/>
          <ac:picMkLst>
            <pc:docMk/>
            <pc:sldMk cId="3890912888" sldId="451"/>
            <ac:picMk id="4" creationId="{912D190C-08D5-4021-92A6-AACF55EEFECA}"/>
          </ac:picMkLst>
        </pc:picChg>
      </pc:sldChg>
      <pc:sldChg chg="modSp add del">
        <pc:chgData name="Goutham Makkena" userId="ee2210368fc1934b" providerId="LiveId" clId="{56921E3D-EC93-49F0-A004-158032002284}" dt="2019-08-21T06:50:54.176" v="5612" actId="2696"/>
        <pc:sldMkLst>
          <pc:docMk/>
          <pc:sldMk cId="2868874662" sldId="452"/>
        </pc:sldMkLst>
        <pc:spChg chg="mod">
          <ac:chgData name="Goutham Makkena" userId="ee2210368fc1934b" providerId="LiveId" clId="{56921E3D-EC93-49F0-A004-158032002284}" dt="2019-08-14T09:48:21.409" v="4461" actId="27636"/>
          <ac:spMkLst>
            <pc:docMk/>
            <pc:sldMk cId="2868874662" sldId="452"/>
            <ac:spMk id="2" creationId="{17A2CF39-D722-48FB-A940-D854C3188293}"/>
          </ac:spMkLst>
        </pc:spChg>
      </pc:sldChg>
      <pc:sldChg chg="addSp delSp modSp add">
        <pc:chgData name="Goutham Makkena" userId="ee2210368fc1934b" providerId="LiveId" clId="{56921E3D-EC93-49F0-A004-158032002284}" dt="2019-08-16T02:38:34.836" v="4503" actId="1076"/>
        <pc:sldMkLst>
          <pc:docMk/>
          <pc:sldMk cId="1363824198" sldId="453"/>
        </pc:sldMkLst>
        <pc:spChg chg="mod">
          <ac:chgData name="Goutham Makkena" userId="ee2210368fc1934b" providerId="LiveId" clId="{56921E3D-EC93-49F0-A004-158032002284}" dt="2019-08-16T02:37:25.244" v="4480" actId="20577"/>
          <ac:spMkLst>
            <pc:docMk/>
            <pc:sldMk cId="1363824198" sldId="453"/>
            <ac:spMk id="2" creationId="{00273346-7623-4146-8A14-2BF82B16792C}"/>
          </ac:spMkLst>
        </pc:spChg>
        <pc:spChg chg="del">
          <ac:chgData name="Goutham Makkena" userId="ee2210368fc1934b" providerId="LiveId" clId="{56921E3D-EC93-49F0-A004-158032002284}" dt="2019-08-16T02:37:33.559" v="4481" actId="478"/>
          <ac:spMkLst>
            <pc:docMk/>
            <pc:sldMk cId="1363824198" sldId="453"/>
            <ac:spMk id="3" creationId="{CD9C42F5-4C85-4094-B1F2-9A847EE4FD08}"/>
          </ac:spMkLst>
        </pc:spChg>
        <pc:spChg chg="add mod">
          <ac:chgData name="Goutham Makkena" userId="ee2210368fc1934b" providerId="LiveId" clId="{56921E3D-EC93-49F0-A004-158032002284}" dt="2019-08-16T02:38:34.836" v="4503" actId="1076"/>
          <ac:spMkLst>
            <pc:docMk/>
            <pc:sldMk cId="1363824198" sldId="453"/>
            <ac:spMk id="4" creationId="{D40740C9-E38E-4ABB-B546-203EB16B92AB}"/>
          </ac:spMkLst>
        </pc:spChg>
      </pc:sldChg>
      <pc:sldChg chg="addSp delSp modSp add">
        <pc:chgData name="Goutham Makkena" userId="ee2210368fc1934b" providerId="LiveId" clId="{56921E3D-EC93-49F0-A004-158032002284}" dt="2019-08-16T02:39:32.427" v="4537" actId="1076"/>
        <pc:sldMkLst>
          <pc:docMk/>
          <pc:sldMk cId="3968508794" sldId="454"/>
        </pc:sldMkLst>
        <pc:spChg chg="mod">
          <ac:chgData name="Goutham Makkena" userId="ee2210368fc1934b" providerId="LiveId" clId="{56921E3D-EC93-49F0-A004-158032002284}" dt="2019-08-16T02:38:49.160" v="4527" actId="20577"/>
          <ac:spMkLst>
            <pc:docMk/>
            <pc:sldMk cId="3968508794" sldId="454"/>
            <ac:spMk id="2" creationId="{72476967-1136-40C9-A7A4-A3DC5FA7EC2E}"/>
          </ac:spMkLst>
        </pc:spChg>
        <pc:spChg chg="del">
          <ac:chgData name="Goutham Makkena" userId="ee2210368fc1934b" providerId="LiveId" clId="{56921E3D-EC93-49F0-A004-158032002284}" dt="2019-08-16T02:38:57.694" v="4528" actId="478"/>
          <ac:spMkLst>
            <pc:docMk/>
            <pc:sldMk cId="3968508794" sldId="454"/>
            <ac:spMk id="3" creationId="{CD10B754-994B-4AC3-9271-8181142C23A6}"/>
          </ac:spMkLst>
        </pc:spChg>
        <pc:spChg chg="add">
          <ac:chgData name="Goutham Makkena" userId="ee2210368fc1934b" providerId="LiveId" clId="{56921E3D-EC93-49F0-A004-158032002284}" dt="2019-08-16T02:38:58.679" v="4529"/>
          <ac:spMkLst>
            <pc:docMk/>
            <pc:sldMk cId="3968508794" sldId="454"/>
            <ac:spMk id="4" creationId="{A2533CC5-6529-443F-9D1F-2B587C68EE08}"/>
          </ac:spMkLst>
        </pc:spChg>
        <pc:spChg chg="add mod">
          <ac:chgData name="Goutham Makkena" userId="ee2210368fc1934b" providerId="LiveId" clId="{56921E3D-EC93-49F0-A004-158032002284}" dt="2019-08-16T02:39:32.427" v="4537" actId="1076"/>
          <ac:spMkLst>
            <pc:docMk/>
            <pc:sldMk cId="3968508794" sldId="454"/>
            <ac:spMk id="7" creationId="{DDEB67B9-477A-4458-A896-A0C9EB7C490E}"/>
          </ac:spMkLst>
        </pc:spChg>
        <pc:picChg chg="add mod">
          <ac:chgData name="Goutham Makkena" userId="ee2210368fc1934b" providerId="LiveId" clId="{56921E3D-EC93-49F0-A004-158032002284}" dt="2019-08-16T02:39:27.067" v="4536" actId="1076"/>
          <ac:picMkLst>
            <pc:docMk/>
            <pc:sldMk cId="3968508794" sldId="454"/>
            <ac:picMk id="5" creationId="{602130BF-B067-44C7-80CF-B6F19589D30C}"/>
          </ac:picMkLst>
        </pc:picChg>
        <pc:picChg chg="add del">
          <ac:chgData name="Goutham Makkena" userId="ee2210368fc1934b" providerId="LiveId" clId="{56921E3D-EC93-49F0-A004-158032002284}" dt="2019-08-16T02:39:08.889" v="4532"/>
          <ac:picMkLst>
            <pc:docMk/>
            <pc:sldMk cId="3968508794" sldId="454"/>
            <ac:picMk id="6" creationId="{EE261498-5608-4009-840B-FCDA5B631FCF}"/>
          </ac:picMkLst>
        </pc:picChg>
        <pc:picChg chg="add mod">
          <ac:chgData name="Goutham Makkena" userId="ee2210368fc1934b" providerId="LiveId" clId="{56921E3D-EC93-49F0-A004-158032002284}" dt="2019-08-16T02:39:23.411" v="4535" actId="1076"/>
          <ac:picMkLst>
            <pc:docMk/>
            <pc:sldMk cId="3968508794" sldId="454"/>
            <ac:picMk id="8" creationId="{78A1C566-22DA-4FAF-AAD2-F2ECDFDC8E7E}"/>
          </ac:picMkLst>
        </pc:picChg>
      </pc:sldChg>
      <pc:sldChg chg="addSp delSp modSp add modAnim">
        <pc:chgData name="Goutham Makkena" userId="ee2210368fc1934b" providerId="LiveId" clId="{56921E3D-EC93-49F0-A004-158032002284}" dt="2019-08-16T02:43:21.919" v="4583"/>
        <pc:sldMkLst>
          <pc:docMk/>
          <pc:sldMk cId="3900978357" sldId="455"/>
        </pc:sldMkLst>
        <pc:spChg chg="mod">
          <ac:chgData name="Goutham Makkena" userId="ee2210368fc1934b" providerId="LiveId" clId="{56921E3D-EC93-49F0-A004-158032002284}" dt="2019-08-16T02:39:48.950" v="4543" actId="20577"/>
          <ac:spMkLst>
            <pc:docMk/>
            <pc:sldMk cId="3900978357" sldId="455"/>
            <ac:spMk id="2" creationId="{94AB83ED-621B-4C65-958C-2AEE2F5C7FC4}"/>
          </ac:spMkLst>
        </pc:spChg>
        <pc:spChg chg="del">
          <ac:chgData name="Goutham Makkena" userId="ee2210368fc1934b" providerId="LiveId" clId="{56921E3D-EC93-49F0-A004-158032002284}" dt="2019-08-16T02:39:54.452" v="4544" actId="478"/>
          <ac:spMkLst>
            <pc:docMk/>
            <pc:sldMk cId="3900978357" sldId="455"/>
            <ac:spMk id="3" creationId="{191FEA3A-DF3E-4881-B80D-7D72B08C7542}"/>
          </ac:spMkLst>
        </pc:spChg>
        <pc:spChg chg="add del mod ord">
          <ac:chgData name="Goutham Makkena" userId="ee2210368fc1934b" providerId="LiveId" clId="{56921E3D-EC93-49F0-A004-158032002284}" dt="2019-08-16T02:40:53.549" v="4559" actId="478"/>
          <ac:spMkLst>
            <pc:docMk/>
            <pc:sldMk cId="3900978357" sldId="455"/>
            <ac:spMk id="5" creationId="{36A5BA72-B6E8-43F5-A4DC-602350B64234}"/>
          </ac:spMkLst>
        </pc:spChg>
        <pc:spChg chg="add del mod">
          <ac:chgData name="Goutham Makkena" userId="ee2210368fc1934b" providerId="LiveId" clId="{56921E3D-EC93-49F0-A004-158032002284}" dt="2019-08-16T02:40:58.955" v="4561" actId="478"/>
          <ac:spMkLst>
            <pc:docMk/>
            <pc:sldMk cId="3900978357" sldId="455"/>
            <ac:spMk id="12" creationId="{BD4F4D2E-E172-477B-A4B4-931265304C6A}"/>
          </ac:spMkLst>
        </pc:spChg>
        <pc:spChg chg="add mod">
          <ac:chgData name="Goutham Makkena" userId="ee2210368fc1934b" providerId="LiveId" clId="{56921E3D-EC93-49F0-A004-158032002284}" dt="2019-08-16T02:41:06.573" v="4563" actId="1076"/>
          <ac:spMkLst>
            <pc:docMk/>
            <pc:sldMk cId="3900978357" sldId="455"/>
            <ac:spMk id="13" creationId="{8DE1145F-128F-42D5-B6FF-758F6D6AECBA}"/>
          </ac:spMkLst>
        </pc:spChg>
        <pc:spChg chg="add mod">
          <ac:chgData name="Goutham Makkena" userId="ee2210368fc1934b" providerId="LiveId" clId="{56921E3D-EC93-49F0-A004-158032002284}" dt="2019-08-16T02:41:06.573" v="4563" actId="1076"/>
          <ac:spMkLst>
            <pc:docMk/>
            <pc:sldMk cId="3900978357" sldId="455"/>
            <ac:spMk id="14" creationId="{CCFE247E-2A8E-41A3-9A7E-4F6B9C291516}"/>
          </ac:spMkLst>
        </pc:spChg>
        <pc:spChg chg="add del">
          <ac:chgData name="Goutham Makkena" userId="ee2210368fc1934b" providerId="LiveId" clId="{56921E3D-EC93-49F0-A004-158032002284}" dt="2019-08-16T02:41:13.943" v="4565"/>
          <ac:spMkLst>
            <pc:docMk/>
            <pc:sldMk cId="3900978357" sldId="455"/>
            <ac:spMk id="15" creationId="{CDB1187A-BBC4-4FB9-8A92-02336296B9C2}"/>
          </ac:spMkLst>
        </pc:spChg>
        <pc:spChg chg="add mod">
          <ac:chgData name="Goutham Makkena" userId="ee2210368fc1934b" providerId="LiveId" clId="{56921E3D-EC93-49F0-A004-158032002284}" dt="2019-08-16T02:41:22.700" v="4567" actId="1076"/>
          <ac:spMkLst>
            <pc:docMk/>
            <pc:sldMk cId="3900978357" sldId="455"/>
            <ac:spMk id="16" creationId="{8E91A146-BA76-42B8-868E-B8E06E6A808A}"/>
          </ac:spMkLst>
        </pc:spChg>
        <pc:spChg chg="add mod">
          <ac:chgData name="Goutham Makkena" userId="ee2210368fc1934b" providerId="LiveId" clId="{56921E3D-EC93-49F0-A004-158032002284}" dt="2019-08-16T02:41:22.700" v="4567" actId="1076"/>
          <ac:spMkLst>
            <pc:docMk/>
            <pc:sldMk cId="3900978357" sldId="455"/>
            <ac:spMk id="17" creationId="{681D2DC3-B317-49E4-89A0-5A95B0912E6D}"/>
          </ac:spMkLst>
        </pc:spChg>
        <pc:spChg chg="add mod">
          <ac:chgData name="Goutham Makkena" userId="ee2210368fc1934b" providerId="LiveId" clId="{56921E3D-EC93-49F0-A004-158032002284}" dt="2019-08-16T02:41:50.306" v="4569" actId="1076"/>
          <ac:spMkLst>
            <pc:docMk/>
            <pc:sldMk cId="3900978357" sldId="455"/>
            <ac:spMk id="18" creationId="{D0CBB847-9DE6-4164-B3E7-4F1698E17354}"/>
          </ac:spMkLst>
        </pc:spChg>
        <pc:spChg chg="add mod">
          <ac:chgData name="Goutham Makkena" userId="ee2210368fc1934b" providerId="LiveId" clId="{56921E3D-EC93-49F0-A004-158032002284}" dt="2019-08-16T02:41:50.306" v="4569" actId="1076"/>
          <ac:spMkLst>
            <pc:docMk/>
            <pc:sldMk cId="3900978357" sldId="455"/>
            <ac:spMk id="19" creationId="{13EB915A-7AA7-48F3-A447-BD51FAF9AC3D}"/>
          </ac:spMkLst>
        </pc:spChg>
        <pc:grpChg chg="add mod">
          <ac:chgData name="Goutham Makkena" userId="ee2210368fc1934b" providerId="LiveId" clId="{56921E3D-EC93-49F0-A004-158032002284}" dt="2019-08-16T02:40:38.789" v="4554" actId="1076"/>
          <ac:grpSpMkLst>
            <pc:docMk/>
            <pc:sldMk cId="3900978357" sldId="455"/>
            <ac:grpSpMk id="6" creationId="{CAAE56EE-F3B5-4521-AF4A-ACC1F25ECF88}"/>
          </ac:grpSpMkLst>
        </pc:grpChg>
        <pc:grpChg chg="add del">
          <ac:chgData name="Goutham Makkena" userId="ee2210368fc1934b" providerId="LiveId" clId="{56921E3D-EC93-49F0-A004-158032002284}" dt="2019-08-16T02:40:44.073" v="4556"/>
          <ac:grpSpMkLst>
            <pc:docMk/>
            <pc:sldMk cId="3900978357" sldId="455"/>
            <ac:grpSpMk id="9" creationId="{DB4D1E14-F62C-4F38-AEE9-E843B37FF1F1}"/>
          </ac:grpSpMkLst>
        </pc:grpChg>
        <pc:picChg chg="add mod">
          <ac:chgData name="Goutham Makkena" userId="ee2210368fc1934b" providerId="LiveId" clId="{56921E3D-EC93-49F0-A004-158032002284}" dt="2019-08-16T02:40:24.697" v="4550" actId="1076"/>
          <ac:picMkLst>
            <pc:docMk/>
            <pc:sldMk cId="3900978357" sldId="455"/>
            <ac:picMk id="4" creationId="{66A9A30F-9D5C-4345-AF5B-6F6E90DE17F7}"/>
          </ac:picMkLst>
        </pc:picChg>
      </pc:sldChg>
      <pc:sldChg chg="addSp delSp modSp add">
        <pc:chgData name="Goutham Makkena" userId="ee2210368fc1934b" providerId="LiveId" clId="{56921E3D-EC93-49F0-A004-158032002284}" dt="2019-08-16T02:44:46.427" v="4611" actId="20577"/>
        <pc:sldMkLst>
          <pc:docMk/>
          <pc:sldMk cId="3474545566" sldId="456"/>
        </pc:sldMkLst>
        <pc:spChg chg="mod">
          <ac:chgData name="Goutham Makkena" userId="ee2210368fc1934b" providerId="LiveId" clId="{56921E3D-EC93-49F0-A004-158032002284}" dt="2019-08-16T02:43:38.973" v="4594" actId="20577"/>
          <ac:spMkLst>
            <pc:docMk/>
            <pc:sldMk cId="3474545566" sldId="456"/>
            <ac:spMk id="2" creationId="{2EA8C372-8C58-4363-B6F8-7512FBFCF172}"/>
          </ac:spMkLst>
        </pc:spChg>
        <pc:spChg chg="del">
          <ac:chgData name="Goutham Makkena" userId="ee2210368fc1934b" providerId="LiveId" clId="{56921E3D-EC93-49F0-A004-158032002284}" dt="2019-08-16T02:43:46.117" v="4595" actId="478"/>
          <ac:spMkLst>
            <pc:docMk/>
            <pc:sldMk cId="3474545566" sldId="456"/>
            <ac:spMk id="3" creationId="{B038525A-DACC-44CA-BA84-B7C6A083B5F3}"/>
          </ac:spMkLst>
        </pc:spChg>
        <pc:spChg chg="add">
          <ac:chgData name="Goutham Makkena" userId="ee2210368fc1934b" providerId="LiveId" clId="{56921E3D-EC93-49F0-A004-158032002284}" dt="2019-08-16T02:43:47.133" v="4596"/>
          <ac:spMkLst>
            <pc:docMk/>
            <pc:sldMk cId="3474545566" sldId="456"/>
            <ac:spMk id="4" creationId="{5EB43AF7-3993-4BA5-A556-E48137CBC659}"/>
          </ac:spMkLst>
        </pc:spChg>
        <pc:spChg chg="add mod">
          <ac:chgData name="Goutham Makkena" userId="ee2210368fc1934b" providerId="LiveId" clId="{56921E3D-EC93-49F0-A004-158032002284}" dt="2019-08-16T02:43:56.335" v="4599" actId="207"/>
          <ac:spMkLst>
            <pc:docMk/>
            <pc:sldMk cId="3474545566" sldId="456"/>
            <ac:spMk id="5" creationId="{24ABB1B7-2488-487F-839D-FEDB7E2FB2E3}"/>
          </ac:spMkLst>
        </pc:spChg>
        <pc:spChg chg="mod">
          <ac:chgData name="Goutham Makkena" userId="ee2210368fc1934b" providerId="LiveId" clId="{56921E3D-EC93-49F0-A004-158032002284}" dt="2019-08-16T02:44:08.858" v="4602" actId="207"/>
          <ac:spMkLst>
            <pc:docMk/>
            <pc:sldMk cId="3474545566" sldId="456"/>
            <ac:spMk id="8" creationId="{909ACA32-371C-4592-AB42-F7CBA2E8401D}"/>
          </ac:spMkLst>
        </pc:spChg>
        <pc:spChg chg="add mod">
          <ac:chgData name="Goutham Makkena" userId="ee2210368fc1934b" providerId="LiveId" clId="{56921E3D-EC93-49F0-A004-158032002284}" dt="2019-08-16T02:44:46.427" v="4611" actId="20577"/>
          <ac:spMkLst>
            <pc:docMk/>
            <pc:sldMk cId="3474545566" sldId="456"/>
            <ac:spMk id="10" creationId="{BC53520A-105B-4974-86B7-8B44CC31ADD9}"/>
          </ac:spMkLst>
        </pc:spChg>
        <pc:grpChg chg="add mod">
          <ac:chgData name="Goutham Makkena" userId="ee2210368fc1934b" providerId="LiveId" clId="{56921E3D-EC93-49F0-A004-158032002284}" dt="2019-08-16T02:44:08.858" v="4602" actId="207"/>
          <ac:grpSpMkLst>
            <pc:docMk/>
            <pc:sldMk cId="3474545566" sldId="456"/>
            <ac:grpSpMk id="6" creationId="{5FBC974D-9308-4CA9-9DA3-423E758E4D26}"/>
          </ac:grpSpMkLst>
        </pc:grpChg>
        <pc:picChg chg="add mod">
          <ac:chgData name="Goutham Makkena" userId="ee2210368fc1934b" providerId="LiveId" clId="{56921E3D-EC93-49F0-A004-158032002284}" dt="2019-08-16T02:44:16.077" v="4604" actId="1076"/>
          <ac:picMkLst>
            <pc:docMk/>
            <pc:sldMk cId="3474545566" sldId="456"/>
            <ac:picMk id="9" creationId="{ABCAECA3-585A-44F1-86CD-C06307441016}"/>
          </ac:picMkLst>
        </pc:picChg>
      </pc:sldChg>
      <pc:sldChg chg="addSp delSp modSp add modAnim">
        <pc:chgData name="Goutham Makkena" userId="ee2210368fc1934b" providerId="LiveId" clId="{56921E3D-EC93-49F0-A004-158032002284}" dt="2019-08-16T02:45:44.503" v="4642"/>
        <pc:sldMkLst>
          <pc:docMk/>
          <pc:sldMk cId="2142334235" sldId="457"/>
        </pc:sldMkLst>
        <pc:spChg chg="mod">
          <ac:chgData name="Goutham Makkena" userId="ee2210368fc1934b" providerId="LiveId" clId="{56921E3D-EC93-49F0-A004-158032002284}" dt="2019-08-16T02:45:15.615" v="4632" actId="20577"/>
          <ac:spMkLst>
            <pc:docMk/>
            <pc:sldMk cId="2142334235" sldId="457"/>
            <ac:spMk id="2" creationId="{D20EC9C5-1649-4778-B452-4744EF463A77}"/>
          </ac:spMkLst>
        </pc:spChg>
        <pc:spChg chg="del">
          <ac:chgData name="Goutham Makkena" userId="ee2210368fc1934b" providerId="LiveId" clId="{56921E3D-EC93-49F0-A004-158032002284}" dt="2019-08-16T02:45:20.728" v="4633"/>
          <ac:spMkLst>
            <pc:docMk/>
            <pc:sldMk cId="2142334235" sldId="457"/>
            <ac:spMk id="3" creationId="{CAA09D50-F04C-4794-8A74-36947B0DD6E1}"/>
          </ac:spMkLst>
        </pc:spChg>
        <pc:spChg chg="add del">
          <ac:chgData name="Goutham Makkena" userId="ee2210368fc1934b" providerId="LiveId" clId="{56921E3D-EC93-49F0-A004-158032002284}" dt="2019-08-16T02:45:23.151" v="4634" actId="478"/>
          <ac:spMkLst>
            <pc:docMk/>
            <pc:sldMk cId="2142334235" sldId="457"/>
            <ac:spMk id="4" creationId="{4DA3A0AB-DE5D-483F-ACF2-E760F89AD8E2}"/>
          </ac:spMkLst>
        </pc:spChg>
        <pc:spChg chg="add del mod">
          <ac:chgData name="Goutham Makkena" userId="ee2210368fc1934b" providerId="LiveId" clId="{56921E3D-EC93-49F0-A004-158032002284}" dt="2019-08-16T02:45:23.838" v="4635" actId="478"/>
          <ac:spMkLst>
            <pc:docMk/>
            <pc:sldMk cId="2142334235" sldId="457"/>
            <ac:spMk id="5" creationId="{8FB7B9B2-0A0C-4361-AD02-E2CE4D849516}"/>
          </ac:spMkLst>
        </pc:spChg>
        <pc:spChg chg="add">
          <ac:chgData name="Goutham Makkena" userId="ee2210368fc1934b" providerId="LiveId" clId="{56921E3D-EC93-49F0-A004-158032002284}" dt="2019-08-16T02:45:26.666" v="4636"/>
          <ac:spMkLst>
            <pc:docMk/>
            <pc:sldMk cId="2142334235" sldId="457"/>
            <ac:spMk id="6" creationId="{15C1E2ED-D882-4237-B346-636A525DD28E}"/>
          </ac:spMkLst>
        </pc:spChg>
        <pc:spChg chg="add mod">
          <ac:chgData name="Goutham Makkena" userId="ee2210368fc1934b" providerId="LiveId" clId="{56921E3D-EC93-49F0-A004-158032002284}" dt="2019-08-16T02:45:40.022" v="4639" actId="1076"/>
          <ac:spMkLst>
            <pc:docMk/>
            <pc:sldMk cId="2142334235" sldId="457"/>
            <ac:spMk id="8" creationId="{9B50445E-CD78-4C47-9F98-F131C37A410D}"/>
          </ac:spMkLst>
        </pc:spChg>
        <pc:spChg chg="add mod">
          <ac:chgData name="Goutham Makkena" userId="ee2210368fc1934b" providerId="LiveId" clId="{56921E3D-EC93-49F0-A004-158032002284}" dt="2019-08-16T02:45:40.022" v="4639" actId="1076"/>
          <ac:spMkLst>
            <pc:docMk/>
            <pc:sldMk cId="2142334235" sldId="457"/>
            <ac:spMk id="9" creationId="{984893CC-E3EB-44FB-A4FA-CE59F385F23F}"/>
          </ac:spMkLst>
        </pc:spChg>
        <pc:spChg chg="add mod">
          <ac:chgData name="Goutham Makkena" userId="ee2210368fc1934b" providerId="LiveId" clId="{56921E3D-EC93-49F0-A004-158032002284}" dt="2019-08-16T02:45:40.022" v="4639" actId="1076"/>
          <ac:spMkLst>
            <pc:docMk/>
            <pc:sldMk cId="2142334235" sldId="457"/>
            <ac:spMk id="10" creationId="{2A1CA4BC-1875-456A-A9C2-D69770DBAA31}"/>
          </ac:spMkLst>
        </pc:spChg>
        <pc:spChg chg="add mod">
          <ac:chgData name="Goutham Makkena" userId="ee2210368fc1934b" providerId="LiveId" clId="{56921E3D-EC93-49F0-A004-158032002284}" dt="2019-08-16T02:45:40.022" v="4639" actId="1076"/>
          <ac:spMkLst>
            <pc:docMk/>
            <pc:sldMk cId="2142334235" sldId="457"/>
            <ac:spMk id="11" creationId="{FD1B4FA0-1FE8-4740-84AD-D21B11EC9C84}"/>
          </ac:spMkLst>
        </pc:spChg>
        <pc:picChg chg="add">
          <ac:chgData name="Goutham Makkena" userId="ee2210368fc1934b" providerId="LiveId" clId="{56921E3D-EC93-49F0-A004-158032002284}" dt="2019-08-16T02:45:29.596" v="4637"/>
          <ac:picMkLst>
            <pc:docMk/>
            <pc:sldMk cId="2142334235" sldId="457"/>
            <ac:picMk id="7" creationId="{2A8C7A79-108C-44EE-B79E-6A7FFF284150}"/>
          </ac:picMkLst>
        </pc:picChg>
      </pc:sldChg>
      <pc:sldChg chg="addSp delSp modSp add">
        <pc:chgData name="Goutham Makkena" userId="ee2210368fc1934b" providerId="LiveId" clId="{56921E3D-EC93-49F0-A004-158032002284}" dt="2019-08-16T02:47:32.570" v="4654" actId="207"/>
        <pc:sldMkLst>
          <pc:docMk/>
          <pc:sldMk cId="1288359559" sldId="458"/>
        </pc:sldMkLst>
        <pc:spChg chg="mod">
          <ac:chgData name="Goutham Makkena" userId="ee2210368fc1934b" providerId="LiveId" clId="{56921E3D-EC93-49F0-A004-158032002284}" dt="2019-08-16T02:46:56.113" v="4646" actId="207"/>
          <ac:spMkLst>
            <pc:docMk/>
            <pc:sldMk cId="1288359559" sldId="458"/>
            <ac:spMk id="2" creationId="{01294ECE-1F61-41CA-A5A2-1B0C4147C7A3}"/>
          </ac:spMkLst>
        </pc:spChg>
        <pc:spChg chg="del">
          <ac:chgData name="Goutham Makkena" userId="ee2210368fc1934b" providerId="LiveId" clId="{56921E3D-EC93-49F0-A004-158032002284}" dt="2019-08-16T02:47:00.692" v="4647" actId="478"/>
          <ac:spMkLst>
            <pc:docMk/>
            <pc:sldMk cId="1288359559" sldId="458"/>
            <ac:spMk id="3" creationId="{0D747AE8-57CA-4267-BEA2-E119D11AE308}"/>
          </ac:spMkLst>
        </pc:spChg>
        <pc:spChg chg="add mod">
          <ac:chgData name="Goutham Makkena" userId="ee2210368fc1934b" providerId="LiveId" clId="{56921E3D-EC93-49F0-A004-158032002284}" dt="2019-08-16T02:47:11.755" v="4650" actId="1076"/>
          <ac:spMkLst>
            <pc:docMk/>
            <pc:sldMk cId="1288359559" sldId="458"/>
            <ac:spMk id="5" creationId="{CF7EFDF8-0376-4B03-95D8-984324043AFC}"/>
          </ac:spMkLst>
        </pc:spChg>
        <pc:spChg chg="add mod">
          <ac:chgData name="Goutham Makkena" userId="ee2210368fc1934b" providerId="LiveId" clId="{56921E3D-EC93-49F0-A004-158032002284}" dt="2019-08-16T02:47:11.755" v="4650" actId="1076"/>
          <ac:spMkLst>
            <pc:docMk/>
            <pc:sldMk cId="1288359559" sldId="458"/>
            <ac:spMk id="6" creationId="{EFBA0908-F408-4334-915D-CF1A1D63F4A0}"/>
          </ac:spMkLst>
        </pc:spChg>
        <pc:spChg chg="add">
          <ac:chgData name="Goutham Makkena" userId="ee2210368fc1934b" providerId="LiveId" clId="{56921E3D-EC93-49F0-A004-158032002284}" dt="2019-08-16T02:47:16.365" v="4651"/>
          <ac:spMkLst>
            <pc:docMk/>
            <pc:sldMk cId="1288359559" sldId="458"/>
            <ac:spMk id="7" creationId="{FFD1C939-CD65-4D25-98B9-F735C26393DB}"/>
          </ac:spMkLst>
        </pc:spChg>
        <pc:spChg chg="add">
          <ac:chgData name="Goutham Makkena" userId="ee2210368fc1934b" providerId="LiveId" clId="{56921E3D-EC93-49F0-A004-158032002284}" dt="2019-08-16T02:47:16.365" v="4651"/>
          <ac:spMkLst>
            <pc:docMk/>
            <pc:sldMk cId="1288359559" sldId="458"/>
            <ac:spMk id="8" creationId="{97A586BD-1439-43B2-B239-8CC0300ED8EE}"/>
          </ac:spMkLst>
        </pc:spChg>
        <pc:spChg chg="add mod">
          <ac:chgData name="Goutham Makkena" userId="ee2210368fc1934b" providerId="LiveId" clId="{56921E3D-EC93-49F0-A004-158032002284}" dt="2019-08-16T02:47:32.570" v="4654" actId="207"/>
          <ac:spMkLst>
            <pc:docMk/>
            <pc:sldMk cId="1288359559" sldId="458"/>
            <ac:spMk id="9" creationId="{315678B4-B927-4222-A362-85E46F2FE322}"/>
          </ac:spMkLst>
        </pc:spChg>
        <pc:picChg chg="add">
          <ac:chgData name="Goutham Makkena" userId="ee2210368fc1934b" providerId="LiveId" clId="{56921E3D-EC93-49F0-A004-158032002284}" dt="2019-08-16T02:47:00.973" v="4648"/>
          <ac:picMkLst>
            <pc:docMk/>
            <pc:sldMk cId="1288359559" sldId="458"/>
            <ac:picMk id="4" creationId="{732158B5-7F71-4832-A78C-23BF6BBEC8FF}"/>
          </ac:picMkLst>
        </pc:picChg>
      </pc:sldChg>
      <pc:sldChg chg="addSp delSp modSp add">
        <pc:chgData name="Goutham Makkena" userId="ee2210368fc1934b" providerId="LiveId" clId="{56921E3D-EC93-49F0-A004-158032002284}" dt="2019-08-16T03:10:51.425" v="4702" actId="20577"/>
        <pc:sldMkLst>
          <pc:docMk/>
          <pc:sldMk cId="228532287" sldId="459"/>
        </pc:sldMkLst>
        <pc:spChg chg="mod">
          <ac:chgData name="Goutham Makkena" userId="ee2210368fc1934b" providerId="LiveId" clId="{56921E3D-EC93-49F0-A004-158032002284}" dt="2019-08-16T03:10:14.608" v="4667" actId="20577"/>
          <ac:spMkLst>
            <pc:docMk/>
            <pc:sldMk cId="228532287" sldId="459"/>
            <ac:spMk id="2" creationId="{DDE1CC86-5325-4E47-ABA6-FB912EFF02A3}"/>
          </ac:spMkLst>
        </pc:spChg>
        <pc:spChg chg="del">
          <ac:chgData name="Goutham Makkena" userId="ee2210368fc1934b" providerId="LiveId" clId="{56921E3D-EC93-49F0-A004-158032002284}" dt="2019-08-16T03:10:21.773" v="4668" actId="478"/>
          <ac:spMkLst>
            <pc:docMk/>
            <pc:sldMk cId="228532287" sldId="459"/>
            <ac:spMk id="3" creationId="{905B9116-2EF8-4042-954A-7C85EBE75F9E}"/>
          </ac:spMkLst>
        </pc:spChg>
        <pc:spChg chg="add mod">
          <ac:chgData name="Goutham Makkena" userId="ee2210368fc1934b" providerId="LiveId" clId="{56921E3D-EC93-49F0-A004-158032002284}" dt="2019-08-16T03:10:24.294" v="4670" actId="6549"/>
          <ac:spMkLst>
            <pc:docMk/>
            <pc:sldMk cId="228532287" sldId="459"/>
            <ac:spMk id="4" creationId="{B5C78661-A269-4114-B338-826BA803F67F}"/>
          </ac:spMkLst>
        </pc:spChg>
        <pc:spChg chg="add mod">
          <ac:chgData name="Goutham Makkena" userId="ee2210368fc1934b" providerId="LiveId" clId="{56921E3D-EC93-49F0-A004-158032002284}" dt="2019-08-16T03:10:51.425" v="4702" actId="20577"/>
          <ac:spMkLst>
            <pc:docMk/>
            <pc:sldMk cId="228532287" sldId="459"/>
            <ac:spMk id="5" creationId="{671FAC96-0EA8-4859-BFB6-7CB9306E11E7}"/>
          </ac:spMkLst>
        </pc:spChg>
      </pc:sldChg>
      <pc:sldChg chg="addSp delSp modSp add">
        <pc:chgData name="Goutham Makkena" userId="ee2210368fc1934b" providerId="LiveId" clId="{56921E3D-EC93-49F0-A004-158032002284}" dt="2019-08-16T03:12:01.249" v="4729" actId="6549"/>
        <pc:sldMkLst>
          <pc:docMk/>
          <pc:sldMk cId="3111676311" sldId="460"/>
        </pc:sldMkLst>
        <pc:spChg chg="mod">
          <ac:chgData name="Goutham Makkena" userId="ee2210368fc1934b" providerId="LiveId" clId="{56921E3D-EC93-49F0-A004-158032002284}" dt="2019-08-16T03:11:03.576" v="4714" actId="20577"/>
          <ac:spMkLst>
            <pc:docMk/>
            <pc:sldMk cId="3111676311" sldId="460"/>
            <ac:spMk id="2" creationId="{8378932F-3621-47E8-B829-19736EDAA4CE}"/>
          </ac:spMkLst>
        </pc:spChg>
        <pc:spChg chg="del">
          <ac:chgData name="Goutham Makkena" userId="ee2210368fc1934b" providerId="LiveId" clId="{56921E3D-EC93-49F0-A004-158032002284}" dt="2019-08-16T03:11:09.867" v="4715" actId="478"/>
          <ac:spMkLst>
            <pc:docMk/>
            <pc:sldMk cId="3111676311" sldId="460"/>
            <ac:spMk id="3" creationId="{E5F710BF-6DDB-4DE1-B694-760D9BD64557}"/>
          </ac:spMkLst>
        </pc:spChg>
        <pc:spChg chg="add">
          <ac:chgData name="Goutham Makkena" userId="ee2210368fc1934b" providerId="LiveId" clId="{56921E3D-EC93-49F0-A004-158032002284}" dt="2019-08-16T03:11:10.183" v="4716"/>
          <ac:spMkLst>
            <pc:docMk/>
            <pc:sldMk cId="3111676311" sldId="460"/>
            <ac:spMk id="4" creationId="{0D4CB94E-995C-4D17-A6BE-C1B8B3366368}"/>
          </ac:spMkLst>
        </pc:spChg>
        <pc:spChg chg="add del">
          <ac:chgData name="Goutham Makkena" userId="ee2210368fc1934b" providerId="LiveId" clId="{56921E3D-EC93-49F0-A004-158032002284}" dt="2019-08-16T03:11:15.178" v="4718"/>
          <ac:spMkLst>
            <pc:docMk/>
            <pc:sldMk cId="3111676311" sldId="460"/>
            <ac:spMk id="5" creationId="{A1E74F17-9D70-4FEE-92EC-27E1B85B6043}"/>
          </ac:spMkLst>
        </pc:spChg>
        <pc:spChg chg="add">
          <ac:chgData name="Goutham Makkena" userId="ee2210368fc1934b" providerId="LiveId" clId="{56921E3D-EC93-49F0-A004-158032002284}" dt="2019-08-16T03:11:20.306" v="4719"/>
          <ac:spMkLst>
            <pc:docMk/>
            <pc:sldMk cId="3111676311" sldId="460"/>
            <ac:spMk id="6" creationId="{E94B9A38-2430-424E-92C2-3A5B24A09DE6}"/>
          </ac:spMkLst>
        </pc:spChg>
        <pc:spChg chg="add">
          <ac:chgData name="Goutham Makkena" userId="ee2210368fc1934b" providerId="LiveId" clId="{56921E3D-EC93-49F0-A004-158032002284}" dt="2019-08-16T03:11:25.881" v="4720"/>
          <ac:spMkLst>
            <pc:docMk/>
            <pc:sldMk cId="3111676311" sldId="460"/>
            <ac:spMk id="7" creationId="{DF739E30-C5F1-49E9-A2C7-5EE104D8207E}"/>
          </ac:spMkLst>
        </pc:spChg>
        <pc:spChg chg="add mod">
          <ac:chgData name="Goutham Makkena" userId="ee2210368fc1934b" providerId="LiveId" clId="{56921E3D-EC93-49F0-A004-158032002284}" dt="2019-08-16T03:11:35.336" v="4722" actId="207"/>
          <ac:spMkLst>
            <pc:docMk/>
            <pc:sldMk cId="3111676311" sldId="460"/>
            <ac:spMk id="8" creationId="{8774498F-08B7-45A5-BBE3-0CAA1E9A74EF}"/>
          </ac:spMkLst>
        </pc:spChg>
        <pc:spChg chg="add mod">
          <ac:chgData name="Goutham Makkena" userId="ee2210368fc1934b" providerId="LiveId" clId="{56921E3D-EC93-49F0-A004-158032002284}" dt="2019-08-16T03:11:45.961" v="4724" actId="207"/>
          <ac:spMkLst>
            <pc:docMk/>
            <pc:sldMk cId="3111676311" sldId="460"/>
            <ac:spMk id="9" creationId="{F7216235-8406-4532-9B3D-DC041A96E063}"/>
          </ac:spMkLst>
        </pc:spChg>
        <pc:spChg chg="add del">
          <ac:chgData name="Goutham Makkena" userId="ee2210368fc1934b" providerId="LiveId" clId="{56921E3D-EC93-49F0-A004-158032002284}" dt="2019-08-16T03:11:52.847" v="4726"/>
          <ac:spMkLst>
            <pc:docMk/>
            <pc:sldMk cId="3111676311" sldId="460"/>
            <ac:spMk id="10" creationId="{F35E4522-3143-40AF-BF91-CDF7EEB0B5AD}"/>
          </ac:spMkLst>
        </pc:spChg>
        <pc:spChg chg="add mod">
          <ac:chgData name="Goutham Makkena" userId="ee2210368fc1934b" providerId="LiveId" clId="{56921E3D-EC93-49F0-A004-158032002284}" dt="2019-08-16T03:12:01.249" v="4729" actId="6549"/>
          <ac:spMkLst>
            <pc:docMk/>
            <pc:sldMk cId="3111676311" sldId="460"/>
            <ac:spMk id="11" creationId="{DD0E55A9-EB8A-4136-8950-126DBB0CC1F0}"/>
          </ac:spMkLst>
        </pc:spChg>
      </pc:sldChg>
      <pc:sldChg chg="addSp delSp modSp add">
        <pc:chgData name="Goutham Makkena" userId="ee2210368fc1934b" providerId="LiveId" clId="{56921E3D-EC93-49F0-A004-158032002284}" dt="2019-08-16T03:13:32.788" v="4755" actId="20577"/>
        <pc:sldMkLst>
          <pc:docMk/>
          <pc:sldMk cId="2546344153" sldId="461"/>
        </pc:sldMkLst>
        <pc:spChg chg="mod">
          <ac:chgData name="Goutham Makkena" userId="ee2210368fc1934b" providerId="LiveId" clId="{56921E3D-EC93-49F0-A004-158032002284}" dt="2019-08-16T03:12:48.461" v="4743" actId="20577"/>
          <ac:spMkLst>
            <pc:docMk/>
            <pc:sldMk cId="2546344153" sldId="461"/>
            <ac:spMk id="2" creationId="{E32C8166-5D5E-41B2-815A-DF22CCE09BDB}"/>
          </ac:spMkLst>
        </pc:spChg>
        <pc:spChg chg="del">
          <ac:chgData name="Goutham Makkena" userId="ee2210368fc1934b" providerId="LiveId" clId="{56921E3D-EC93-49F0-A004-158032002284}" dt="2019-08-16T03:12:58.255" v="4744" actId="478"/>
          <ac:spMkLst>
            <pc:docMk/>
            <pc:sldMk cId="2546344153" sldId="461"/>
            <ac:spMk id="3" creationId="{588D8636-40AE-4C65-BD01-A757F41EE46C}"/>
          </ac:spMkLst>
        </pc:spChg>
        <pc:spChg chg="add">
          <ac:chgData name="Goutham Makkena" userId="ee2210368fc1934b" providerId="LiveId" clId="{56921E3D-EC93-49F0-A004-158032002284}" dt="2019-08-16T03:12:58.788" v="4745"/>
          <ac:spMkLst>
            <pc:docMk/>
            <pc:sldMk cId="2546344153" sldId="461"/>
            <ac:spMk id="4" creationId="{60887C30-5468-43A3-A4A1-F0CD699B42F3}"/>
          </ac:spMkLst>
        </pc:spChg>
        <pc:spChg chg="add mod">
          <ac:chgData name="Goutham Makkena" userId="ee2210368fc1934b" providerId="LiveId" clId="{56921E3D-EC93-49F0-A004-158032002284}" dt="2019-08-16T03:13:01.480" v="4746" actId="207"/>
          <ac:spMkLst>
            <pc:docMk/>
            <pc:sldMk cId="2546344153" sldId="461"/>
            <ac:spMk id="5" creationId="{B459DCA8-C571-4004-AF91-EAA32725D4A3}"/>
          </ac:spMkLst>
        </pc:spChg>
        <pc:spChg chg="add">
          <ac:chgData name="Goutham Makkena" userId="ee2210368fc1934b" providerId="LiveId" clId="{56921E3D-EC93-49F0-A004-158032002284}" dt="2019-08-16T03:13:09.920" v="4747"/>
          <ac:spMkLst>
            <pc:docMk/>
            <pc:sldMk cId="2546344153" sldId="461"/>
            <ac:spMk id="6" creationId="{1BD2D7B9-DB71-4A0C-9D28-FA4940CC6528}"/>
          </ac:spMkLst>
        </pc:spChg>
        <pc:spChg chg="add mod">
          <ac:chgData name="Goutham Makkena" userId="ee2210368fc1934b" providerId="LiveId" clId="{56921E3D-EC93-49F0-A004-158032002284}" dt="2019-08-16T03:13:15.199" v="4748" actId="207"/>
          <ac:spMkLst>
            <pc:docMk/>
            <pc:sldMk cId="2546344153" sldId="461"/>
            <ac:spMk id="7" creationId="{497659B9-B61D-439C-B02D-7544C2FDB1A6}"/>
          </ac:spMkLst>
        </pc:spChg>
        <pc:spChg chg="add">
          <ac:chgData name="Goutham Makkena" userId="ee2210368fc1934b" providerId="LiveId" clId="{56921E3D-EC93-49F0-A004-158032002284}" dt="2019-08-16T03:13:24.434" v="4749"/>
          <ac:spMkLst>
            <pc:docMk/>
            <pc:sldMk cId="2546344153" sldId="461"/>
            <ac:spMk id="8" creationId="{56F082D8-25F7-4A70-9978-6A3F44D14620}"/>
          </ac:spMkLst>
        </pc:spChg>
        <pc:spChg chg="add mod">
          <ac:chgData name="Goutham Makkena" userId="ee2210368fc1934b" providerId="LiveId" clId="{56921E3D-EC93-49F0-A004-158032002284}" dt="2019-08-16T03:13:32.788" v="4755" actId="20577"/>
          <ac:spMkLst>
            <pc:docMk/>
            <pc:sldMk cId="2546344153" sldId="461"/>
            <ac:spMk id="9" creationId="{9ADD5302-86C5-40ED-B10C-5E4B256C3417}"/>
          </ac:spMkLst>
        </pc:spChg>
      </pc:sldChg>
      <pc:sldChg chg="addSp delSp modSp add">
        <pc:chgData name="Goutham Makkena" userId="ee2210368fc1934b" providerId="LiveId" clId="{56921E3D-EC93-49F0-A004-158032002284}" dt="2019-08-16T03:16:00.624" v="4788" actId="1076"/>
        <pc:sldMkLst>
          <pc:docMk/>
          <pc:sldMk cId="1529485387" sldId="462"/>
        </pc:sldMkLst>
        <pc:spChg chg="mod">
          <ac:chgData name="Goutham Makkena" userId="ee2210368fc1934b" providerId="LiveId" clId="{56921E3D-EC93-49F0-A004-158032002284}" dt="2019-08-16T03:15:12.779" v="4781" actId="20577"/>
          <ac:spMkLst>
            <pc:docMk/>
            <pc:sldMk cId="1529485387" sldId="462"/>
            <ac:spMk id="2" creationId="{EDDB14F2-2E41-4C16-8E41-8F3F3C5C550F}"/>
          </ac:spMkLst>
        </pc:spChg>
        <pc:spChg chg="del">
          <ac:chgData name="Goutham Makkena" userId="ee2210368fc1934b" providerId="LiveId" clId="{56921E3D-EC93-49F0-A004-158032002284}" dt="2019-08-16T03:15:15.007" v="4782"/>
          <ac:spMkLst>
            <pc:docMk/>
            <pc:sldMk cId="1529485387" sldId="462"/>
            <ac:spMk id="3" creationId="{8C8F9E08-4357-41EA-9F88-8C4BE3A66B88}"/>
          </ac:spMkLst>
        </pc:spChg>
        <pc:spChg chg="add mod">
          <ac:chgData name="Goutham Makkena" userId="ee2210368fc1934b" providerId="LiveId" clId="{56921E3D-EC93-49F0-A004-158032002284}" dt="2019-08-16T03:15:18.662" v="4784" actId="478"/>
          <ac:spMkLst>
            <pc:docMk/>
            <pc:sldMk cId="1529485387" sldId="462"/>
            <ac:spMk id="6" creationId="{001EFBF4-D58A-4632-A9FC-AE193F0B9A96}"/>
          </ac:spMkLst>
        </pc:spChg>
        <pc:picChg chg="add del mod">
          <ac:chgData name="Goutham Makkena" userId="ee2210368fc1934b" providerId="LiveId" clId="{56921E3D-EC93-49F0-A004-158032002284}" dt="2019-08-16T03:15:18.662" v="4784" actId="478"/>
          <ac:picMkLst>
            <pc:docMk/>
            <pc:sldMk cId="1529485387" sldId="462"/>
            <ac:picMk id="4" creationId="{C2BEAD7A-AF46-449C-AC8E-EE1BABB5B07D}"/>
          </ac:picMkLst>
        </pc:picChg>
        <pc:picChg chg="add mod">
          <ac:chgData name="Goutham Makkena" userId="ee2210368fc1934b" providerId="LiveId" clId="{56921E3D-EC93-49F0-A004-158032002284}" dt="2019-08-16T03:15:43.070" v="4786" actId="1076"/>
          <ac:picMkLst>
            <pc:docMk/>
            <pc:sldMk cId="1529485387" sldId="462"/>
            <ac:picMk id="7" creationId="{997E73FD-B23B-407D-9984-CF4565A1ED62}"/>
          </ac:picMkLst>
        </pc:picChg>
        <pc:picChg chg="add mod">
          <ac:chgData name="Goutham Makkena" userId="ee2210368fc1934b" providerId="LiveId" clId="{56921E3D-EC93-49F0-A004-158032002284}" dt="2019-08-16T03:16:00.624" v="4788" actId="1076"/>
          <ac:picMkLst>
            <pc:docMk/>
            <pc:sldMk cId="1529485387" sldId="462"/>
            <ac:picMk id="8" creationId="{B85E43F8-E52F-4B40-B6CC-D18AF207A796}"/>
          </ac:picMkLst>
        </pc:picChg>
      </pc:sldChg>
      <pc:sldChg chg="addSp delSp modSp add">
        <pc:chgData name="Goutham Makkena" userId="ee2210368fc1934b" providerId="LiveId" clId="{56921E3D-EC93-49F0-A004-158032002284}" dt="2019-08-16T03:17:11.196" v="4804" actId="478"/>
        <pc:sldMkLst>
          <pc:docMk/>
          <pc:sldMk cId="2880812467" sldId="463"/>
        </pc:sldMkLst>
        <pc:spChg chg="mod">
          <ac:chgData name="Goutham Makkena" userId="ee2210368fc1934b" providerId="LiveId" clId="{56921E3D-EC93-49F0-A004-158032002284}" dt="2019-08-16T03:16:59.531" v="4800" actId="20577"/>
          <ac:spMkLst>
            <pc:docMk/>
            <pc:sldMk cId="2880812467" sldId="463"/>
            <ac:spMk id="2" creationId="{E31C45C7-235F-45C9-A2A6-1B18322597A9}"/>
          </ac:spMkLst>
        </pc:spChg>
        <pc:spChg chg="del">
          <ac:chgData name="Goutham Makkena" userId="ee2210368fc1934b" providerId="LiveId" clId="{56921E3D-EC93-49F0-A004-158032002284}" dt="2019-08-16T03:17:11.196" v="4804" actId="478"/>
          <ac:spMkLst>
            <pc:docMk/>
            <pc:sldMk cId="2880812467" sldId="463"/>
            <ac:spMk id="3" creationId="{A4C88E6E-F1EC-46F3-A808-40FD0DE3D167}"/>
          </ac:spMkLst>
        </pc:spChg>
        <pc:picChg chg="add mod">
          <ac:chgData name="Goutham Makkena" userId="ee2210368fc1934b" providerId="LiveId" clId="{56921E3D-EC93-49F0-A004-158032002284}" dt="2019-08-16T03:17:03.825" v="4803" actId="1076"/>
          <ac:picMkLst>
            <pc:docMk/>
            <pc:sldMk cId="2880812467" sldId="463"/>
            <ac:picMk id="4" creationId="{5EB94DE1-581F-4357-B72B-C63AD33DAF2E}"/>
          </ac:picMkLst>
        </pc:picChg>
      </pc:sldChg>
      <pc:sldChg chg="addSp delSp modSp add">
        <pc:chgData name="Goutham Makkena" userId="ee2210368fc1934b" providerId="LiveId" clId="{56921E3D-EC93-49F0-A004-158032002284}" dt="2019-08-16T03:18:23.302" v="4834" actId="1076"/>
        <pc:sldMkLst>
          <pc:docMk/>
          <pc:sldMk cId="1813544133" sldId="464"/>
        </pc:sldMkLst>
        <pc:spChg chg="mod">
          <ac:chgData name="Goutham Makkena" userId="ee2210368fc1934b" providerId="LiveId" clId="{56921E3D-EC93-49F0-A004-158032002284}" dt="2019-08-16T03:17:25.790" v="4822" actId="20577"/>
          <ac:spMkLst>
            <pc:docMk/>
            <pc:sldMk cId="1813544133" sldId="464"/>
            <ac:spMk id="2" creationId="{FC8F159F-7D1B-4E32-A6A4-0A99C09237A6}"/>
          </ac:spMkLst>
        </pc:spChg>
        <pc:spChg chg="del">
          <ac:chgData name="Goutham Makkena" userId="ee2210368fc1934b" providerId="LiveId" clId="{56921E3D-EC93-49F0-A004-158032002284}" dt="2019-08-16T03:17:33.705" v="4823"/>
          <ac:spMkLst>
            <pc:docMk/>
            <pc:sldMk cId="1813544133" sldId="464"/>
            <ac:spMk id="3" creationId="{9156F600-5B83-4118-9E71-525BA09A9C1E}"/>
          </ac:spMkLst>
        </pc:spChg>
        <pc:spChg chg="add">
          <ac:chgData name="Goutham Makkena" userId="ee2210368fc1934b" providerId="LiveId" clId="{56921E3D-EC93-49F0-A004-158032002284}" dt="2019-08-16T03:17:45.899" v="4825"/>
          <ac:spMkLst>
            <pc:docMk/>
            <pc:sldMk cId="1813544133" sldId="464"/>
            <ac:spMk id="5" creationId="{F2A30F7B-AFEE-42E1-89E5-BF8F60A145C1}"/>
          </ac:spMkLst>
        </pc:spChg>
        <pc:spChg chg="add mod">
          <ac:chgData name="Goutham Makkena" userId="ee2210368fc1934b" providerId="LiveId" clId="{56921E3D-EC93-49F0-A004-158032002284}" dt="2019-08-16T03:18:03.789" v="4829" actId="207"/>
          <ac:spMkLst>
            <pc:docMk/>
            <pc:sldMk cId="1813544133" sldId="464"/>
            <ac:spMk id="6" creationId="{E1526D2C-D433-44FF-ADA0-17E911381A6B}"/>
          </ac:spMkLst>
        </pc:spChg>
        <pc:spChg chg="add mod">
          <ac:chgData name="Goutham Makkena" userId="ee2210368fc1934b" providerId="LiveId" clId="{56921E3D-EC93-49F0-A004-158032002284}" dt="2019-08-16T03:18:16.664" v="4832" actId="207"/>
          <ac:spMkLst>
            <pc:docMk/>
            <pc:sldMk cId="1813544133" sldId="464"/>
            <ac:spMk id="7" creationId="{FBB481FF-6105-430A-8516-B1399015A4B3}"/>
          </ac:spMkLst>
        </pc:spChg>
        <pc:spChg chg="add mod">
          <ac:chgData name="Goutham Makkena" userId="ee2210368fc1934b" providerId="LiveId" clId="{56921E3D-EC93-49F0-A004-158032002284}" dt="2019-08-16T03:18:23.302" v="4834" actId="1076"/>
          <ac:spMkLst>
            <pc:docMk/>
            <pc:sldMk cId="1813544133" sldId="464"/>
            <ac:spMk id="8" creationId="{E22142B4-2B1A-4644-B601-D303D2751D7D}"/>
          </ac:spMkLst>
        </pc:spChg>
        <pc:picChg chg="add mod">
          <ac:chgData name="Goutham Makkena" userId="ee2210368fc1934b" providerId="LiveId" clId="{56921E3D-EC93-49F0-A004-158032002284}" dt="2019-08-16T03:17:36.628" v="4824" actId="1076"/>
          <ac:picMkLst>
            <pc:docMk/>
            <pc:sldMk cId="1813544133" sldId="464"/>
            <ac:picMk id="4" creationId="{FF54B918-27F7-44FC-8887-36E9FF6105F0}"/>
          </ac:picMkLst>
        </pc:picChg>
      </pc:sldChg>
      <pc:sldChg chg="addSp delSp modSp add modAnim">
        <pc:chgData name="Goutham Makkena" userId="ee2210368fc1934b" providerId="LiveId" clId="{56921E3D-EC93-49F0-A004-158032002284}" dt="2019-08-16T03:33:44.197" v="5017" actId="207"/>
        <pc:sldMkLst>
          <pc:docMk/>
          <pc:sldMk cId="3920747175" sldId="465"/>
        </pc:sldMkLst>
        <pc:spChg chg="mod">
          <ac:chgData name="Goutham Makkena" userId="ee2210368fc1934b" providerId="LiveId" clId="{56921E3D-EC93-49F0-A004-158032002284}" dt="2019-08-16T03:18:55.344" v="4854" actId="20577"/>
          <ac:spMkLst>
            <pc:docMk/>
            <pc:sldMk cId="3920747175" sldId="465"/>
            <ac:spMk id="2" creationId="{C5A2E34C-856F-4436-B094-EF661CADCC9B}"/>
          </ac:spMkLst>
        </pc:spChg>
        <pc:spChg chg="del">
          <ac:chgData name="Goutham Makkena" userId="ee2210368fc1934b" providerId="LiveId" clId="{56921E3D-EC93-49F0-A004-158032002284}" dt="2019-08-16T03:20:23.245" v="4859"/>
          <ac:spMkLst>
            <pc:docMk/>
            <pc:sldMk cId="3920747175" sldId="465"/>
            <ac:spMk id="3" creationId="{63A9646A-7994-4534-9040-963DA2F55D67}"/>
          </ac:spMkLst>
        </pc:spChg>
        <pc:spChg chg="add mod">
          <ac:chgData name="Goutham Makkena" userId="ee2210368fc1934b" providerId="LiveId" clId="{56921E3D-EC93-49F0-A004-158032002284}" dt="2019-08-16T03:33:44.197" v="5017" actId="207"/>
          <ac:spMkLst>
            <pc:docMk/>
            <pc:sldMk cId="3920747175" sldId="465"/>
            <ac:spMk id="4" creationId="{75E8148D-D548-42C9-9760-3B8697CE23CA}"/>
          </ac:spMkLst>
        </pc:spChg>
        <pc:spChg chg="mod">
          <ac:chgData name="Goutham Makkena" userId="ee2210368fc1934b" providerId="LiveId" clId="{56921E3D-EC93-49F0-A004-158032002284}" dt="2019-08-16T03:33:18.101" v="5013" actId="6549"/>
          <ac:spMkLst>
            <pc:docMk/>
            <pc:sldMk cId="3920747175" sldId="465"/>
            <ac:spMk id="7" creationId="{7ADD326D-FD12-4CA7-AD71-34619F91E139}"/>
          </ac:spMkLst>
        </pc:spChg>
        <pc:spChg chg="mod">
          <ac:chgData name="Goutham Makkena" userId="ee2210368fc1934b" providerId="LiveId" clId="{56921E3D-EC93-49F0-A004-158032002284}" dt="2019-08-16T03:20:43.512" v="4864" actId="207"/>
          <ac:spMkLst>
            <pc:docMk/>
            <pc:sldMk cId="3920747175" sldId="465"/>
            <ac:spMk id="8" creationId="{7A288D20-F8EF-4A6E-B608-8E5E298BD6B4}"/>
          </ac:spMkLst>
        </pc:spChg>
        <pc:spChg chg="add mod">
          <ac:chgData name="Goutham Makkena" userId="ee2210368fc1934b" providerId="LiveId" clId="{56921E3D-EC93-49F0-A004-158032002284}" dt="2019-08-16T03:33:38.131" v="5016" actId="207"/>
          <ac:spMkLst>
            <pc:docMk/>
            <pc:sldMk cId="3920747175" sldId="465"/>
            <ac:spMk id="9" creationId="{C65B2871-4A2A-4C21-9CF4-D4CE13A05343}"/>
          </ac:spMkLst>
        </pc:spChg>
        <pc:grpChg chg="add mod">
          <ac:chgData name="Goutham Makkena" userId="ee2210368fc1934b" providerId="LiveId" clId="{56921E3D-EC93-49F0-A004-158032002284}" dt="2019-08-16T03:20:33.657" v="4863" actId="1076"/>
          <ac:grpSpMkLst>
            <pc:docMk/>
            <pc:sldMk cId="3920747175" sldId="465"/>
            <ac:grpSpMk id="6" creationId="{7C64C1A4-109C-4BB9-B0E3-DF905D53C986}"/>
          </ac:grpSpMkLst>
        </pc:grpChg>
        <pc:picChg chg="add mod">
          <ac:chgData name="Goutham Makkena" userId="ee2210368fc1934b" providerId="LiveId" clId="{56921E3D-EC93-49F0-A004-158032002284}" dt="2019-08-16T03:20:25.166" v="4860" actId="1076"/>
          <ac:picMkLst>
            <pc:docMk/>
            <pc:sldMk cId="3920747175" sldId="465"/>
            <ac:picMk id="5" creationId="{0846DAB0-76CD-48D3-99F8-7B431B1275C3}"/>
          </ac:picMkLst>
        </pc:picChg>
      </pc:sldChg>
      <pc:sldChg chg="addSp delSp modSp add">
        <pc:chgData name="Goutham Makkena" userId="ee2210368fc1934b" providerId="LiveId" clId="{56921E3D-EC93-49F0-A004-158032002284}" dt="2019-08-16T03:33:54.808" v="5018" actId="207"/>
        <pc:sldMkLst>
          <pc:docMk/>
          <pc:sldMk cId="1196410662" sldId="466"/>
        </pc:sldMkLst>
        <pc:spChg chg="mod">
          <ac:chgData name="Goutham Makkena" userId="ee2210368fc1934b" providerId="LiveId" clId="{56921E3D-EC93-49F0-A004-158032002284}" dt="2019-08-16T03:21:32.984" v="4872" actId="20577"/>
          <ac:spMkLst>
            <pc:docMk/>
            <pc:sldMk cId="1196410662" sldId="466"/>
            <ac:spMk id="2" creationId="{1C254567-633B-4145-9450-FCD8D2BCA121}"/>
          </ac:spMkLst>
        </pc:spChg>
        <pc:spChg chg="del">
          <ac:chgData name="Goutham Makkena" userId="ee2210368fc1934b" providerId="LiveId" clId="{56921E3D-EC93-49F0-A004-158032002284}" dt="2019-08-16T03:21:35.706" v="4873" actId="478"/>
          <ac:spMkLst>
            <pc:docMk/>
            <pc:sldMk cId="1196410662" sldId="466"/>
            <ac:spMk id="3" creationId="{8CE087C9-94B2-4C33-B9F1-A6AC86FBB4ED}"/>
          </ac:spMkLst>
        </pc:spChg>
        <pc:spChg chg="add mod">
          <ac:chgData name="Goutham Makkena" userId="ee2210368fc1934b" providerId="LiveId" clId="{56921E3D-EC93-49F0-A004-158032002284}" dt="2019-08-16T03:22:01.083" v="4880" actId="20577"/>
          <ac:spMkLst>
            <pc:docMk/>
            <pc:sldMk cId="1196410662" sldId="466"/>
            <ac:spMk id="5" creationId="{8391F00C-55C4-49B6-9DDB-7916D7C4A3EE}"/>
          </ac:spMkLst>
        </pc:spChg>
        <pc:spChg chg="add mod">
          <ac:chgData name="Goutham Makkena" userId="ee2210368fc1934b" providerId="LiveId" clId="{56921E3D-EC93-49F0-A004-158032002284}" dt="2019-08-16T03:22:18.225" v="4885" actId="20577"/>
          <ac:spMkLst>
            <pc:docMk/>
            <pc:sldMk cId="1196410662" sldId="466"/>
            <ac:spMk id="6" creationId="{C4DCE5EC-17D6-448D-B7AA-9BAB9C80637C}"/>
          </ac:spMkLst>
        </pc:spChg>
        <pc:spChg chg="add mod">
          <ac:chgData name="Goutham Makkena" userId="ee2210368fc1934b" providerId="LiveId" clId="{56921E3D-EC93-49F0-A004-158032002284}" dt="2019-08-16T03:22:32.345" v="4887" actId="1076"/>
          <ac:spMkLst>
            <pc:docMk/>
            <pc:sldMk cId="1196410662" sldId="466"/>
            <ac:spMk id="7" creationId="{04904247-CC26-4ACA-9F26-0A3F5ECCDCE3}"/>
          </ac:spMkLst>
        </pc:spChg>
        <pc:spChg chg="add mod">
          <ac:chgData name="Goutham Makkena" userId="ee2210368fc1934b" providerId="LiveId" clId="{56921E3D-EC93-49F0-A004-158032002284}" dt="2019-08-16T03:33:54.808" v="5018" actId="207"/>
          <ac:spMkLst>
            <pc:docMk/>
            <pc:sldMk cId="1196410662" sldId="466"/>
            <ac:spMk id="8" creationId="{68CB477C-2FBD-489D-A91C-22CF499FD5D5}"/>
          </ac:spMkLst>
        </pc:spChg>
        <pc:spChg chg="add mod">
          <ac:chgData name="Goutham Makkena" userId="ee2210368fc1934b" providerId="LiveId" clId="{56921E3D-EC93-49F0-A004-158032002284}" dt="2019-08-16T03:22:58.878" v="4892" actId="208"/>
          <ac:spMkLst>
            <pc:docMk/>
            <pc:sldMk cId="1196410662" sldId="466"/>
            <ac:spMk id="9" creationId="{DA262907-5A7A-4C7F-B0EF-A2303EF2F817}"/>
          </ac:spMkLst>
        </pc:spChg>
        <pc:spChg chg="add mod">
          <ac:chgData name="Goutham Makkena" userId="ee2210368fc1934b" providerId="LiveId" clId="{56921E3D-EC93-49F0-A004-158032002284}" dt="2019-08-16T03:22:51.390" v="4891" actId="1076"/>
          <ac:spMkLst>
            <pc:docMk/>
            <pc:sldMk cId="1196410662" sldId="466"/>
            <ac:spMk id="10" creationId="{581D1238-2982-4DB7-86E4-6DEACC9BFFBC}"/>
          </ac:spMkLst>
        </pc:spChg>
        <pc:picChg chg="add mod">
          <ac:chgData name="Goutham Makkena" userId="ee2210368fc1934b" providerId="LiveId" clId="{56921E3D-EC93-49F0-A004-158032002284}" dt="2019-08-16T03:21:47.512" v="4875" actId="1076"/>
          <ac:picMkLst>
            <pc:docMk/>
            <pc:sldMk cId="1196410662" sldId="466"/>
            <ac:picMk id="4" creationId="{3322E76A-CE71-4B44-947C-F70EC31B48F3}"/>
          </ac:picMkLst>
        </pc:picChg>
      </pc:sldChg>
      <pc:sldChg chg="addSp delSp modSp add modAnim">
        <pc:chgData name="Goutham Makkena" userId="ee2210368fc1934b" providerId="LiveId" clId="{56921E3D-EC93-49F0-A004-158032002284}" dt="2019-08-16T03:24:54.684" v="4923"/>
        <pc:sldMkLst>
          <pc:docMk/>
          <pc:sldMk cId="2019901014" sldId="467"/>
        </pc:sldMkLst>
        <pc:spChg chg="mod">
          <ac:chgData name="Goutham Makkena" userId="ee2210368fc1934b" providerId="LiveId" clId="{56921E3D-EC93-49F0-A004-158032002284}" dt="2019-08-16T03:24:21.925" v="4918" actId="20577"/>
          <ac:spMkLst>
            <pc:docMk/>
            <pc:sldMk cId="2019901014" sldId="467"/>
            <ac:spMk id="2" creationId="{151EED43-7E56-4333-A9A6-9A5D2952E1E6}"/>
          </ac:spMkLst>
        </pc:spChg>
        <pc:spChg chg="del">
          <ac:chgData name="Goutham Makkena" userId="ee2210368fc1934b" providerId="LiveId" clId="{56921E3D-EC93-49F0-A004-158032002284}" dt="2019-08-16T03:24:27.992" v="4919" actId="478"/>
          <ac:spMkLst>
            <pc:docMk/>
            <pc:sldMk cId="2019901014" sldId="467"/>
            <ac:spMk id="3" creationId="{4EB89F96-31EC-4E31-801B-BD6B909A4E59}"/>
          </ac:spMkLst>
        </pc:spChg>
        <pc:spChg chg="add">
          <ac:chgData name="Goutham Makkena" userId="ee2210368fc1934b" providerId="LiveId" clId="{56921E3D-EC93-49F0-A004-158032002284}" dt="2019-08-16T03:24:28.307" v="4920"/>
          <ac:spMkLst>
            <pc:docMk/>
            <pc:sldMk cId="2019901014" sldId="467"/>
            <ac:spMk id="4" creationId="{1717DA03-0685-46D4-A8D4-AA3D44E31849}"/>
          </ac:spMkLst>
        </pc:spChg>
        <pc:spChg chg="mod">
          <ac:chgData name="Goutham Makkena" userId="ee2210368fc1934b" providerId="LiveId" clId="{56921E3D-EC93-49F0-A004-158032002284}" dt="2019-08-16T03:24:43.613" v="4922" actId="207"/>
          <ac:spMkLst>
            <pc:docMk/>
            <pc:sldMk cId="2019901014" sldId="467"/>
            <ac:spMk id="7" creationId="{D80791DF-EC10-4DFE-AC9D-410F74E2D7F4}"/>
          </ac:spMkLst>
        </pc:spChg>
        <pc:spChg chg="add">
          <ac:chgData name="Goutham Makkena" userId="ee2210368fc1934b" providerId="LiveId" clId="{56921E3D-EC93-49F0-A004-158032002284}" dt="2019-08-16T03:24:54.684" v="4923"/>
          <ac:spMkLst>
            <pc:docMk/>
            <pc:sldMk cId="2019901014" sldId="467"/>
            <ac:spMk id="8" creationId="{4F1FF582-D69C-42FF-838F-4B1B5AC3160E}"/>
          </ac:spMkLst>
        </pc:spChg>
        <pc:grpChg chg="add">
          <ac:chgData name="Goutham Makkena" userId="ee2210368fc1934b" providerId="LiveId" clId="{56921E3D-EC93-49F0-A004-158032002284}" dt="2019-08-16T03:24:33.119" v="4921"/>
          <ac:grpSpMkLst>
            <pc:docMk/>
            <pc:sldMk cId="2019901014" sldId="467"/>
            <ac:grpSpMk id="5" creationId="{1DB29D3B-7A9E-4AA5-B27E-AC43EA632809}"/>
          </ac:grpSpMkLst>
        </pc:grpChg>
      </pc:sldChg>
      <pc:sldChg chg="addSp delSp modSp add modAnim">
        <pc:chgData name="Goutham Makkena" userId="ee2210368fc1934b" providerId="LiveId" clId="{56921E3D-EC93-49F0-A004-158032002284}" dt="2019-08-16T03:34:07.493" v="5020" actId="207"/>
        <pc:sldMkLst>
          <pc:docMk/>
          <pc:sldMk cId="3833332999" sldId="468"/>
        </pc:sldMkLst>
        <pc:spChg chg="mod">
          <ac:chgData name="Goutham Makkena" userId="ee2210368fc1934b" providerId="LiveId" clId="{56921E3D-EC93-49F0-A004-158032002284}" dt="2019-08-16T03:25:25.274" v="4938" actId="20577"/>
          <ac:spMkLst>
            <pc:docMk/>
            <pc:sldMk cId="3833332999" sldId="468"/>
            <ac:spMk id="2" creationId="{B7B8EC22-442A-4699-B047-F767AF9A6279}"/>
          </ac:spMkLst>
        </pc:spChg>
        <pc:spChg chg="del">
          <ac:chgData name="Goutham Makkena" userId="ee2210368fc1934b" providerId="LiveId" clId="{56921E3D-EC93-49F0-A004-158032002284}" dt="2019-08-16T03:25:33.137" v="4939" actId="478"/>
          <ac:spMkLst>
            <pc:docMk/>
            <pc:sldMk cId="3833332999" sldId="468"/>
            <ac:spMk id="3" creationId="{E483921F-0E8F-4627-9464-3EB1B7AC9D91}"/>
          </ac:spMkLst>
        </pc:spChg>
        <pc:spChg chg="add">
          <ac:chgData name="Goutham Makkena" userId="ee2210368fc1934b" providerId="LiveId" clId="{56921E3D-EC93-49F0-A004-158032002284}" dt="2019-08-16T03:25:33.454" v="4940"/>
          <ac:spMkLst>
            <pc:docMk/>
            <pc:sldMk cId="3833332999" sldId="468"/>
            <ac:spMk id="4" creationId="{A8131829-77AA-4415-ABA6-DF3E2B8C7D02}"/>
          </ac:spMkLst>
        </pc:spChg>
        <pc:spChg chg="add del">
          <ac:chgData name="Goutham Makkena" userId="ee2210368fc1934b" providerId="LiveId" clId="{56921E3D-EC93-49F0-A004-158032002284}" dt="2019-08-16T03:25:47.092" v="4942"/>
          <ac:spMkLst>
            <pc:docMk/>
            <pc:sldMk cId="3833332999" sldId="468"/>
            <ac:spMk id="5" creationId="{8DE9F8AA-E22E-46E7-B4F4-6F11F0ED4A1A}"/>
          </ac:spMkLst>
        </pc:spChg>
        <pc:spChg chg="add mod">
          <ac:chgData name="Goutham Makkena" userId="ee2210368fc1934b" providerId="LiveId" clId="{56921E3D-EC93-49F0-A004-158032002284}" dt="2019-08-16T03:26:06.158" v="4948" actId="207"/>
          <ac:spMkLst>
            <pc:docMk/>
            <pc:sldMk cId="3833332999" sldId="468"/>
            <ac:spMk id="6" creationId="{5FBAFC22-6918-4888-A9C8-429DFE04CB19}"/>
          </ac:spMkLst>
        </pc:spChg>
        <pc:spChg chg="add del">
          <ac:chgData name="Goutham Makkena" userId="ee2210368fc1934b" providerId="LiveId" clId="{56921E3D-EC93-49F0-A004-158032002284}" dt="2019-08-16T03:26:15.154" v="4950"/>
          <ac:spMkLst>
            <pc:docMk/>
            <pc:sldMk cId="3833332999" sldId="468"/>
            <ac:spMk id="7" creationId="{023E0BEB-52CE-41EE-874B-1B2257744603}"/>
          </ac:spMkLst>
        </pc:spChg>
        <pc:spChg chg="add mod">
          <ac:chgData name="Goutham Makkena" userId="ee2210368fc1934b" providerId="LiveId" clId="{56921E3D-EC93-49F0-A004-158032002284}" dt="2019-08-16T03:26:33.232" v="4955" actId="207"/>
          <ac:spMkLst>
            <pc:docMk/>
            <pc:sldMk cId="3833332999" sldId="468"/>
            <ac:spMk id="8" creationId="{8C9339BC-294E-45B5-8A75-714F3427954F}"/>
          </ac:spMkLst>
        </pc:spChg>
        <pc:spChg chg="add mod">
          <ac:chgData name="Goutham Makkena" userId="ee2210368fc1934b" providerId="LiveId" clId="{56921E3D-EC93-49F0-A004-158032002284}" dt="2019-08-16T03:34:07.493" v="5020" actId="207"/>
          <ac:spMkLst>
            <pc:docMk/>
            <pc:sldMk cId="3833332999" sldId="468"/>
            <ac:spMk id="9" creationId="{4FC3153E-8A81-4F75-9889-ECA55AAF6072}"/>
          </ac:spMkLst>
        </pc:spChg>
      </pc:sldChg>
      <pc:sldChg chg="addSp delSp modSp add">
        <pc:chgData name="Goutham Makkena" userId="ee2210368fc1934b" providerId="LiveId" clId="{56921E3D-EC93-49F0-A004-158032002284}" dt="2019-08-16T03:29:13.436" v="4976" actId="207"/>
        <pc:sldMkLst>
          <pc:docMk/>
          <pc:sldMk cId="635414910" sldId="469"/>
        </pc:sldMkLst>
        <pc:spChg chg="mod">
          <ac:chgData name="Goutham Makkena" userId="ee2210368fc1934b" providerId="LiveId" clId="{56921E3D-EC93-49F0-A004-158032002284}" dt="2019-08-16T03:28:50.855" v="4971" actId="20577"/>
          <ac:spMkLst>
            <pc:docMk/>
            <pc:sldMk cId="635414910" sldId="469"/>
            <ac:spMk id="2" creationId="{F2BCA30B-5B0E-4235-9E1C-8A70DB10E502}"/>
          </ac:spMkLst>
        </pc:spChg>
        <pc:spChg chg="del">
          <ac:chgData name="Goutham Makkena" userId="ee2210368fc1934b" providerId="LiveId" clId="{56921E3D-EC93-49F0-A004-158032002284}" dt="2019-08-16T03:28:57.999" v="4972" actId="478"/>
          <ac:spMkLst>
            <pc:docMk/>
            <pc:sldMk cId="635414910" sldId="469"/>
            <ac:spMk id="3" creationId="{DE481F75-7D23-405E-B3AC-60AAF0CA4E66}"/>
          </ac:spMkLst>
        </pc:spChg>
        <pc:spChg chg="add">
          <ac:chgData name="Goutham Makkena" userId="ee2210368fc1934b" providerId="LiveId" clId="{56921E3D-EC93-49F0-A004-158032002284}" dt="2019-08-16T03:28:58.300" v="4973"/>
          <ac:spMkLst>
            <pc:docMk/>
            <pc:sldMk cId="635414910" sldId="469"/>
            <ac:spMk id="4" creationId="{865FB401-C7BB-4A73-A94F-46E9DA4BE9F4}"/>
          </ac:spMkLst>
        </pc:spChg>
        <pc:spChg chg="add mod">
          <ac:chgData name="Goutham Makkena" userId="ee2210368fc1934b" providerId="LiveId" clId="{56921E3D-EC93-49F0-A004-158032002284}" dt="2019-08-16T03:29:03.228" v="4974" actId="207"/>
          <ac:spMkLst>
            <pc:docMk/>
            <pc:sldMk cId="635414910" sldId="469"/>
            <ac:spMk id="5" creationId="{6BC8B80D-F240-4C92-B97B-A3F6A50FC6E0}"/>
          </ac:spMkLst>
        </pc:spChg>
        <pc:spChg chg="add">
          <ac:chgData name="Goutham Makkena" userId="ee2210368fc1934b" providerId="LiveId" clId="{56921E3D-EC93-49F0-A004-158032002284}" dt="2019-08-16T03:29:10.632" v="4975"/>
          <ac:spMkLst>
            <pc:docMk/>
            <pc:sldMk cId="635414910" sldId="469"/>
            <ac:spMk id="6" creationId="{80F4F27D-FD35-4AD3-A4F3-4F373B7D86A7}"/>
          </ac:spMkLst>
        </pc:spChg>
        <pc:spChg chg="add mod">
          <ac:chgData name="Goutham Makkena" userId="ee2210368fc1934b" providerId="LiveId" clId="{56921E3D-EC93-49F0-A004-158032002284}" dt="2019-08-16T03:29:13.436" v="4976" actId="207"/>
          <ac:spMkLst>
            <pc:docMk/>
            <pc:sldMk cId="635414910" sldId="469"/>
            <ac:spMk id="7" creationId="{85F824EC-CE8A-4F52-B4AC-E42173952404}"/>
          </ac:spMkLst>
        </pc:spChg>
      </pc:sldChg>
      <pc:sldChg chg="addSp delSp modSp add">
        <pc:chgData name="Goutham Makkena" userId="ee2210368fc1934b" providerId="LiveId" clId="{56921E3D-EC93-49F0-A004-158032002284}" dt="2019-08-16T03:32:02.693" v="5012" actId="20577"/>
        <pc:sldMkLst>
          <pc:docMk/>
          <pc:sldMk cId="649680800" sldId="470"/>
        </pc:sldMkLst>
        <pc:spChg chg="mod">
          <ac:chgData name="Goutham Makkena" userId="ee2210368fc1934b" providerId="LiveId" clId="{56921E3D-EC93-49F0-A004-158032002284}" dt="2019-08-16T03:30:28.628" v="4981" actId="20577"/>
          <ac:spMkLst>
            <pc:docMk/>
            <pc:sldMk cId="649680800" sldId="470"/>
            <ac:spMk id="2" creationId="{CBE77103-114A-4A82-BA9A-9DDBC2638358}"/>
          </ac:spMkLst>
        </pc:spChg>
        <pc:spChg chg="del">
          <ac:chgData name="Goutham Makkena" userId="ee2210368fc1934b" providerId="LiveId" clId="{56921E3D-EC93-49F0-A004-158032002284}" dt="2019-08-16T03:30:35.626" v="4982" actId="478"/>
          <ac:spMkLst>
            <pc:docMk/>
            <pc:sldMk cId="649680800" sldId="470"/>
            <ac:spMk id="3" creationId="{40BC2A28-EE93-4DEF-9A7E-7ADDE2C95C77}"/>
          </ac:spMkLst>
        </pc:spChg>
        <pc:spChg chg="add mod">
          <ac:chgData name="Goutham Makkena" userId="ee2210368fc1934b" providerId="LiveId" clId="{56921E3D-EC93-49F0-A004-158032002284}" dt="2019-08-16T03:31:52.285" v="5003" actId="6549"/>
          <ac:spMkLst>
            <pc:docMk/>
            <pc:sldMk cId="649680800" sldId="470"/>
            <ac:spMk id="4" creationId="{5F07636C-9A96-456C-ABD8-FD3F54722AB6}"/>
          </ac:spMkLst>
        </pc:spChg>
        <pc:spChg chg="add mod">
          <ac:chgData name="Goutham Makkena" userId="ee2210368fc1934b" providerId="LiveId" clId="{56921E3D-EC93-49F0-A004-158032002284}" dt="2019-08-16T03:31:28.300" v="4992" actId="207"/>
          <ac:spMkLst>
            <pc:docMk/>
            <pc:sldMk cId="649680800" sldId="470"/>
            <ac:spMk id="5" creationId="{8ECCFD94-E052-40E0-8A85-B5D753ECD0B8}"/>
          </ac:spMkLst>
        </pc:spChg>
        <pc:spChg chg="add del">
          <ac:chgData name="Goutham Makkena" userId="ee2210368fc1934b" providerId="LiveId" clId="{56921E3D-EC93-49F0-A004-158032002284}" dt="2019-08-16T03:30:45.239" v="4985"/>
          <ac:spMkLst>
            <pc:docMk/>
            <pc:sldMk cId="649680800" sldId="470"/>
            <ac:spMk id="6" creationId="{313C5A30-BC64-4AF6-9611-6F44091DD32E}"/>
          </ac:spMkLst>
        </pc:spChg>
        <pc:spChg chg="add del">
          <ac:chgData name="Goutham Makkena" userId="ee2210368fc1934b" providerId="LiveId" clId="{56921E3D-EC93-49F0-A004-158032002284}" dt="2019-08-16T03:30:53.097" v="4987" actId="478"/>
          <ac:spMkLst>
            <pc:docMk/>
            <pc:sldMk cId="649680800" sldId="470"/>
            <ac:spMk id="7" creationId="{F41A1C1B-9DC7-49C8-8D8A-90DBFB83F4F3}"/>
          </ac:spMkLst>
        </pc:spChg>
        <pc:spChg chg="add mod">
          <ac:chgData name="Goutham Makkena" userId="ee2210368fc1934b" providerId="LiveId" clId="{56921E3D-EC93-49F0-A004-158032002284}" dt="2019-08-16T03:32:02.693" v="5012" actId="20577"/>
          <ac:spMkLst>
            <pc:docMk/>
            <pc:sldMk cId="649680800" sldId="470"/>
            <ac:spMk id="8" creationId="{B52636B6-18CB-49E9-9275-19C4E4AFB931}"/>
          </ac:spMkLst>
        </pc:spChg>
        <pc:spChg chg="add mod">
          <ac:chgData name="Goutham Makkena" userId="ee2210368fc1934b" providerId="LiveId" clId="{56921E3D-EC93-49F0-A004-158032002284}" dt="2019-08-16T03:31:39.209" v="4994" actId="207"/>
          <ac:spMkLst>
            <pc:docMk/>
            <pc:sldMk cId="649680800" sldId="470"/>
            <ac:spMk id="9" creationId="{4B80E4D1-6226-4B78-9EDC-E8E0685DD048}"/>
          </ac:spMkLst>
        </pc:spChg>
      </pc:sldChg>
      <pc:sldChg chg="addSp delSp modSp add">
        <pc:chgData name="Goutham Makkena" userId="ee2210368fc1934b" providerId="LiveId" clId="{56921E3D-EC93-49F0-A004-158032002284}" dt="2019-08-16T03:37:29.361" v="5057" actId="1076"/>
        <pc:sldMkLst>
          <pc:docMk/>
          <pc:sldMk cId="2316892965" sldId="471"/>
        </pc:sldMkLst>
        <pc:spChg chg="mod">
          <ac:chgData name="Goutham Makkena" userId="ee2210368fc1934b" providerId="LiveId" clId="{56921E3D-EC93-49F0-A004-158032002284}" dt="2019-08-16T03:34:47.527" v="5031" actId="20577"/>
          <ac:spMkLst>
            <pc:docMk/>
            <pc:sldMk cId="2316892965" sldId="471"/>
            <ac:spMk id="2" creationId="{C2D3C447-7FD5-45A7-ACA0-F303C95A5680}"/>
          </ac:spMkLst>
        </pc:spChg>
        <pc:spChg chg="del">
          <ac:chgData name="Goutham Makkena" userId="ee2210368fc1934b" providerId="LiveId" clId="{56921E3D-EC93-49F0-A004-158032002284}" dt="2019-08-16T03:35:35.070" v="5032" actId="478"/>
          <ac:spMkLst>
            <pc:docMk/>
            <pc:sldMk cId="2316892965" sldId="471"/>
            <ac:spMk id="3" creationId="{AA60A17A-9C6F-49C3-8D2B-C2123FE9837F}"/>
          </ac:spMkLst>
        </pc:spChg>
        <pc:spChg chg="add mod">
          <ac:chgData name="Goutham Makkena" userId="ee2210368fc1934b" providerId="LiveId" clId="{56921E3D-EC93-49F0-A004-158032002284}" dt="2019-08-16T03:37:21.880" v="5055" actId="1076"/>
          <ac:spMkLst>
            <pc:docMk/>
            <pc:sldMk cId="2316892965" sldId="471"/>
            <ac:spMk id="4" creationId="{403354FD-36C4-4B80-BF91-99F7638E4B17}"/>
          </ac:spMkLst>
        </pc:spChg>
        <pc:spChg chg="add mod">
          <ac:chgData name="Goutham Makkena" userId="ee2210368fc1934b" providerId="LiveId" clId="{56921E3D-EC93-49F0-A004-158032002284}" dt="2019-08-16T03:37:29.361" v="5057" actId="1076"/>
          <ac:spMkLst>
            <pc:docMk/>
            <pc:sldMk cId="2316892965" sldId="471"/>
            <ac:spMk id="9" creationId="{3F17CB4F-1B3F-4F73-AF69-C3DB42146193}"/>
          </ac:spMkLst>
        </pc:spChg>
        <pc:cxnChg chg="add del mod">
          <ac:chgData name="Goutham Makkena" userId="ee2210368fc1934b" providerId="LiveId" clId="{56921E3D-EC93-49F0-A004-158032002284}" dt="2019-08-16T03:36:13.802" v="5044" actId="11529"/>
          <ac:cxnSpMkLst>
            <pc:docMk/>
            <pc:sldMk cId="2316892965" sldId="471"/>
            <ac:cxnSpMk id="6" creationId="{BE758322-375F-4649-AFA7-B6B9746C8E0A}"/>
          </ac:cxnSpMkLst>
        </pc:cxnChg>
        <pc:cxnChg chg="add mod">
          <ac:chgData name="Goutham Makkena" userId="ee2210368fc1934b" providerId="LiveId" clId="{56921E3D-EC93-49F0-A004-158032002284}" dt="2019-08-16T03:37:24.703" v="5056" actId="1076"/>
          <ac:cxnSpMkLst>
            <pc:docMk/>
            <pc:sldMk cId="2316892965" sldId="471"/>
            <ac:cxnSpMk id="8" creationId="{1A55B575-B72D-4B9B-A1D7-D27DDB2C5CBC}"/>
          </ac:cxnSpMkLst>
        </pc:cxnChg>
      </pc:sldChg>
      <pc:sldChg chg="addSp delSp modSp add modAnim">
        <pc:chgData name="Goutham Makkena" userId="ee2210368fc1934b" providerId="LiveId" clId="{56921E3D-EC93-49F0-A004-158032002284}" dt="2019-08-16T04:01:11.726" v="5103" actId="478"/>
        <pc:sldMkLst>
          <pc:docMk/>
          <pc:sldMk cId="4184697425" sldId="472"/>
        </pc:sldMkLst>
        <pc:spChg chg="mod">
          <ac:chgData name="Goutham Makkena" userId="ee2210368fc1934b" providerId="LiveId" clId="{56921E3D-EC93-49F0-A004-158032002284}" dt="2019-08-16T03:37:34.420" v="5073" actId="20577"/>
          <ac:spMkLst>
            <pc:docMk/>
            <pc:sldMk cId="4184697425" sldId="472"/>
            <ac:spMk id="2" creationId="{8330227D-4A9D-4479-83B4-2054E837D9C1}"/>
          </ac:spMkLst>
        </pc:spChg>
        <pc:spChg chg="del">
          <ac:chgData name="Goutham Makkena" userId="ee2210368fc1934b" providerId="LiveId" clId="{56921E3D-EC93-49F0-A004-158032002284}" dt="2019-08-16T03:37:39.832" v="5074" actId="478"/>
          <ac:spMkLst>
            <pc:docMk/>
            <pc:sldMk cId="4184697425" sldId="472"/>
            <ac:spMk id="3" creationId="{103129F6-926B-4834-B3D7-3CF5A0BF861B}"/>
          </ac:spMkLst>
        </pc:spChg>
        <pc:spChg chg="add mod">
          <ac:chgData name="Goutham Makkena" userId="ee2210368fc1934b" providerId="LiveId" clId="{56921E3D-EC93-49F0-A004-158032002284}" dt="2019-08-16T03:37:54.090" v="5088" actId="20577"/>
          <ac:spMkLst>
            <pc:docMk/>
            <pc:sldMk cId="4184697425" sldId="472"/>
            <ac:spMk id="4" creationId="{6FB4E42E-15B0-4DF2-9F05-C2F3442BFD80}"/>
          </ac:spMkLst>
        </pc:spChg>
        <pc:spChg chg="add mod">
          <ac:chgData name="Goutham Makkena" userId="ee2210368fc1934b" providerId="LiveId" clId="{56921E3D-EC93-49F0-A004-158032002284}" dt="2019-08-16T03:38:51.289" v="5098" actId="20577"/>
          <ac:spMkLst>
            <pc:docMk/>
            <pc:sldMk cId="4184697425" sldId="472"/>
            <ac:spMk id="5" creationId="{55BF7C50-E868-4A1F-B87B-2DFFF81CAEFC}"/>
          </ac:spMkLst>
        </pc:spChg>
        <pc:spChg chg="add del mod">
          <ac:chgData name="Goutham Makkena" userId="ee2210368fc1934b" providerId="LiveId" clId="{56921E3D-EC93-49F0-A004-158032002284}" dt="2019-08-16T04:01:11.726" v="5103" actId="478"/>
          <ac:spMkLst>
            <pc:docMk/>
            <pc:sldMk cId="4184697425" sldId="472"/>
            <ac:spMk id="6" creationId="{71EAB68C-7DCF-46F0-B264-E060660B0377}"/>
          </ac:spMkLst>
        </pc:spChg>
      </pc:sldChg>
      <pc:sldChg chg="addSp modSp add">
        <pc:chgData name="Goutham Makkena" userId="ee2210368fc1934b" providerId="LiveId" clId="{56921E3D-EC93-49F0-A004-158032002284}" dt="2019-08-16T04:03:19.160" v="5141" actId="1076"/>
        <pc:sldMkLst>
          <pc:docMk/>
          <pc:sldMk cId="1033688853" sldId="473"/>
        </pc:sldMkLst>
        <pc:spChg chg="mod">
          <ac:chgData name="Goutham Makkena" userId="ee2210368fc1934b" providerId="LiveId" clId="{56921E3D-EC93-49F0-A004-158032002284}" dt="2019-08-16T04:01:19.290" v="5112" actId="20577"/>
          <ac:spMkLst>
            <pc:docMk/>
            <pc:sldMk cId="1033688853" sldId="473"/>
            <ac:spMk id="2" creationId="{45CE668A-20A3-44C4-BC8A-358B0E32C9C8}"/>
          </ac:spMkLst>
        </pc:spChg>
        <pc:spChg chg="mod">
          <ac:chgData name="Goutham Makkena" userId="ee2210368fc1934b" providerId="LiveId" clId="{56921E3D-EC93-49F0-A004-158032002284}" dt="2019-08-16T04:03:10.103" v="5138"/>
          <ac:spMkLst>
            <pc:docMk/>
            <pc:sldMk cId="1033688853" sldId="473"/>
            <ac:spMk id="3" creationId="{E03BA1EB-CDE5-4F69-99F0-69A75728D2AB}"/>
          </ac:spMkLst>
        </pc:spChg>
        <pc:picChg chg="add mod">
          <ac:chgData name="Goutham Makkena" userId="ee2210368fc1934b" providerId="LiveId" clId="{56921E3D-EC93-49F0-A004-158032002284}" dt="2019-08-16T04:03:19.160" v="5141" actId="1076"/>
          <ac:picMkLst>
            <pc:docMk/>
            <pc:sldMk cId="1033688853" sldId="473"/>
            <ac:picMk id="5" creationId="{D76A7521-541C-4425-A1D0-93986452468A}"/>
          </ac:picMkLst>
        </pc:picChg>
      </pc:sldChg>
      <pc:sldChg chg="addSp modSp add">
        <pc:chgData name="Goutham Makkena" userId="ee2210368fc1934b" providerId="LiveId" clId="{56921E3D-EC93-49F0-A004-158032002284}" dt="2019-08-16T04:05:55.754" v="5204" actId="1076"/>
        <pc:sldMkLst>
          <pc:docMk/>
          <pc:sldMk cId="2247439998" sldId="474"/>
        </pc:sldMkLst>
        <pc:spChg chg="mod">
          <ac:chgData name="Goutham Makkena" userId="ee2210368fc1934b" providerId="LiveId" clId="{56921E3D-EC93-49F0-A004-158032002284}" dt="2019-08-16T04:03:38.910" v="5150" actId="20577"/>
          <ac:spMkLst>
            <pc:docMk/>
            <pc:sldMk cId="2247439998" sldId="474"/>
            <ac:spMk id="2" creationId="{804A0A95-4573-46ED-A85C-FA3F4A3A7B8E}"/>
          </ac:spMkLst>
        </pc:spChg>
        <pc:spChg chg="mod">
          <ac:chgData name="Goutham Makkena" userId="ee2210368fc1934b" providerId="LiveId" clId="{56921E3D-EC93-49F0-A004-158032002284}" dt="2019-08-16T04:05:52.562" v="5203" actId="20577"/>
          <ac:spMkLst>
            <pc:docMk/>
            <pc:sldMk cId="2247439998" sldId="474"/>
            <ac:spMk id="3" creationId="{5C2C6975-0B37-4118-8705-AC6852FB6037}"/>
          </ac:spMkLst>
        </pc:spChg>
        <pc:picChg chg="add mod">
          <ac:chgData name="Goutham Makkena" userId="ee2210368fc1934b" providerId="LiveId" clId="{56921E3D-EC93-49F0-A004-158032002284}" dt="2019-08-16T04:05:55.754" v="5204" actId="1076"/>
          <ac:picMkLst>
            <pc:docMk/>
            <pc:sldMk cId="2247439998" sldId="474"/>
            <ac:picMk id="5" creationId="{6DC30E45-10DC-4CEB-BC02-A8CD0FAE0EDA}"/>
          </ac:picMkLst>
        </pc:picChg>
      </pc:sldChg>
      <pc:sldChg chg="addSp delSp modSp add">
        <pc:chgData name="Goutham Makkena" userId="ee2210368fc1934b" providerId="LiveId" clId="{56921E3D-EC93-49F0-A004-158032002284}" dt="2019-08-16T04:09:52.291" v="5296" actId="20577"/>
        <pc:sldMkLst>
          <pc:docMk/>
          <pc:sldMk cId="677244392" sldId="475"/>
        </pc:sldMkLst>
        <pc:spChg chg="mod">
          <ac:chgData name="Goutham Makkena" userId="ee2210368fc1934b" providerId="LiveId" clId="{56921E3D-EC93-49F0-A004-158032002284}" dt="2019-08-16T04:06:44.254" v="5222" actId="20577"/>
          <ac:spMkLst>
            <pc:docMk/>
            <pc:sldMk cId="677244392" sldId="475"/>
            <ac:spMk id="2" creationId="{72D94F63-D5F4-44D0-89C7-B25C4CDAE410}"/>
          </ac:spMkLst>
        </pc:spChg>
        <pc:spChg chg="del">
          <ac:chgData name="Goutham Makkena" userId="ee2210368fc1934b" providerId="LiveId" clId="{56921E3D-EC93-49F0-A004-158032002284}" dt="2019-08-16T04:07:21.650" v="5223" actId="478"/>
          <ac:spMkLst>
            <pc:docMk/>
            <pc:sldMk cId="677244392" sldId="475"/>
            <ac:spMk id="3" creationId="{B759B0D0-EDA2-4186-B461-E8B49F0A1965}"/>
          </ac:spMkLst>
        </pc:spChg>
        <pc:spChg chg="add mod">
          <ac:chgData name="Goutham Makkena" userId="ee2210368fc1934b" providerId="LiveId" clId="{56921E3D-EC93-49F0-A004-158032002284}" dt="2019-08-16T04:09:13.869" v="5259" actId="255"/>
          <ac:spMkLst>
            <pc:docMk/>
            <pc:sldMk cId="677244392" sldId="475"/>
            <ac:spMk id="4" creationId="{883D4970-7B38-4EA9-97D7-6EDD75B6F81B}"/>
          </ac:spMkLst>
        </pc:spChg>
        <pc:spChg chg="add mod">
          <ac:chgData name="Goutham Makkena" userId="ee2210368fc1934b" providerId="LiveId" clId="{56921E3D-EC93-49F0-A004-158032002284}" dt="2019-08-16T04:09:52.291" v="5296" actId="20577"/>
          <ac:spMkLst>
            <pc:docMk/>
            <pc:sldMk cId="677244392" sldId="475"/>
            <ac:spMk id="5" creationId="{927D9799-294D-4BAD-9993-C7C9A821F256}"/>
          </ac:spMkLst>
        </pc:spChg>
      </pc:sldChg>
      <pc:sldChg chg="addSp delSp modSp add">
        <pc:chgData name="Goutham Makkena" userId="ee2210368fc1934b" providerId="LiveId" clId="{56921E3D-EC93-49F0-A004-158032002284}" dt="2019-08-16T04:12:19.055" v="5356" actId="14100"/>
        <pc:sldMkLst>
          <pc:docMk/>
          <pc:sldMk cId="4144958526" sldId="476"/>
        </pc:sldMkLst>
        <pc:spChg chg="mod">
          <ac:chgData name="Goutham Makkena" userId="ee2210368fc1934b" providerId="LiveId" clId="{56921E3D-EC93-49F0-A004-158032002284}" dt="2019-08-16T04:11:32.822" v="5341" actId="20577"/>
          <ac:spMkLst>
            <pc:docMk/>
            <pc:sldMk cId="4144958526" sldId="476"/>
            <ac:spMk id="2" creationId="{363A4D16-24E8-4C49-B1AB-F908E0482600}"/>
          </ac:spMkLst>
        </pc:spChg>
        <pc:spChg chg="del">
          <ac:chgData name="Goutham Makkena" userId="ee2210368fc1934b" providerId="LiveId" clId="{56921E3D-EC93-49F0-A004-158032002284}" dt="2019-08-16T04:08:24.367" v="5240" actId="478"/>
          <ac:spMkLst>
            <pc:docMk/>
            <pc:sldMk cId="4144958526" sldId="476"/>
            <ac:spMk id="3" creationId="{32BAF49D-15B5-4922-A3BB-9A2B9D7D4F53}"/>
          </ac:spMkLst>
        </pc:spChg>
        <pc:spChg chg="add del">
          <ac:chgData name="Goutham Makkena" userId="ee2210368fc1934b" providerId="LiveId" clId="{56921E3D-EC93-49F0-A004-158032002284}" dt="2019-08-16T04:08:26.525" v="5242"/>
          <ac:spMkLst>
            <pc:docMk/>
            <pc:sldMk cId="4144958526" sldId="476"/>
            <ac:spMk id="4" creationId="{F6FF2F0E-1E26-452C-9BD4-9DDBAD101854}"/>
          </ac:spMkLst>
        </pc:spChg>
        <pc:spChg chg="add del mod">
          <ac:chgData name="Goutham Makkena" userId="ee2210368fc1934b" providerId="LiveId" clId="{56921E3D-EC93-49F0-A004-158032002284}" dt="2019-08-16T04:10:07.242" v="5306" actId="478"/>
          <ac:spMkLst>
            <pc:docMk/>
            <pc:sldMk cId="4144958526" sldId="476"/>
            <ac:spMk id="5" creationId="{3CF5B363-4DD4-424D-90BC-38E8ECA94652}"/>
          </ac:spMkLst>
        </pc:spChg>
        <pc:spChg chg="add mod">
          <ac:chgData name="Goutham Makkena" userId="ee2210368fc1934b" providerId="LiveId" clId="{56921E3D-EC93-49F0-A004-158032002284}" dt="2019-08-16T04:12:19.055" v="5356" actId="14100"/>
          <ac:spMkLst>
            <pc:docMk/>
            <pc:sldMk cId="4144958526" sldId="476"/>
            <ac:spMk id="6" creationId="{663B47E8-BB1D-4D64-9FEC-DD76BC169D40}"/>
          </ac:spMkLst>
        </pc:spChg>
      </pc:sldChg>
      <pc:sldChg chg="modSp add">
        <pc:chgData name="Goutham Makkena" userId="ee2210368fc1934b" providerId="LiveId" clId="{56921E3D-EC93-49F0-A004-158032002284}" dt="2019-08-16T04:13:28.465" v="5536" actId="20577"/>
        <pc:sldMkLst>
          <pc:docMk/>
          <pc:sldMk cId="1458904487" sldId="477"/>
        </pc:sldMkLst>
        <pc:spChg chg="mod">
          <ac:chgData name="Goutham Makkena" userId="ee2210368fc1934b" providerId="LiveId" clId="{56921E3D-EC93-49F0-A004-158032002284}" dt="2019-08-16T04:12:33.001" v="5371" actId="20577"/>
          <ac:spMkLst>
            <pc:docMk/>
            <pc:sldMk cId="1458904487" sldId="477"/>
            <ac:spMk id="2" creationId="{33CD54E5-9839-4392-98A8-8FD116909273}"/>
          </ac:spMkLst>
        </pc:spChg>
        <pc:spChg chg="mod">
          <ac:chgData name="Goutham Makkena" userId="ee2210368fc1934b" providerId="LiveId" clId="{56921E3D-EC93-49F0-A004-158032002284}" dt="2019-08-16T04:13:28.465" v="5536" actId="20577"/>
          <ac:spMkLst>
            <pc:docMk/>
            <pc:sldMk cId="1458904487" sldId="477"/>
            <ac:spMk id="3" creationId="{38572C4B-9CD7-4E03-A0C3-07B27445065D}"/>
          </ac:spMkLst>
        </pc:spChg>
      </pc:sldChg>
      <pc:sldChg chg="addSp delSp modSp add">
        <pc:chgData name="Goutham Makkena" userId="ee2210368fc1934b" providerId="LiveId" clId="{56921E3D-EC93-49F0-A004-158032002284}" dt="2019-08-16T06:10:10.691" v="5560" actId="20577"/>
        <pc:sldMkLst>
          <pc:docMk/>
          <pc:sldMk cId="1165078376" sldId="478"/>
        </pc:sldMkLst>
        <pc:spChg chg="mod">
          <ac:chgData name="Goutham Makkena" userId="ee2210368fc1934b" providerId="LiveId" clId="{56921E3D-EC93-49F0-A004-158032002284}" dt="2019-08-16T04:16:51.645" v="5548" actId="20577"/>
          <ac:spMkLst>
            <pc:docMk/>
            <pc:sldMk cId="1165078376" sldId="478"/>
            <ac:spMk id="2" creationId="{E7383F43-E5A5-4754-9250-4559217C6147}"/>
          </ac:spMkLst>
        </pc:spChg>
        <pc:spChg chg="del">
          <ac:chgData name="Goutham Makkena" userId="ee2210368fc1934b" providerId="LiveId" clId="{56921E3D-EC93-49F0-A004-158032002284}" dt="2019-08-16T04:16:59.019" v="5552" actId="478"/>
          <ac:spMkLst>
            <pc:docMk/>
            <pc:sldMk cId="1165078376" sldId="478"/>
            <ac:spMk id="3" creationId="{ACECEAE6-CFDC-40E2-A590-4069311BD9A7}"/>
          </ac:spMkLst>
        </pc:spChg>
        <pc:spChg chg="add mod">
          <ac:chgData name="Goutham Makkena" userId="ee2210368fc1934b" providerId="LiveId" clId="{56921E3D-EC93-49F0-A004-158032002284}" dt="2019-08-16T06:10:10.691" v="5560" actId="20577"/>
          <ac:spMkLst>
            <pc:docMk/>
            <pc:sldMk cId="1165078376" sldId="478"/>
            <ac:spMk id="5" creationId="{9EF31738-D696-4E73-B95B-6D74F2D74416}"/>
          </ac:spMkLst>
        </pc:spChg>
        <pc:spChg chg="add mod">
          <ac:chgData name="Goutham Makkena" userId="ee2210368fc1934b" providerId="LiveId" clId="{56921E3D-EC93-49F0-A004-158032002284}" dt="2019-08-16T06:10:02.891" v="5558" actId="20577"/>
          <ac:spMkLst>
            <pc:docMk/>
            <pc:sldMk cId="1165078376" sldId="478"/>
            <ac:spMk id="6" creationId="{CD8B67D2-EBBE-40CC-86D2-3DF93DB02EC3}"/>
          </ac:spMkLst>
        </pc:spChg>
        <pc:picChg chg="add del mod">
          <ac:chgData name="Goutham Makkena" userId="ee2210368fc1934b" providerId="LiveId" clId="{56921E3D-EC93-49F0-A004-158032002284}" dt="2019-08-16T04:17:24.769" v="5553" actId="478"/>
          <ac:picMkLst>
            <pc:docMk/>
            <pc:sldMk cId="1165078376" sldId="478"/>
            <ac:picMk id="4" creationId="{DDA01708-E2FC-44BC-A94E-07FA93B3602C}"/>
          </ac:picMkLst>
        </pc:picChg>
        <pc:picChg chg="add mod">
          <ac:chgData name="Goutham Makkena" userId="ee2210368fc1934b" providerId="LiveId" clId="{56921E3D-EC93-49F0-A004-158032002284}" dt="2019-08-16T04:17:28.757" v="5556" actId="1076"/>
          <ac:picMkLst>
            <pc:docMk/>
            <pc:sldMk cId="1165078376" sldId="478"/>
            <ac:picMk id="7" creationId="{D512DC43-364B-4C68-A372-4525FD0FD6AF}"/>
          </ac:picMkLst>
        </pc:picChg>
      </pc:sldChg>
      <pc:sldChg chg="addSp delSp modSp add">
        <pc:chgData name="Goutham Makkena" userId="ee2210368fc1934b" providerId="LiveId" clId="{56921E3D-EC93-49F0-A004-158032002284}" dt="2019-08-16T06:12:32.690" v="5596" actId="207"/>
        <pc:sldMkLst>
          <pc:docMk/>
          <pc:sldMk cId="4057790971" sldId="479"/>
        </pc:sldMkLst>
        <pc:spChg chg="mod">
          <ac:chgData name="Goutham Makkena" userId="ee2210368fc1934b" providerId="LiveId" clId="{56921E3D-EC93-49F0-A004-158032002284}" dt="2019-08-16T06:12:03.337" v="5589" actId="20577"/>
          <ac:spMkLst>
            <pc:docMk/>
            <pc:sldMk cId="4057790971" sldId="479"/>
            <ac:spMk id="2" creationId="{9B671086-002F-408A-A77B-76A31F51C738}"/>
          </ac:spMkLst>
        </pc:spChg>
        <pc:spChg chg="del">
          <ac:chgData name="Goutham Makkena" userId="ee2210368fc1934b" providerId="LiveId" clId="{56921E3D-EC93-49F0-A004-158032002284}" dt="2019-08-16T06:12:11.642" v="5590" actId="478"/>
          <ac:spMkLst>
            <pc:docMk/>
            <pc:sldMk cId="4057790971" sldId="479"/>
            <ac:spMk id="3" creationId="{73417F83-2FB4-4E0E-80A5-29F63910C944}"/>
          </ac:spMkLst>
        </pc:spChg>
        <pc:spChg chg="add mod">
          <ac:chgData name="Goutham Makkena" userId="ee2210368fc1934b" providerId="LiveId" clId="{56921E3D-EC93-49F0-A004-158032002284}" dt="2019-08-16T06:12:32.690" v="5596" actId="207"/>
          <ac:spMkLst>
            <pc:docMk/>
            <pc:sldMk cId="4057790971" sldId="479"/>
            <ac:spMk id="5" creationId="{6D4B2301-23FC-4BDE-B777-FB0FEDE33B86}"/>
          </ac:spMkLst>
        </pc:spChg>
        <pc:picChg chg="add">
          <ac:chgData name="Goutham Makkena" userId="ee2210368fc1934b" providerId="LiveId" clId="{56921E3D-EC93-49F0-A004-158032002284}" dt="2019-08-16T06:12:11.958" v="5591"/>
          <ac:picMkLst>
            <pc:docMk/>
            <pc:sldMk cId="4057790971" sldId="479"/>
            <ac:picMk id="4" creationId="{97065E57-7790-475E-882D-8EE066CDDB78}"/>
          </ac:picMkLst>
        </pc:picChg>
      </pc:sldChg>
      <pc:sldMasterChg chg="addSp modSp modTransition modSldLayout">
        <pc:chgData name="Goutham Makkena" userId="ee2210368fc1934b" providerId="LiveId" clId="{56921E3D-EC93-49F0-A004-158032002284}" dt="2019-08-10T03:43:49.542" v="1583"/>
        <pc:sldMasterMkLst>
          <pc:docMk/>
          <pc:sldMasterMk cId="1245618475" sldId="2147483672"/>
        </pc:sldMasterMkLst>
        <pc:spChg chg="mod">
          <ac:chgData name="Goutham Makkena" userId="ee2210368fc1934b" providerId="LiveId" clId="{56921E3D-EC93-49F0-A004-158032002284}" dt="2019-08-09T23:46:44.965" v="253" actId="1076"/>
          <ac:spMkLst>
            <pc:docMk/>
            <pc:sldMasterMk cId="1245618475" sldId="2147483672"/>
            <ac:spMk id="2" creationId="{00000000-0000-0000-0000-000000000000}"/>
          </ac:spMkLst>
        </pc:spChg>
        <pc:spChg chg="mod">
          <ac:chgData name="Goutham Makkena" userId="ee2210368fc1934b" providerId="LiveId" clId="{56921E3D-EC93-49F0-A004-158032002284}" dt="2019-08-09T23:46:47.715" v="254" actId="1076"/>
          <ac:spMkLst>
            <pc:docMk/>
            <pc:sldMasterMk cId="1245618475" sldId="2147483672"/>
            <ac:spMk id="3" creationId="{00000000-0000-0000-0000-000000000000}"/>
          </ac:spMkLst>
        </pc:spChg>
        <pc:picChg chg="add">
          <ac:chgData name="Goutham Makkena" userId="ee2210368fc1934b" providerId="LiveId" clId="{56921E3D-EC93-49F0-A004-158032002284}" dt="2019-08-09T23:46:37.007" v="250"/>
          <ac:picMkLst>
            <pc:docMk/>
            <pc:sldMasterMk cId="1245618475" sldId="2147483672"/>
            <ac:picMk id="7" creationId="{A6C8C1E6-C0C0-4A04-8040-85ADA4DD29AA}"/>
          </ac:picMkLst>
        </pc:picChg>
        <pc:sldLayoutChg chg="modTransition">
          <pc:chgData name="Goutham Makkena" userId="ee2210368fc1934b" providerId="LiveId" clId="{56921E3D-EC93-49F0-A004-158032002284}" dt="2019-08-10T03:43:49.542" v="1583"/>
          <pc:sldLayoutMkLst>
            <pc:docMk/>
            <pc:sldMasterMk cId="1245618475" sldId="2147483672"/>
            <pc:sldLayoutMk cId="4123645549" sldId="2147483673"/>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2508575742" sldId="2147483674"/>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4224828360" sldId="2147483675"/>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2873199623" sldId="2147483676"/>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3853365139" sldId="2147483677"/>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1102643035" sldId="2147483678"/>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1592214002" sldId="2147483679"/>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3642839892" sldId="2147483680"/>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2749740838" sldId="2147483681"/>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4091751634" sldId="2147483682"/>
          </pc:sldLayoutMkLst>
        </pc:sldLayoutChg>
        <pc:sldLayoutChg chg="modTransition">
          <pc:chgData name="Goutham Makkena" userId="ee2210368fc1934b" providerId="LiveId" clId="{56921E3D-EC93-49F0-A004-158032002284}" dt="2019-08-10T03:43:49.542" v="1583"/>
          <pc:sldLayoutMkLst>
            <pc:docMk/>
            <pc:sldMasterMk cId="1245618475" sldId="2147483672"/>
            <pc:sldLayoutMk cId="422821800" sldId="2147483683"/>
          </pc:sldLayoutMkLst>
        </pc:sldLayoutChg>
      </pc:sldMasterChg>
    </pc:docChg>
  </pc:docChgLst>
  <pc:docChgLst>
    <pc:chgData name="Goutham Makkena" userId="ee2210368fc1934b" providerId="LiveId" clId="{A5B13D1C-B76E-4FF3-946A-2CB9B81C063C}"/>
    <pc:docChg chg="modSld">
      <pc:chgData name="Goutham Makkena" userId="ee2210368fc1934b" providerId="LiveId" clId="{A5B13D1C-B76E-4FF3-946A-2CB9B81C063C}" dt="2021-05-10T06:04:51.767" v="2" actId="729"/>
      <pc:docMkLst>
        <pc:docMk/>
      </pc:docMkLst>
      <pc:sldChg chg="mod modShow">
        <pc:chgData name="Goutham Makkena" userId="ee2210368fc1934b" providerId="LiveId" clId="{A5B13D1C-B76E-4FF3-946A-2CB9B81C063C}" dt="2021-05-10T06:04:51.767" v="2" actId="729"/>
        <pc:sldMkLst>
          <pc:docMk/>
          <pc:sldMk cId="3363755939" sldId="486"/>
        </pc:sldMkLst>
      </pc:sldChg>
      <pc:sldChg chg="mod modShow">
        <pc:chgData name="Goutham Makkena" userId="ee2210368fc1934b" providerId="LiveId" clId="{A5B13D1C-B76E-4FF3-946A-2CB9B81C063C}" dt="2021-05-10T06:04:48.477" v="1" actId="729"/>
        <pc:sldMkLst>
          <pc:docMk/>
          <pc:sldMk cId="4176224011" sldId="487"/>
        </pc:sldMkLst>
      </pc:sldChg>
      <pc:sldChg chg="mod modShow">
        <pc:chgData name="Goutham Makkena" userId="ee2210368fc1934b" providerId="LiveId" clId="{A5B13D1C-B76E-4FF3-946A-2CB9B81C063C}" dt="2021-05-10T06:04:45.407" v="0" actId="729"/>
        <pc:sldMkLst>
          <pc:docMk/>
          <pc:sldMk cId="3608942722" sldId="488"/>
        </pc:sldMkLst>
      </pc:sldChg>
    </pc:docChg>
  </pc:docChgLst>
  <pc:docChgLst>
    <pc:chgData name="Goutham Makkena" userId="ee2210368fc1934b" providerId="LiveId" clId="{3E7A169C-2515-40FD-9C07-5854859345BA}"/>
    <pc:docChg chg="undo custSel mod addSld delSld modSld modMainMaster">
      <pc:chgData name="Goutham Makkena" userId="ee2210368fc1934b" providerId="LiveId" clId="{3E7A169C-2515-40FD-9C07-5854859345BA}" dt="2020-08-01T07:33:45.939" v="4074" actId="14100"/>
      <pc:docMkLst>
        <pc:docMk/>
      </pc:docMkLst>
      <pc:sldChg chg="addSp delSp modSp mod setBg setClrOvrMap">
        <pc:chgData name="Goutham Makkena" userId="ee2210368fc1934b" providerId="LiveId" clId="{3E7A169C-2515-40FD-9C07-5854859345BA}" dt="2020-07-20T08:55:22.432" v="3421" actId="26606"/>
        <pc:sldMkLst>
          <pc:docMk/>
          <pc:sldMk cId="3430815420" sldId="256"/>
        </pc:sldMkLst>
        <pc:spChg chg="mod">
          <ac:chgData name="Goutham Makkena" userId="ee2210368fc1934b" providerId="LiveId" clId="{3E7A169C-2515-40FD-9C07-5854859345BA}" dt="2020-07-20T08:55:22.432" v="3421" actId="26606"/>
          <ac:spMkLst>
            <pc:docMk/>
            <pc:sldMk cId="3430815420" sldId="256"/>
            <ac:spMk id="2" creationId="{A2FF9201-87BB-4147-BF47-57B302FBB0C4}"/>
          </ac:spMkLst>
        </pc:spChg>
        <pc:spChg chg="mod">
          <ac:chgData name="Goutham Makkena" userId="ee2210368fc1934b" providerId="LiveId" clId="{3E7A169C-2515-40FD-9C07-5854859345BA}" dt="2020-07-20T08:55:22.432" v="3421" actId="26606"/>
          <ac:spMkLst>
            <pc:docMk/>
            <pc:sldMk cId="3430815420" sldId="256"/>
            <ac:spMk id="3" creationId="{447403F7-7A00-49EC-81F9-8617F01BAF06}"/>
          </ac:spMkLst>
        </pc:spChg>
        <pc:spChg chg="add del">
          <ac:chgData name="Goutham Makkena" userId="ee2210368fc1934b" providerId="LiveId" clId="{3E7A169C-2515-40FD-9C07-5854859345BA}" dt="2020-07-20T08:55:22.432" v="3421" actId="26606"/>
          <ac:spMkLst>
            <pc:docMk/>
            <pc:sldMk cId="3430815420" sldId="256"/>
            <ac:spMk id="5" creationId="{934F1179-B481-4F9E-BCA3-AFB972070F83}"/>
          </ac:spMkLst>
        </pc:spChg>
        <pc:spChg chg="add del">
          <ac:chgData name="Goutham Makkena" userId="ee2210368fc1934b" providerId="LiveId" clId="{3E7A169C-2515-40FD-9C07-5854859345BA}" dt="2020-07-20T08:55:22.432" v="3421" actId="26606"/>
          <ac:spMkLst>
            <pc:docMk/>
            <pc:sldMk cId="3430815420" sldId="256"/>
            <ac:spMk id="10" creationId="{827DC2C4-B485-428A-BF4A-472D2967F47F}"/>
          </ac:spMkLst>
        </pc:spChg>
        <pc:spChg chg="add del">
          <ac:chgData name="Goutham Makkena" userId="ee2210368fc1934b" providerId="LiveId" clId="{3E7A169C-2515-40FD-9C07-5854859345BA}" dt="2020-07-20T08:55:22.432" v="3421" actId="26606"/>
          <ac:spMkLst>
            <pc:docMk/>
            <pc:sldMk cId="3430815420" sldId="256"/>
            <ac:spMk id="12" creationId="{EE04B5EB-F158-4507-90DD-BD23620C7CC9}"/>
          </ac:spMkLst>
        </pc:spChg>
        <pc:spChg chg="add del">
          <ac:chgData name="Goutham Makkena" userId="ee2210368fc1934b" providerId="LiveId" clId="{3E7A169C-2515-40FD-9C07-5854859345BA}" dt="2020-07-20T08:55:16.822" v="3419" actId="26606"/>
          <ac:spMkLst>
            <pc:docMk/>
            <pc:sldMk cId="3430815420" sldId="256"/>
            <ac:spMk id="13" creationId="{053FB2EE-284F-4C87-AB3D-BBF87A9FAB97}"/>
          </ac:spMkLst>
        </pc:spChg>
        <pc:grpChg chg="add del">
          <ac:chgData name="Goutham Makkena" userId="ee2210368fc1934b" providerId="LiveId" clId="{3E7A169C-2515-40FD-9C07-5854859345BA}" dt="2020-07-20T08:55:16.822" v="3419" actId="26606"/>
          <ac:grpSpMkLst>
            <pc:docMk/>
            <pc:sldMk cId="3430815420" sldId="256"/>
            <ac:grpSpMk id="8" creationId="{D2C4BFA1-2075-4901-9E24-E41D1FDD51FD}"/>
          </ac:grpSpMkLst>
        </pc:grpChg>
      </pc:sldChg>
      <pc:sldChg chg="delSp">
        <pc:chgData name="Goutham Makkena" userId="ee2210368fc1934b" providerId="LiveId" clId="{3E7A169C-2515-40FD-9C07-5854859345BA}" dt="2020-07-29T03:55:14.954" v="3818" actId="478"/>
        <pc:sldMkLst>
          <pc:docMk/>
          <pc:sldMk cId="231730605" sldId="393"/>
        </pc:sldMkLst>
        <pc:picChg chg="del">
          <ac:chgData name="Goutham Makkena" userId="ee2210368fc1934b" providerId="LiveId" clId="{3E7A169C-2515-40FD-9C07-5854859345BA}" dt="2020-07-29T03:55:14.954" v="3818" actId="478"/>
          <ac:picMkLst>
            <pc:docMk/>
            <pc:sldMk cId="231730605" sldId="393"/>
            <ac:picMk id="10" creationId="{96A313DF-3A1C-400C-96DC-8C682AF6459B}"/>
          </ac:picMkLst>
        </pc:picChg>
      </pc:sldChg>
      <pc:sldChg chg="delSp modSp">
        <pc:chgData name="Goutham Makkena" userId="ee2210368fc1934b" providerId="LiveId" clId="{3E7A169C-2515-40FD-9C07-5854859345BA}" dt="2020-07-20T06:54:36.201" v="3191" actId="478"/>
        <pc:sldMkLst>
          <pc:docMk/>
          <pc:sldMk cId="718932371" sldId="397"/>
        </pc:sldMkLst>
        <pc:picChg chg="del mod">
          <ac:chgData name="Goutham Makkena" userId="ee2210368fc1934b" providerId="LiveId" clId="{3E7A169C-2515-40FD-9C07-5854859345BA}" dt="2020-07-20T06:54:36.201" v="3191" actId="478"/>
          <ac:picMkLst>
            <pc:docMk/>
            <pc:sldMk cId="718932371" sldId="397"/>
            <ac:picMk id="4" creationId="{94714886-384B-4FF3-A1DE-62F11A265362}"/>
          </ac:picMkLst>
        </pc:picChg>
      </pc:sldChg>
      <pc:sldChg chg="modSp mod">
        <pc:chgData name="Goutham Makkena" userId="ee2210368fc1934b" providerId="LiveId" clId="{3E7A169C-2515-40FD-9C07-5854859345BA}" dt="2020-07-20T06:50:10" v="3099" actId="27636"/>
        <pc:sldMkLst>
          <pc:docMk/>
          <pc:sldMk cId="114361470" sldId="398"/>
        </pc:sldMkLst>
        <pc:spChg chg="mod">
          <ac:chgData name="Goutham Makkena" userId="ee2210368fc1934b" providerId="LiveId" clId="{3E7A169C-2515-40FD-9C07-5854859345BA}" dt="2020-07-20T06:50:10" v="3099" actId="27636"/>
          <ac:spMkLst>
            <pc:docMk/>
            <pc:sldMk cId="114361470" sldId="398"/>
            <ac:spMk id="2" creationId="{FC568F95-83DC-4BD9-84D5-03C3CAF1BD3B}"/>
          </ac:spMkLst>
        </pc:spChg>
      </pc:sldChg>
      <pc:sldChg chg="modSp mod">
        <pc:chgData name="Goutham Makkena" userId="ee2210368fc1934b" providerId="LiveId" clId="{3E7A169C-2515-40FD-9C07-5854859345BA}" dt="2020-07-20T06:50:10.009" v="3100" actId="27636"/>
        <pc:sldMkLst>
          <pc:docMk/>
          <pc:sldMk cId="212918730" sldId="400"/>
        </pc:sldMkLst>
        <pc:spChg chg="mod">
          <ac:chgData name="Goutham Makkena" userId="ee2210368fc1934b" providerId="LiveId" clId="{3E7A169C-2515-40FD-9C07-5854859345BA}" dt="2020-07-20T06:50:10.009" v="3100" actId="27636"/>
          <ac:spMkLst>
            <pc:docMk/>
            <pc:sldMk cId="212918730" sldId="400"/>
            <ac:spMk id="2" creationId="{DF08938E-BCFA-4FF5-A117-D0B5BEA0D3ED}"/>
          </ac:spMkLst>
        </pc:spChg>
      </pc:sldChg>
      <pc:sldChg chg="modSp mod">
        <pc:chgData name="Goutham Makkena" userId="ee2210368fc1934b" providerId="LiveId" clId="{3E7A169C-2515-40FD-9C07-5854859345BA}" dt="2020-07-20T06:50:10.028" v="3101" actId="27636"/>
        <pc:sldMkLst>
          <pc:docMk/>
          <pc:sldMk cId="1007153965" sldId="402"/>
        </pc:sldMkLst>
        <pc:spChg chg="mod">
          <ac:chgData name="Goutham Makkena" userId="ee2210368fc1934b" providerId="LiveId" clId="{3E7A169C-2515-40FD-9C07-5854859345BA}" dt="2020-07-20T06:50:10.028" v="3101" actId="27636"/>
          <ac:spMkLst>
            <pc:docMk/>
            <pc:sldMk cId="1007153965" sldId="402"/>
            <ac:spMk id="2" creationId="{EBEFF568-B32D-4B11-89CD-DA2A239EE123}"/>
          </ac:spMkLst>
        </pc:spChg>
      </pc:sldChg>
      <pc:sldChg chg="modSp mod">
        <pc:chgData name="Goutham Makkena" userId="ee2210368fc1934b" providerId="LiveId" clId="{3E7A169C-2515-40FD-9C07-5854859345BA}" dt="2020-07-20T06:50:10.048" v="3102" actId="27636"/>
        <pc:sldMkLst>
          <pc:docMk/>
          <pc:sldMk cId="1332518626" sldId="403"/>
        </pc:sldMkLst>
        <pc:spChg chg="mod">
          <ac:chgData name="Goutham Makkena" userId="ee2210368fc1934b" providerId="LiveId" clId="{3E7A169C-2515-40FD-9C07-5854859345BA}" dt="2020-07-20T06:50:10.048" v="3102" actId="27636"/>
          <ac:spMkLst>
            <pc:docMk/>
            <pc:sldMk cId="1332518626" sldId="403"/>
            <ac:spMk id="2" creationId="{B034C369-1101-4F4C-BFE2-8BEC49A039D9}"/>
          </ac:spMkLst>
        </pc:spChg>
      </pc:sldChg>
      <pc:sldChg chg="modSp mod">
        <pc:chgData name="Goutham Makkena" userId="ee2210368fc1934b" providerId="LiveId" clId="{3E7A169C-2515-40FD-9C07-5854859345BA}" dt="2020-07-20T06:50:10.056" v="3103" actId="27636"/>
        <pc:sldMkLst>
          <pc:docMk/>
          <pc:sldMk cId="1745392301" sldId="404"/>
        </pc:sldMkLst>
        <pc:spChg chg="mod">
          <ac:chgData name="Goutham Makkena" userId="ee2210368fc1934b" providerId="LiveId" clId="{3E7A169C-2515-40FD-9C07-5854859345BA}" dt="2020-07-20T06:50:10.056" v="3103" actId="27636"/>
          <ac:spMkLst>
            <pc:docMk/>
            <pc:sldMk cId="1745392301" sldId="404"/>
            <ac:spMk id="2" creationId="{FAA21166-68E2-4E88-877D-509C25F9A753}"/>
          </ac:spMkLst>
        </pc:spChg>
      </pc:sldChg>
      <pc:sldChg chg="modSp mod">
        <pc:chgData name="Goutham Makkena" userId="ee2210368fc1934b" providerId="LiveId" clId="{3E7A169C-2515-40FD-9C07-5854859345BA}" dt="2020-07-20T06:50:10.066" v="3104" actId="27636"/>
        <pc:sldMkLst>
          <pc:docMk/>
          <pc:sldMk cId="2121019668" sldId="405"/>
        </pc:sldMkLst>
        <pc:spChg chg="mod">
          <ac:chgData name="Goutham Makkena" userId="ee2210368fc1934b" providerId="LiveId" clId="{3E7A169C-2515-40FD-9C07-5854859345BA}" dt="2020-07-20T06:50:10.066" v="3104" actId="27636"/>
          <ac:spMkLst>
            <pc:docMk/>
            <pc:sldMk cId="2121019668" sldId="405"/>
            <ac:spMk id="2" creationId="{0D6E5F24-541F-4516-9C9C-7B7D3CC54D07}"/>
          </ac:spMkLst>
        </pc:spChg>
      </pc:sldChg>
      <pc:sldChg chg="modSp mod">
        <pc:chgData name="Goutham Makkena" userId="ee2210368fc1934b" providerId="LiveId" clId="{3E7A169C-2515-40FD-9C07-5854859345BA}" dt="2020-07-20T06:50:10.076" v="3105" actId="27636"/>
        <pc:sldMkLst>
          <pc:docMk/>
          <pc:sldMk cId="2743403760" sldId="406"/>
        </pc:sldMkLst>
        <pc:spChg chg="mod">
          <ac:chgData name="Goutham Makkena" userId="ee2210368fc1934b" providerId="LiveId" clId="{3E7A169C-2515-40FD-9C07-5854859345BA}" dt="2020-07-20T06:50:10.076" v="3105" actId="27636"/>
          <ac:spMkLst>
            <pc:docMk/>
            <pc:sldMk cId="2743403760" sldId="406"/>
            <ac:spMk id="2" creationId="{1FF7B509-A246-45E7-84B3-EDB39371C3AF}"/>
          </ac:spMkLst>
        </pc:spChg>
      </pc:sldChg>
      <pc:sldChg chg="modSp mod">
        <pc:chgData name="Goutham Makkena" userId="ee2210368fc1934b" providerId="LiveId" clId="{3E7A169C-2515-40FD-9C07-5854859345BA}" dt="2020-07-20T06:50:10.084" v="3106" actId="27636"/>
        <pc:sldMkLst>
          <pc:docMk/>
          <pc:sldMk cId="3625489580" sldId="408"/>
        </pc:sldMkLst>
        <pc:spChg chg="mod">
          <ac:chgData name="Goutham Makkena" userId="ee2210368fc1934b" providerId="LiveId" clId="{3E7A169C-2515-40FD-9C07-5854859345BA}" dt="2020-07-20T06:50:10.084" v="3106" actId="27636"/>
          <ac:spMkLst>
            <pc:docMk/>
            <pc:sldMk cId="3625489580" sldId="408"/>
            <ac:spMk id="2" creationId="{546004B1-13E3-43A3-BD51-739C7B7890F0}"/>
          </ac:spMkLst>
        </pc:spChg>
      </pc:sldChg>
      <pc:sldChg chg="modSp mod">
        <pc:chgData name="Goutham Makkena" userId="ee2210368fc1934b" providerId="LiveId" clId="{3E7A169C-2515-40FD-9C07-5854859345BA}" dt="2020-07-20T06:50:10.106" v="3107" actId="27636"/>
        <pc:sldMkLst>
          <pc:docMk/>
          <pc:sldMk cId="3190032960" sldId="409"/>
        </pc:sldMkLst>
        <pc:spChg chg="mod">
          <ac:chgData name="Goutham Makkena" userId="ee2210368fc1934b" providerId="LiveId" clId="{3E7A169C-2515-40FD-9C07-5854859345BA}" dt="2020-07-20T06:50:10.106" v="3107" actId="27636"/>
          <ac:spMkLst>
            <pc:docMk/>
            <pc:sldMk cId="3190032960" sldId="409"/>
            <ac:spMk id="2" creationId="{395B399D-CD6A-457E-82B4-557A35964737}"/>
          </ac:spMkLst>
        </pc:spChg>
      </pc:sldChg>
      <pc:sldChg chg="modSp mod">
        <pc:chgData name="Goutham Makkena" userId="ee2210368fc1934b" providerId="LiveId" clId="{3E7A169C-2515-40FD-9C07-5854859345BA}" dt="2020-07-20T06:50:10.113" v="3108" actId="27636"/>
        <pc:sldMkLst>
          <pc:docMk/>
          <pc:sldMk cId="49236070" sldId="410"/>
        </pc:sldMkLst>
        <pc:spChg chg="mod">
          <ac:chgData name="Goutham Makkena" userId="ee2210368fc1934b" providerId="LiveId" clId="{3E7A169C-2515-40FD-9C07-5854859345BA}" dt="2020-07-20T06:50:10.113" v="3108" actId="27636"/>
          <ac:spMkLst>
            <pc:docMk/>
            <pc:sldMk cId="49236070" sldId="410"/>
            <ac:spMk id="2" creationId="{D08F9FE2-2148-4AB3-B7AC-2B888471C665}"/>
          </ac:spMkLst>
        </pc:spChg>
      </pc:sldChg>
      <pc:sldChg chg="modSp mod">
        <pc:chgData name="Goutham Makkena" userId="ee2210368fc1934b" providerId="LiveId" clId="{3E7A169C-2515-40FD-9C07-5854859345BA}" dt="2020-07-20T06:50:10.125" v="3109" actId="27636"/>
        <pc:sldMkLst>
          <pc:docMk/>
          <pc:sldMk cId="1290065752" sldId="411"/>
        </pc:sldMkLst>
        <pc:spChg chg="mod">
          <ac:chgData name="Goutham Makkena" userId="ee2210368fc1934b" providerId="LiveId" clId="{3E7A169C-2515-40FD-9C07-5854859345BA}" dt="2020-07-20T06:50:10.125" v="3109" actId="27636"/>
          <ac:spMkLst>
            <pc:docMk/>
            <pc:sldMk cId="1290065752" sldId="411"/>
            <ac:spMk id="2" creationId="{671C31F9-2A19-4539-9B86-7C7798CF72BE}"/>
          </ac:spMkLst>
        </pc:spChg>
      </pc:sldChg>
      <pc:sldChg chg="modSp mod">
        <pc:chgData name="Goutham Makkena" userId="ee2210368fc1934b" providerId="LiveId" clId="{3E7A169C-2515-40FD-9C07-5854859345BA}" dt="2020-07-20T06:50:10.131" v="3110" actId="27636"/>
        <pc:sldMkLst>
          <pc:docMk/>
          <pc:sldMk cId="1294570967" sldId="412"/>
        </pc:sldMkLst>
        <pc:spChg chg="mod">
          <ac:chgData name="Goutham Makkena" userId="ee2210368fc1934b" providerId="LiveId" clId="{3E7A169C-2515-40FD-9C07-5854859345BA}" dt="2020-07-20T06:50:10.131" v="3110" actId="27636"/>
          <ac:spMkLst>
            <pc:docMk/>
            <pc:sldMk cId="1294570967" sldId="412"/>
            <ac:spMk id="2" creationId="{289ABA71-43E5-4FEF-9D94-1B8F93AF7E24}"/>
          </ac:spMkLst>
        </pc:spChg>
      </pc:sldChg>
      <pc:sldChg chg="modSp mod">
        <pc:chgData name="Goutham Makkena" userId="ee2210368fc1934b" providerId="LiveId" clId="{3E7A169C-2515-40FD-9C07-5854859345BA}" dt="2020-07-20T06:50:10.141" v="3111" actId="27636"/>
        <pc:sldMkLst>
          <pc:docMk/>
          <pc:sldMk cId="3425245204" sldId="413"/>
        </pc:sldMkLst>
        <pc:spChg chg="mod">
          <ac:chgData name="Goutham Makkena" userId="ee2210368fc1934b" providerId="LiveId" clId="{3E7A169C-2515-40FD-9C07-5854859345BA}" dt="2020-07-20T06:50:10.141" v="3111" actId="27636"/>
          <ac:spMkLst>
            <pc:docMk/>
            <pc:sldMk cId="3425245204" sldId="413"/>
            <ac:spMk id="2" creationId="{20E7D77B-F9DF-41B9-B3FB-9ED802E29F23}"/>
          </ac:spMkLst>
        </pc:spChg>
      </pc:sldChg>
      <pc:sldChg chg="modSp mod">
        <pc:chgData name="Goutham Makkena" userId="ee2210368fc1934b" providerId="LiveId" clId="{3E7A169C-2515-40FD-9C07-5854859345BA}" dt="2020-07-20T06:50:10.149" v="3112" actId="27636"/>
        <pc:sldMkLst>
          <pc:docMk/>
          <pc:sldMk cId="2469184835" sldId="414"/>
        </pc:sldMkLst>
        <pc:spChg chg="mod">
          <ac:chgData name="Goutham Makkena" userId="ee2210368fc1934b" providerId="LiveId" clId="{3E7A169C-2515-40FD-9C07-5854859345BA}" dt="2020-07-20T06:50:10.149" v="3112" actId="27636"/>
          <ac:spMkLst>
            <pc:docMk/>
            <pc:sldMk cId="2469184835" sldId="414"/>
            <ac:spMk id="2" creationId="{EB25A9B6-16CB-4B3C-BB21-0C8CD5DE4A95}"/>
          </ac:spMkLst>
        </pc:spChg>
      </pc:sldChg>
      <pc:sldChg chg="modSp mod">
        <pc:chgData name="Goutham Makkena" userId="ee2210368fc1934b" providerId="LiveId" clId="{3E7A169C-2515-40FD-9C07-5854859345BA}" dt="2020-07-20T06:50:10.163" v="3113" actId="27636"/>
        <pc:sldMkLst>
          <pc:docMk/>
          <pc:sldMk cId="1613710676" sldId="415"/>
        </pc:sldMkLst>
        <pc:spChg chg="mod">
          <ac:chgData name="Goutham Makkena" userId="ee2210368fc1934b" providerId="LiveId" clId="{3E7A169C-2515-40FD-9C07-5854859345BA}" dt="2020-07-20T06:50:10.163" v="3113" actId="27636"/>
          <ac:spMkLst>
            <pc:docMk/>
            <pc:sldMk cId="1613710676" sldId="415"/>
            <ac:spMk id="2" creationId="{B50F0A79-483E-4F63-84EF-CCBCC107FBAC}"/>
          </ac:spMkLst>
        </pc:spChg>
      </pc:sldChg>
      <pc:sldChg chg="modSp mod">
        <pc:chgData name="Goutham Makkena" userId="ee2210368fc1934b" providerId="LiveId" clId="{3E7A169C-2515-40FD-9C07-5854859345BA}" dt="2020-07-20T06:50:10.173" v="3114" actId="27636"/>
        <pc:sldMkLst>
          <pc:docMk/>
          <pc:sldMk cId="1183599857" sldId="416"/>
        </pc:sldMkLst>
        <pc:spChg chg="mod">
          <ac:chgData name="Goutham Makkena" userId="ee2210368fc1934b" providerId="LiveId" clId="{3E7A169C-2515-40FD-9C07-5854859345BA}" dt="2020-07-20T06:50:10.173" v="3114" actId="27636"/>
          <ac:spMkLst>
            <pc:docMk/>
            <pc:sldMk cId="1183599857" sldId="416"/>
            <ac:spMk id="2" creationId="{8D758DAB-9A84-427C-BD33-B299A3F23FA8}"/>
          </ac:spMkLst>
        </pc:spChg>
      </pc:sldChg>
      <pc:sldChg chg="modSp mod">
        <pc:chgData name="Goutham Makkena" userId="ee2210368fc1934b" providerId="LiveId" clId="{3E7A169C-2515-40FD-9C07-5854859345BA}" dt="2020-07-20T06:50:10.186" v="3115" actId="27636"/>
        <pc:sldMkLst>
          <pc:docMk/>
          <pc:sldMk cId="608880614" sldId="417"/>
        </pc:sldMkLst>
        <pc:spChg chg="mod">
          <ac:chgData name="Goutham Makkena" userId="ee2210368fc1934b" providerId="LiveId" clId="{3E7A169C-2515-40FD-9C07-5854859345BA}" dt="2020-07-20T06:50:10.186" v="3115" actId="27636"/>
          <ac:spMkLst>
            <pc:docMk/>
            <pc:sldMk cId="608880614" sldId="417"/>
            <ac:spMk id="2" creationId="{34FBA2B1-7DC8-4842-82FC-2DF13527FA9B}"/>
          </ac:spMkLst>
        </pc:spChg>
      </pc:sldChg>
      <pc:sldChg chg="modSp mod">
        <pc:chgData name="Goutham Makkena" userId="ee2210368fc1934b" providerId="LiveId" clId="{3E7A169C-2515-40FD-9C07-5854859345BA}" dt="2020-07-20T06:50:10.193" v="3116" actId="27636"/>
        <pc:sldMkLst>
          <pc:docMk/>
          <pc:sldMk cId="2283433626" sldId="418"/>
        </pc:sldMkLst>
        <pc:spChg chg="mod">
          <ac:chgData name="Goutham Makkena" userId="ee2210368fc1934b" providerId="LiveId" clId="{3E7A169C-2515-40FD-9C07-5854859345BA}" dt="2020-07-20T06:50:10.193" v="3116" actId="27636"/>
          <ac:spMkLst>
            <pc:docMk/>
            <pc:sldMk cId="2283433626" sldId="418"/>
            <ac:spMk id="2" creationId="{BD1DC869-E062-43D3-B565-ACC16957AEAB}"/>
          </ac:spMkLst>
        </pc:spChg>
      </pc:sldChg>
      <pc:sldChg chg="modSp mod">
        <pc:chgData name="Goutham Makkena" userId="ee2210368fc1934b" providerId="LiveId" clId="{3E7A169C-2515-40FD-9C07-5854859345BA}" dt="2020-07-20T06:50:10.200" v="3117" actId="27636"/>
        <pc:sldMkLst>
          <pc:docMk/>
          <pc:sldMk cId="2647222869" sldId="419"/>
        </pc:sldMkLst>
        <pc:spChg chg="mod">
          <ac:chgData name="Goutham Makkena" userId="ee2210368fc1934b" providerId="LiveId" clId="{3E7A169C-2515-40FD-9C07-5854859345BA}" dt="2020-07-20T06:50:10.200" v="3117" actId="27636"/>
          <ac:spMkLst>
            <pc:docMk/>
            <pc:sldMk cId="2647222869" sldId="419"/>
            <ac:spMk id="2" creationId="{177B9F5C-5955-4C5A-92DC-AD261E0F2D8D}"/>
          </ac:spMkLst>
        </pc:spChg>
      </pc:sldChg>
      <pc:sldChg chg="modSp mod">
        <pc:chgData name="Goutham Makkena" userId="ee2210368fc1934b" providerId="LiveId" clId="{3E7A169C-2515-40FD-9C07-5854859345BA}" dt="2020-07-20T06:50:10.211" v="3118" actId="27636"/>
        <pc:sldMkLst>
          <pc:docMk/>
          <pc:sldMk cId="3024790750" sldId="420"/>
        </pc:sldMkLst>
        <pc:spChg chg="mod">
          <ac:chgData name="Goutham Makkena" userId="ee2210368fc1934b" providerId="LiveId" clId="{3E7A169C-2515-40FD-9C07-5854859345BA}" dt="2020-07-20T06:50:10.211" v="3118" actId="27636"/>
          <ac:spMkLst>
            <pc:docMk/>
            <pc:sldMk cId="3024790750" sldId="420"/>
            <ac:spMk id="2" creationId="{49C20633-CC10-455D-9E92-D5242A85F2F0}"/>
          </ac:spMkLst>
        </pc:spChg>
      </pc:sldChg>
      <pc:sldChg chg="modSp mod">
        <pc:chgData name="Goutham Makkena" userId="ee2210368fc1934b" providerId="LiveId" clId="{3E7A169C-2515-40FD-9C07-5854859345BA}" dt="2020-07-20T06:50:10.218" v="3119" actId="27636"/>
        <pc:sldMkLst>
          <pc:docMk/>
          <pc:sldMk cId="2278321466" sldId="421"/>
        </pc:sldMkLst>
        <pc:spChg chg="mod">
          <ac:chgData name="Goutham Makkena" userId="ee2210368fc1934b" providerId="LiveId" clId="{3E7A169C-2515-40FD-9C07-5854859345BA}" dt="2020-07-20T06:50:10.218" v="3119" actId="27636"/>
          <ac:spMkLst>
            <pc:docMk/>
            <pc:sldMk cId="2278321466" sldId="421"/>
            <ac:spMk id="2" creationId="{EDAB25F0-F606-422C-93F9-FA21713E0E8E}"/>
          </ac:spMkLst>
        </pc:spChg>
      </pc:sldChg>
      <pc:sldChg chg="modSp mod">
        <pc:chgData name="Goutham Makkena" userId="ee2210368fc1934b" providerId="LiveId" clId="{3E7A169C-2515-40FD-9C07-5854859345BA}" dt="2020-07-20T06:50:10.226" v="3120" actId="27636"/>
        <pc:sldMkLst>
          <pc:docMk/>
          <pc:sldMk cId="3648388196" sldId="422"/>
        </pc:sldMkLst>
        <pc:spChg chg="mod">
          <ac:chgData name="Goutham Makkena" userId="ee2210368fc1934b" providerId="LiveId" clId="{3E7A169C-2515-40FD-9C07-5854859345BA}" dt="2020-07-20T06:50:10.226" v="3120" actId="27636"/>
          <ac:spMkLst>
            <pc:docMk/>
            <pc:sldMk cId="3648388196" sldId="422"/>
            <ac:spMk id="2" creationId="{F33A93B9-7DE9-4D91-89AE-1705F5C3DAA1}"/>
          </ac:spMkLst>
        </pc:spChg>
      </pc:sldChg>
      <pc:sldChg chg="modSp mod">
        <pc:chgData name="Goutham Makkena" userId="ee2210368fc1934b" providerId="LiveId" clId="{3E7A169C-2515-40FD-9C07-5854859345BA}" dt="2020-07-20T06:50:10.233" v="3121" actId="27636"/>
        <pc:sldMkLst>
          <pc:docMk/>
          <pc:sldMk cId="1325685968" sldId="423"/>
        </pc:sldMkLst>
        <pc:spChg chg="mod">
          <ac:chgData name="Goutham Makkena" userId="ee2210368fc1934b" providerId="LiveId" clId="{3E7A169C-2515-40FD-9C07-5854859345BA}" dt="2020-07-20T06:50:10.233" v="3121" actId="27636"/>
          <ac:spMkLst>
            <pc:docMk/>
            <pc:sldMk cId="1325685968" sldId="423"/>
            <ac:spMk id="2" creationId="{8A3F710A-8750-4701-B570-1FAA94D8B1AB}"/>
          </ac:spMkLst>
        </pc:spChg>
      </pc:sldChg>
      <pc:sldChg chg="modSp mod">
        <pc:chgData name="Goutham Makkena" userId="ee2210368fc1934b" providerId="LiveId" clId="{3E7A169C-2515-40FD-9C07-5854859345BA}" dt="2020-07-20T06:50:10.244" v="3122" actId="27636"/>
        <pc:sldMkLst>
          <pc:docMk/>
          <pc:sldMk cId="727099083" sldId="424"/>
        </pc:sldMkLst>
        <pc:spChg chg="mod">
          <ac:chgData name="Goutham Makkena" userId="ee2210368fc1934b" providerId="LiveId" clId="{3E7A169C-2515-40FD-9C07-5854859345BA}" dt="2020-07-20T06:50:10.244" v="3122" actId="27636"/>
          <ac:spMkLst>
            <pc:docMk/>
            <pc:sldMk cId="727099083" sldId="424"/>
            <ac:spMk id="2" creationId="{65DFC7C1-EEB4-403C-B336-EBED1AC71C6A}"/>
          </ac:spMkLst>
        </pc:spChg>
      </pc:sldChg>
      <pc:sldChg chg="modSp mod">
        <pc:chgData name="Goutham Makkena" userId="ee2210368fc1934b" providerId="LiveId" clId="{3E7A169C-2515-40FD-9C07-5854859345BA}" dt="2020-07-20T06:50:10.252" v="3123" actId="27636"/>
        <pc:sldMkLst>
          <pc:docMk/>
          <pc:sldMk cId="2433145406" sldId="425"/>
        </pc:sldMkLst>
        <pc:spChg chg="mod">
          <ac:chgData name="Goutham Makkena" userId="ee2210368fc1934b" providerId="LiveId" clId="{3E7A169C-2515-40FD-9C07-5854859345BA}" dt="2020-07-20T06:50:10.252" v="3123" actId="27636"/>
          <ac:spMkLst>
            <pc:docMk/>
            <pc:sldMk cId="2433145406" sldId="425"/>
            <ac:spMk id="2" creationId="{145FAA57-81D6-4C3A-B368-FD0E0E518088}"/>
          </ac:spMkLst>
        </pc:spChg>
      </pc:sldChg>
      <pc:sldChg chg="modSp mod">
        <pc:chgData name="Goutham Makkena" userId="ee2210368fc1934b" providerId="LiveId" clId="{3E7A169C-2515-40FD-9C07-5854859345BA}" dt="2020-07-20T06:50:10.260" v="3124" actId="27636"/>
        <pc:sldMkLst>
          <pc:docMk/>
          <pc:sldMk cId="1944081637" sldId="426"/>
        </pc:sldMkLst>
        <pc:spChg chg="mod">
          <ac:chgData name="Goutham Makkena" userId="ee2210368fc1934b" providerId="LiveId" clId="{3E7A169C-2515-40FD-9C07-5854859345BA}" dt="2020-07-20T06:50:10.260" v="3124" actId="27636"/>
          <ac:spMkLst>
            <pc:docMk/>
            <pc:sldMk cId="1944081637" sldId="426"/>
            <ac:spMk id="2" creationId="{B1CFB7D2-FDAF-4793-B4CF-578A4191AF26}"/>
          </ac:spMkLst>
        </pc:spChg>
      </pc:sldChg>
      <pc:sldChg chg="modSp mod">
        <pc:chgData name="Goutham Makkena" userId="ee2210368fc1934b" providerId="LiveId" clId="{3E7A169C-2515-40FD-9C07-5854859345BA}" dt="2020-07-20T06:50:10.269" v="3125" actId="27636"/>
        <pc:sldMkLst>
          <pc:docMk/>
          <pc:sldMk cId="2993969872" sldId="427"/>
        </pc:sldMkLst>
        <pc:spChg chg="mod">
          <ac:chgData name="Goutham Makkena" userId="ee2210368fc1934b" providerId="LiveId" clId="{3E7A169C-2515-40FD-9C07-5854859345BA}" dt="2020-07-20T06:50:10.269" v="3125" actId="27636"/>
          <ac:spMkLst>
            <pc:docMk/>
            <pc:sldMk cId="2993969872" sldId="427"/>
            <ac:spMk id="2" creationId="{06B95B99-B59A-4E8F-B6E8-D26EF5EC4320}"/>
          </ac:spMkLst>
        </pc:spChg>
      </pc:sldChg>
      <pc:sldChg chg="modSp mod">
        <pc:chgData name="Goutham Makkena" userId="ee2210368fc1934b" providerId="LiveId" clId="{3E7A169C-2515-40FD-9C07-5854859345BA}" dt="2020-07-20T06:50:10.279" v="3126" actId="27636"/>
        <pc:sldMkLst>
          <pc:docMk/>
          <pc:sldMk cId="2519779444" sldId="428"/>
        </pc:sldMkLst>
        <pc:spChg chg="mod">
          <ac:chgData name="Goutham Makkena" userId="ee2210368fc1934b" providerId="LiveId" clId="{3E7A169C-2515-40FD-9C07-5854859345BA}" dt="2020-07-20T06:50:10.279" v="3126" actId="27636"/>
          <ac:spMkLst>
            <pc:docMk/>
            <pc:sldMk cId="2519779444" sldId="428"/>
            <ac:spMk id="2" creationId="{BBEED296-6A3D-40A3-814E-117F8862B0E3}"/>
          </ac:spMkLst>
        </pc:spChg>
      </pc:sldChg>
      <pc:sldChg chg="modSp mod">
        <pc:chgData name="Goutham Makkena" userId="ee2210368fc1934b" providerId="LiveId" clId="{3E7A169C-2515-40FD-9C07-5854859345BA}" dt="2020-07-20T06:50:10.295" v="3127" actId="27636"/>
        <pc:sldMkLst>
          <pc:docMk/>
          <pc:sldMk cId="2281555600" sldId="429"/>
        </pc:sldMkLst>
        <pc:spChg chg="mod">
          <ac:chgData name="Goutham Makkena" userId="ee2210368fc1934b" providerId="LiveId" clId="{3E7A169C-2515-40FD-9C07-5854859345BA}" dt="2020-07-20T06:50:10.295" v="3127" actId="27636"/>
          <ac:spMkLst>
            <pc:docMk/>
            <pc:sldMk cId="2281555600" sldId="429"/>
            <ac:spMk id="2" creationId="{7E8123D8-1A14-4636-8E55-5FDF8DE78AC8}"/>
          </ac:spMkLst>
        </pc:spChg>
      </pc:sldChg>
      <pc:sldChg chg="modSp mod">
        <pc:chgData name="Goutham Makkena" userId="ee2210368fc1934b" providerId="LiveId" clId="{3E7A169C-2515-40FD-9C07-5854859345BA}" dt="2020-07-20T06:50:10.311" v="3128" actId="27636"/>
        <pc:sldMkLst>
          <pc:docMk/>
          <pc:sldMk cId="3218730788" sldId="430"/>
        </pc:sldMkLst>
        <pc:spChg chg="mod">
          <ac:chgData name="Goutham Makkena" userId="ee2210368fc1934b" providerId="LiveId" clId="{3E7A169C-2515-40FD-9C07-5854859345BA}" dt="2020-07-20T06:50:10.311" v="3128" actId="27636"/>
          <ac:spMkLst>
            <pc:docMk/>
            <pc:sldMk cId="3218730788" sldId="430"/>
            <ac:spMk id="2" creationId="{DD1173F5-6779-465F-8BA2-2ED244746F3A}"/>
          </ac:spMkLst>
        </pc:spChg>
      </pc:sldChg>
      <pc:sldChg chg="modSp mod">
        <pc:chgData name="Goutham Makkena" userId="ee2210368fc1934b" providerId="LiveId" clId="{3E7A169C-2515-40FD-9C07-5854859345BA}" dt="2020-07-20T06:50:10.327" v="3129" actId="27636"/>
        <pc:sldMkLst>
          <pc:docMk/>
          <pc:sldMk cId="2857996448" sldId="431"/>
        </pc:sldMkLst>
        <pc:spChg chg="mod">
          <ac:chgData name="Goutham Makkena" userId="ee2210368fc1934b" providerId="LiveId" clId="{3E7A169C-2515-40FD-9C07-5854859345BA}" dt="2020-07-20T06:50:10.327" v="3129" actId="27636"/>
          <ac:spMkLst>
            <pc:docMk/>
            <pc:sldMk cId="2857996448" sldId="431"/>
            <ac:spMk id="2" creationId="{A804E1C1-E3F1-4D5D-9DA8-A62690B3AF79}"/>
          </ac:spMkLst>
        </pc:spChg>
      </pc:sldChg>
      <pc:sldChg chg="modSp mod">
        <pc:chgData name="Goutham Makkena" userId="ee2210368fc1934b" providerId="LiveId" clId="{3E7A169C-2515-40FD-9C07-5854859345BA}" dt="2020-07-20T06:50:10.347" v="3130" actId="27636"/>
        <pc:sldMkLst>
          <pc:docMk/>
          <pc:sldMk cId="481288731" sldId="432"/>
        </pc:sldMkLst>
        <pc:spChg chg="mod">
          <ac:chgData name="Goutham Makkena" userId="ee2210368fc1934b" providerId="LiveId" clId="{3E7A169C-2515-40FD-9C07-5854859345BA}" dt="2020-07-20T06:50:10.347" v="3130" actId="27636"/>
          <ac:spMkLst>
            <pc:docMk/>
            <pc:sldMk cId="481288731" sldId="432"/>
            <ac:spMk id="2" creationId="{0DE1BD8E-523C-4B7A-8502-A9E14C71DD9A}"/>
          </ac:spMkLst>
        </pc:spChg>
      </pc:sldChg>
      <pc:sldChg chg="modSp mod">
        <pc:chgData name="Goutham Makkena" userId="ee2210368fc1934b" providerId="LiveId" clId="{3E7A169C-2515-40FD-9C07-5854859345BA}" dt="2020-07-20T06:50:10.352" v="3131" actId="27636"/>
        <pc:sldMkLst>
          <pc:docMk/>
          <pc:sldMk cId="3093042560" sldId="433"/>
        </pc:sldMkLst>
        <pc:spChg chg="mod">
          <ac:chgData name="Goutham Makkena" userId="ee2210368fc1934b" providerId="LiveId" clId="{3E7A169C-2515-40FD-9C07-5854859345BA}" dt="2020-07-20T06:50:10.352" v="3131" actId="27636"/>
          <ac:spMkLst>
            <pc:docMk/>
            <pc:sldMk cId="3093042560" sldId="433"/>
            <ac:spMk id="2" creationId="{CFA8C5EA-C48F-4787-A27B-D40AEF92ACBC}"/>
          </ac:spMkLst>
        </pc:spChg>
      </pc:sldChg>
      <pc:sldChg chg="modSp mod">
        <pc:chgData name="Goutham Makkena" userId="ee2210368fc1934b" providerId="LiveId" clId="{3E7A169C-2515-40FD-9C07-5854859345BA}" dt="2020-07-20T06:50:10.361" v="3132" actId="27636"/>
        <pc:sldMkLst>
          <pc:docMk/>
          <pc:sldMk cId="2232834421" sldId="434"/>
        </pc:sldMkLst>
        <pc:spChg chg="mod">
          <ac:chgData name="Goutham Makkena" userId="ee2210368fc1934b" providerId="LiveId" clId="{3E7A169C-2515-40FD-9C07-5854859345BA}" dt="2020-07-20T06:50:10.361" v="3132" actId="27636"/>
          <ac:spMkLst>
            <pc:docMk/>
            <pc:sldMk cId="2232834421" sldId="434"/>
            <ac:spMk id="2" creationId="{7EA7A7E4-74E4-49E5-ADBE-33C205409B55}"/>
          </ac:spMkLst>
        </pc:spChg>
      </pc:sldChg>
      <pc:sldChg chg="modSp mod">
        <pc:chgData name="Goutham Makkena" userId="ee2210368fc1934b" providerId="LiveId" clId="{3E7A169C-2515-40FD-9C07-5854859345BA}" dt="2020-07-20T06:50:10.368" v="3133" actId="27636"/>
        <pc:sldMkLst>
          <pc:docMk/>
          <pc:sldMk cId="2148361745" sldId="435"/>
        </pc:sldMkLst>
        <pc:spChg chg="mod">
          <ac:chgData name="Goutham Makkena" userId="ee2210368fc1934b" providerId="LiveId" clId="{3E7A169C-2515-40FD-9C07-5854859345BA}" dt="2020-07-20T06:50:10.368" v="3133" actId="27636"/>
          <ac:spMkLst>
            <pc:docMk/>
            <pc:sldMk cId="2148361745" sldId="435"/>
            <ac:spMk id="2" creationId="{2C8B799A-E196-477B-BFD5-4CD39A2E9281}"/>
          </ac:spMkLst>
        </pc:spChg>
      </pc:sldChg>
      <pc:sldChg chg="modSp mod">
        <pc:chgData name="Goutham Makkena" userId="ee2210368fc1934b" providerId="LiveId" clId="{3E7A169C-2515-40FD-9C07-5854859345BA}" dt="2020-07-20T06:50:10.380" v="3134" actId="27636"/>
        <pc:sldMkLst>
          <pc:docMk/>
          <pc:sldMk cId="1625630604" sldId="436"/>
        </pc:sldMkLst>
        <pc:spChg chg="mod">
          <ac:chgData name="Goutham Makkena" userId="ee2210368fc1934b" providerId="LiveId" clId="{3E7A169C-2515-40FD-9C07-5854859345BA}" dt="2020-07-20T06:50:10.380" v="3134" actId="27636"/>
          <ac:spMkLst>
            <pc:docMk/>
            <pc:sldMk cId="1625630604" sldId="436"/>
            <ac:spMk id="2" creationId="{3548B1C3-240E-4E73-85AC-209AC046A1A7}"/>
          </ac:spMkLst>
        </pc:spChg>
      </pc:sldChg>
      <pc:sldChg chg="modSp mod">
        <pc:chgData name="Goutham Makkena" userId="ee2210368fc1934b" providerId="LiveId" clId="{3E7A169C-2515-40FD-9C07-5854859345BA}" dt="2020-07-20T06:50:10.390" v="3135" actId="27636"/>
        <pc:sldMkLst>
          <pc:docMk/>
          <pc:sldMk cId="1363824198" sldId="453"/>
        </pc:sldMkLst>
        <pc:spChg chg="mod">
          <ac:chgData name="Goutham Makkena" userId="ee2210368fc1934b" providerId="LiveId" clId="{3E7A169C-2515-40FD-9C07-5854859345BA}" dt="2020-07-20T06:50:10.390" v="3135" actId="27636"/>
          <ac:spMkLst>
            <pc:docMk/>
            <pc:sldMk cId="1363824198" sldId="453"/>
            <ac:spMk id="2" creationId="{00273346-7623-4146-8A14-2BF82B16792C}"/>
          </ac:spMkLst>
        </pc:spChg>
      </pc:sldChg>
      <pc:sldChg chg="modSp mod">
        <pc:chgData name="Goutham Makkena" userId="ee2210368fc1934b" providerId="LiveId" clId="{3E7A169C-2515-40FD-9C07-5854859345BA}" dt="2020-07-20T06:50:10.397" v="3136" actId="27636"/>
        <pc:sldMkLst>
          <pc:docMk/>
          <pc:sldMk cId="3968508794" sldId="454"/>
        </pc:sldMkLst>
        <pc:spChg chg="mod">
          <ac:chgData name="Goutham Makkena" userId="ee2210368fc1934b" providerId="LiveId" clId="{3E7A169C-2515-40FD-9C07-5854859345BA}" dt="2020-07-20T06:50:10.397" v="3136" actId="27636"/>
          <ac:spMkLst>
            <pc:docMk/>
            <pc:sldMk cId="3968508794" sldId="454"/>
            <ac:spMk id="2" creationId="{72476967-1136-40C9-A7A4-A3DC5FA7EC2E}"/>
          </ac:spMkLst>
        </pc:spChg>
      </pc:sldChg>
      <pc:sldChg chg="modSp mod">
        <pc:chgData name="Goutham Makkena" userId="ee2210368fc1934b" providerId="LiveId" clId="{3E7A169C-2515-40FD-9C07-5854859345BA}" dt="2020-07-20T06:50:10.424" v="3137" actId="27636"/>
        <pc:sldMkLst>
          <pc:docMk/>
          <pc:sldMk cId="3900978357" sldId="455"/>
        </pc:sldMkLst>
        <pc:spChg chg="mod">
          <ac:chgData name="Goutham Makkena" userId="ee2210368fc1934b" providerId="LiveId" clId="{3E7A169C-2515-40FD-9C07-5854859345BA}" dt="2020-07-20T06:50:10.424" v="3137" actId="27636"/>
          <ac:spMkLst>
            <pc:docMk/>
            <pc:sldMk cId="3900978357" sldId="455"/>
            <ac:spMk id="2" creationId="{94AB83ED-621B-4C65-958C-2AEE2F5C7FC4}"/>
          </ac:spMkLst>
        </pc:spChg>
      </pc:sldChg>
      <pc:sldChg chg="modSp mod">
        <pc:chgData name="Goutham Makkena" userId="ee2210368fc1934b" providerId="LiveId" clId="{3E7A169C-2515-40FD-9C07-5854859345BA}" dt="2020-07-20T06:50:10.433" v="3138" actId="27636"/>
        <pc:sldMkLst>
          <pc:docMk/>
          <pc:sldMk cId="3474545566" sldId="456"/>
        </pc:sldMkLst>
        <pc:spChg chg="mod">
          <ac:chgData name="Goutham Makkena" userId="ee2210368fc1934b" providerId="LiveId" clId="{3E7A169C-2515-40FD-9C07-5854859345BA}" dt="2020-07-20T06:50:10.433" v="3138" actId="27636"/>
          <ac:spMkLst>
            <pc:docMk/>
            <pc:sldMk cId="3474545566" sldId="456"/>
            <ac:spMk id="2" creationId="{2EA8C372-8C58-4363-B6F8-7512FBFCF172}"/>
          </ac:spMkLst>
        </pc:spChg>
      </pc:sldChg>
      <pc:sldChg chg="modSp mod">
        <pc:chgData name="Goutham Makkena" userId="ee2210368fc1934b" providerId="LiveId" clId="{3E7A169C-2515-40FD-9C07-5854859345BA}" dt="2020-07-20T06:50:10.449" v="3139" actId="27636"/>
        <pc:sldMkLst>
          <pc:docMk/>
          <pc:sldMk cId="2142334235" sldId="457"/>
        </pc:sldMkLst>
        <pc:spChg chg="mod">
          <ac:chgData name="Goutham Makkena" userId="ee2210368fc1934b" providerId="LiveId" clId="{3E7A169C-2515-40FD-9C07-5854859345BA}" dt="2020-07-20T06:50:10.449" v="3139" actId="27636"/>
          <ac:spMkLst>
            <pc:docMk/>
            <pc:sldMk cId="2142334235" sldId="457"/>
            <ac:spMk id="2" creationId="{D20EC9C5-1649-4778-B452-4744EF463A77}"/>
          </ac:spMkLst>
        </pc:spChg>
      </pc:sldChg>
      <pc:sldChg chg="modSp mod">
        <pc:chgData name="Goutham Makkena" userId="ee2210368fc1934b" providerId="LiveId" clId="{3E7A169C-2515-40FD-9C07-5854859345BA}" dt="2020-07-20T06:55:27.627" v="3192" actId="255"/>
        <pc:sldMkLst>
          <pc:docMk/>
          <pc:sldMk cId="1288359559" sldId="458"/>
        </pc:sldMkLst>
        <pc:spChg chg="mod">
          <ac:chgData name="Goutham Makkena" userId="ee2210368fc1934b" providerId="LiveId" clId="{3E7A169C-2515-40FD-9C07-5854859345BA}" dt="2020-07-20T06:55:27.627" v="3192" actId="255"/>
          <ac:spMkLst>
            <pc:docMk/>
            <pc:sldMk cId="1288359559" sldId="458"/>
            <ac:spMk id="2" creationId="{01294ECE-1F61-41CA-A5A2-1B0C4147C7A3}"/>
          </ac:spMkLst>
        </pc:spChg>
      </pc:sldChg>
      <pc:sldChg chg="modSp mod">
        <pc:chgData name="Goutham Makkena" userId="ee2210368fc1934b" providerId="LiveId" clId="{3E7A169C-2515-40FD-9C07-5854859345BA}" dt="2020-07-20T06:50:10.460" v="3140" actId="27636"/>
        <pc:sldMkLst>
          <pc:docMk/>
          <pc:sldMk cId="228532287" sldId="459"/>
        </pc:sldMkLst>
        <pc:spChg chg="mod">
          <ac:chgData name="Goutham Makkena" userId="ee2210368fc1934b" providerId="LiveId" clId="{3E7A169C-2515-40FD-9C07-5854859345BA}" dt="2020-07-20T06:50:10.460" v="3140" actId="27636"/>
          <ac:spMkLst>
            <pc:docMk/>
            <pc:sldMk cId="228532287" sldId="459"/>
            <ac:spMk id="2" creationId="{DDE1CC86-5325-4E47-ABA6-FB912EFF02A3}"/>
          </ac:spMkLst>
        </pc:spChg>
      </pc:sldChg>
      <pc:sldChg chg="modSp mod">
        <pc:chgData name="Goutham Makkena" userId="ee2210368fc1934b" providerId="LiveId" clId="{3E7A169C-2515-40FD-9C07-5854859345BA}" dt="2020-07-20T06:50:10.468" v="3141" actId="27636"/>
        <pc:sldMkLst>
          <pc:docMk/>
          <pc:sldMk cId="3111676311" sldId="460"/>
        </pc:sldMkLst>
        <pc:spChg chg="mod">
          <ac:chgData name="Goutham Makkena" userId="ee2210368fc1934b" providerId="LiveId" clId="{3E7A169C-2515-40FD-9C07-5854859345BA}" dt="2020-07-20T06:50:10.468" v="3141" actId="27636"/>
          <ac:spMkLst>
            <pc:docMk/>
            <pc:sldMk cId="3111676311" sldId="460"/>
            <ac:spMk id="2" creationId="{8378932F-3621-47E8-B829-19736EDAA4CE}"/>
          </ac:spMkLst>
        </pc:spChg>
      </pc:sldChg>
      <pc:sldChg chg="modSp mod">
        <pc:chgData name="Goutham Makkena" userId="ee2210368fc1934b" providerId="LiveId" clId="{3E7A169C-2515-40FD-9C07-5854859345BA}" dt="2020-07-20T06:50:10.477" v="3142" actId="27636"/>
        <pc:sldMkLst>
          <pc:docMk/>
          <pc:sldMk cId="2546344153" sldId="461"/>
        </pc:sldMkLst>
        <pc:spChg chg="mod">
          <ac:chgData name="Goutham Makkena" userId="ee2210368fc1934b" providerId="LiveId" clId="{3E7A169C-2515-40FD-9C07-5854859345BA}" dt="2020-07-20T06:50:10.477" v="3142" actId="27636"/>
          <ac:spMkLst>
            <pc:docMk/>
            <pc:sldMk cId="2546344153" sldId="461"/>
            <ac:spMk id="2" creationId="{E32C8166-5D5E-41B2-815A-DF22CCE09BDB}"/>
          </ac:spMkLst>
        </pc:spChg>
      </pc:sldChg>
      <pc:sldChg chg="modSp mod">
        <pc:chgData name="Goutham Makkena" userId="ee2210368fc1934b" providerId="LiveId" clId="{3E7A169C-2515-40FD-9C07-5854859345BA}" dt="2020-07-20T06:50:10.486" v="3143" actId="27636"/>
        <pc:sldMkLst>
          <pc:docMk/>
          <pc:sldMk cId="1529485387" sldId="462"/>
        </pc:sldMkLst>
        <pc:spChg chg="mod">
          <ac:chgData name="Goutham Makkena" userId="ee2210368fc1934b" providerId="LiveId" clId="{3E7A169C-2515-40FD-9C07-5854859345BA}" dt="2020-07-20T06:50:10.486" v="3143" actId="27636"/>
          <ac:spMkLst>
            <pc:docMk/>
            <pc:sldMk cId="1529485387" sldId="462"/>
            <ac:spMk id="2" creationId="{EDDB14F2-2E41-4C16-8E41-8F3F3C5C550F}"/>
          </ac:spMkLst>
        </pc:spChg>
      </pc:sldChg>
      <pc:sldChg chg="modSp mod">
        <pc:chgData name="Goutham Makkena" userId="ee2210368fc1934b" providerId="LiveId" clId="{3E7A169C-2515-40FD-9C07-5854859345BA}" dt="2020-07-20T06:50:10.494" v="3144" actId="27636"/>
        <pc:sldMkLst>
          <pc:docMk/>
          <pc:sldMk cId="2880812467" sldId="463"/>
        </pc:sldMkLst>
        <pc:spChg chg="mod">
          <ac:chgData name="Goutham Makkena" userId="ee2210368fc1934b" providerId="LiveId" clId="{3E7A169C-2515-40FD-9C07-5854859345BA}" dt="2020-07-20T06:50:10.494" v="3144" actId="27636"/>
          <ac:spMkLst>
            <pc:docMk/>
            <pc:sldMk cId="2880812467" sldId="463"/>
            <ac:spMk id="2" creationId="{E31C45C7-235F-45C9-A2A6-1B18322597A9}"/>
          </ac:spMkLst>
        </pc:spChg>
      </pc:sldChg>
      <pc:sldChg chg="modSp mod">
        <pc:chgData name="Goutham Makkena" userId="ee2210368fc1934b" providerId="LiveId" clId="{3E7A169C-2515-40FD-9C07-5854859345BA}" dt="2020-07-20T06:50:10.502" v="3145" actId="27636"/>
        <pc:sldMkLst>
          <pc:docMk/>
          <pc:sldMk cId="1813544133" sldId="464"/>
        </pc:sldMkLst>
        <pc:spChg chg="mod">
          <ac:chgData name="Goutham Makkena" userId="ee2210368fc1934b" providerId="LiveId" clId="{3E7A169C-2515-40FD-9C07-5854859345BA}" dt="2020-07-20T06:50:10.502" v="3145" actId="27636"/>
          <ac:spMkLst>
            <pc:docMk/>
            <pc:sldMk cId="1813544133" sldId="464"/>
            <ac:spMk id="2" creationId="{FC8F159F-7D1B-4E32-A6A4-0A99C09237A6}"/>
          </ac:spMkLst>
        </pc:spChg>
      </pc:sldChg>
      <pc:sldChg chg="modSp mod">
        <pc:chgData name="Goutham Makkena" userId="ee2210368fc1934b" providerId="LiveId" clId="{3E7A169C-2515-40FD-9C07-5854859345BA}" dt="2020-07-20T06:50:10.511" v="3146" actId="27636"/>
        <pc:sldMkLst>
          <pc:docMk/>
          <pc:sldMk cId="3920747175" sldId="465"/>
        </pc:sldMkLst>
        <pc:spChg chg="mod">
          <ac:chgData name="Goutham Makkena" userId="ee2210368fc1934b" providerId="LiveId" clId="{3E7A169C-2515-40FD-9C07-5854859345BA}" dt="2020-07-20T06:50:10.511" v="3146" actId="27636"/>
          <ac:spMkLst>
            <pc:docMk/>
            <pc:sldMk cId="3920747175" sldId="465"/>
            <ac:spMk id="2" creationId="{C5A2E34C-856F-4436-B094-EF661CADCC9B}"/>
          </ac:spMkLst>
        </pc:spChg>
      </pc:sldChg>
      <pc:sldChg chg="modSp mod">
        <pc:chgData name="Goutham Makkena" userId="ee2210368fc1934b" providerId="LiveId" clId="{3E7A169C-2515-40FD-9C07-5854859345BA}" dt="2020-07-20T06:50:10.518" v="3147" actId="27636"/>
        <pc:sldMkLst>
          <pc:docMk/>
          <pc:sldMk cId="2019901014" sldId="467"/>
        </pc:sldMkLst>
        <pc:spChg chg="mod">
          <ac:chgData name="Goutham Makkena" userId="ee2210368fc1934b" providerId="LiveId" clId="{3E7A169C-2515-40FD-9C07-5854859345BA}" dt="2020-07-20T06:50:10.518" v="3147" actId="27636"/>
          <ac:spMkLst>
            <pc:docMk/>
            <pc:sldMk cId="2019901014" sldId="467"/>
            <ac:spMk id="2" creationId="{151EED43-7E56-4333-A9A6-9A5D2952E1E6}"/>
          </ac:spMkLst>
        </pc:spChg>
      </pc:sldChg>
      <pc:sldChg chg="modSp mod">
        <pc:chgData name="Goutham Makkena" userId="ee2210368fc1934b" providerId="LiveId" clId="{3E7A169C-2515-40FD-9C07-5854859345BA}" dt="2020-07-20T06:50:10.527" v="3148" actId="27636"/>
        <pc:sldMkLst>
          <pc:docMk/>
          <pc:sldMk cId="3833332999" sldId="468"/>
        </pc:sldMkLst>
        <pc:spChg chg="mod">
          <ac:chgData name="Goutham Makkena" userId="ee2210368fc1934b" providerId="LiveId" clId="{3E7A169C-2515-40FD-9C07-5854859345BA}" dt="2020-07-20T06:50:10.527" v="3148" actId="27636"/>
          <ac:spMkLst>
            <pc:docMk/>
            <pc:sldMk cId="3833332999" sldId="468"/>
            <ac:spMk id="2" creationId="{B7B8EC22-442A-4699-B047-F767AF9A6279}"/>
          </ac:spMkLst>
        </pc:spChg>
      </pc:sldChg>
      <pc:sldChg chg="modSp mod">
        <pc:chgData name="Goutham Makkena" userId="ee2210368fc1934b" providerId="LiveId" clId="{3E7A169C-2515-40FD-9C07-5854859345BA}" dt="2020-07-20T06:50:10.534" v="3149" actId="27636"/>
        <pc:sldMkLst>
          <pc:docMk/>
          <pc:sldMk cId="635414910" sldId="469"/>
        </pc:sldMkLst>
        <pc:spChg chg="mod">
          <ac:chgData name="Goutham Makkena" userId="ee2210368fc1934b" providerId="LiveId" clId="{3E7A169C-2515-40FD-9C07-5854859345BA}" dt="2020-07-20T06:50:10.534" v="3149" actId="27636"/>
          <ac:spMkLst>
            <pc:docMk/>
            <pc:sldMk cId="635414910" sldId="469"/>
            <ac:spMk id="2" creationId="{F2BCA30B-5B0E-4235-9E1C-8A70DB10E502}"/>
          </ac:spMkLst>
        </pc:spChg>
      </pc:sldChg>
      <pc:sldChg chg="modSp mod">
        <pc:chgData name="Goutham Makkena" userId="ee2210368fc1934b" providerId="LiveId" clId="{3E7A169C-2515-40FD-9C07-5854859345BA}" dt="2020-07-20T06:50:10.543" v="3150" actId="27636"/>
        <pc:sldMkLst>
          <pc:docMk/>
          <pc:sldMk cId="2316892965" sldId="471"/>
        </pc:sldMkLst>
        <pc:spChg chg="mod">
          <ac:chgData name="Goutham Makkena" userId="ee2210368fc1934b" providerId="LiveId" clId="{3E7A169C-2515-40FD-9C07-5854859345BA}" dt="2020-07-20T06:50:10.543" v="3150" actId="27636"/>
          <ac:spMkLst>
            <pc:docMk/>
            <pc:sldMk cId="2316892965" sldId="471"/>
            <ac:spMk id="2" creationId="{C2D3C447-7FD5-45A7-ACA0-F303C95A5680}"/>
          </ac:spMkLst>
        </pc:spChg>
      </pc:sldChg>
      <pc:sldChg chg="modSp mod">
        <pc:chgData name="Goutham Makkena" userId="ee2210368fc1934b" providerId="LiveId" clId="{3E7A169C-2515-40FD-9C07-5854859345BA}" dt="2020-07-20T06:50:10.550" v="3151" actId="27636"/>
        <pc:sldMkLst>
          <pc:docMk/>
          <pc:sldMk cId="4184697425" sldId="472"/>
        </pc:sldMkLst>
        <pc:spChg chg="mod">
          <ac:chgData name="Goutham Makkena" userId="ee2210368fc1934b" providerId="LiveId" clId="{3E7A169C-2515-40FD-9C07-5854859345BA}" dt="2020-07-20T06:50:10.550" v="3151" actId="27636"/>
          <ac:spMkLst>
            <pc:docMk/>
            <pc:sldMk cId="4184697425" sldId="472"/>
            <ac:spMk id="2" creationId="{8330227D-4A9D-4479-83B4-2054E837D9C1}"/>
          </ac:spMkLst>
        </pc:spChg>
      </pc:sldChg>
      <pc:sldChg chg="modSp mod">
        <pc:chgData name="Goutham Makkena" userId="ee2210368fc1934b" providerId="LiveId" clId="{3E7A169C-2515-40FD-9C07-5854859345BA}" dt="2020-07-20T06:50:10.562" v="3152" actId="27636"/>
        <pc:sldMkLst>
          <pc:docMk/>
          <pc:sldMk cId="1033688853" sldId="473"/>
        </pc:sldMkLst>
        <pc:spChg chg="mod">
          <ac:chgData name="Goutham Makkena" userId="ee2210368fc1934b" providerId="LiveId" clId="{3E7A169C-2515-40FD-9C07-5854859345BA}" dt="2020-07-20T06:50:10.562" v="3152" actId="27636"/>
          <ac:spMkLst>
            <pc:docMk/>
            <pc:sldMk cId="1033688853" sldId="473"/>
            <ac:spMk id="2" creationId="{45CE668A-20A3-44C4-BC8A-358B0E32C9C8}"/>
          </ac:spMkLst>
        </pc:spChg>
      </pc:sldChg>
      <pc:sldChg chg="modSp mod">
        <pc:chgData name="Goutham Makkena" userId="ee2210368fc1934b" providerId="LiveId" clId="{3E7A169C-2515-40FD-9C07-5854859345BA}" dt="2020-07-20T06:50:10.568" v="3153" actId="27636"/>
        <pc:sldMkLst>
          <pc:docMk/>
          <pc:sldMk cId="2247439998" sldId="474"/>
        </pc:sldMkLst>
        <pc:spChg chg="mod">
          <ac:chgData name="Goutham Makkena" userId="ee2210368fc1934b" providerId="LiveId" clId="{3E7A169C-2515-40FD-9C07-5854859345BA}" dt="2020-07-20T06:50:10.568" v="3153" actId="27636"/>
          <ac:spMkLst>
            <pc:docMk/>
            <pc:sldMk cId="2247439998" sldId="474"/>
            <ac:spMk id="2" creationId="{804A0A95-4573-46ED-A85C-FA3F4A3A7B8E}"/>
          </ac:spMkLst>
        </pc:spChg>
      </pc:sldChg>
      <pc:sldChg chg="modSp mod">
        <pc:chgData name="Goutham Makkena" userId="ee2210368fc1934b" providerId="LiveId" clId="{3E7A169C-2515-40FD-9C07-5854859345BA}" dt="2020-07-20T06:50:10.579" v="3154" actId="27636"/>
        <pc:sldMkLst>
          <pc:docMk/>
          <pc:sldMk cId="677244392" sldId="475"/>
        </pc:sldMkLst>
        <pc:spChg chg="mod">
          <ac:chgData name="Goutham Makkena" userId="ee2210368fc1934b" providerId="LiveId" clId="{3E7A169C-2515-40FD-9C07-5854859345BA}" dt="2020-07-20T06:50:10.579" v="3154" actId="27636"/>
          <ac:spMkLst>
            <pc:docMk/>
            <pc:sldMk cId="677244392" sldId="475"/>
            <ac:spMk id="2" creationId="{72D94F63-D5F4-44D0-89C7-B25C4CDAE410}"/>
          </ac:spMkLst>
        </pc:spChg>
      </pc:sldChg>
      <pc:sldChg chg="modSp mod">
        <pc:chgData name="Goutham Makkena" userId="ee2210368fc1934b" providerId="LiveId" clId="{3E7A169C-2515-40FD-9C07-5854859345BA}" dt="2020-07-20T06:50:10.586" v="3155" actId="27636"/>
        <pc:sldMkLst>
          <pc:docMk/>
          <pc:sldMk cId="4144958526" sldId="476"/>
        </pc:sldMkLst>
        <pc:spChg chg="mod">
          <ac:chgData name="Goutham Makkena" userId="ee2210368fc1934b" providerId="LiveId" clId="{3E7A169C-2515-40FD-9C07-5854859345BA}" dt="2020-07-20T06:50:10.586" v="3155" actId="27636"/>
          <ac:spMkLst>
            <pc:docMk/>
            <pc:sldMk cId="4144958526" sldId="476"/>
            <ac:spMk id="2" creationId="{363A4D16-24E8-4C49-B1AB-F908E0482600}"/>
          </ac:spMkLst>
        </pc:spChg>
      </pc:sldChg>
      <pc:sldChg chg="modSp mod">
        <pc:chgData name="Goutham Makkena" userId="ee2210368fc1934b" providerId="LiveId" clId="{3E7A169C-2515-40FD-9C07-5854859345BA}" dt="2020-07-20T06:50:10.595" v="3156" actId="27636"/>
        <pc:sldMkLst>
          <pc:docMk/>
          <pc:sldMk cId="1458904487" sldId="477"/>
        </pc:sldMkLst>
        <pc:spChg chg="mod">
          <ac:chgData name="Goutham Makkena" userId="ee2210368fc1934b" providerId="LiveId" clId="{3E7A169C-2515-40FD-9C07-5854859345BA}" dt="2020-07-20T06:50:10.595" v="3156" actId="27636"/>
          <ac:spMkLst>
            <pc:docMk/>
            <pc:sldMk cId="1458904487" sldId="477"/>
            <ac:spMk id="2" creationId="{33CD54E5-9839-4392-98A8-8FD116909273}"/>
          </ac:spMkLst>
        </pc:spChg>
      </pc:sldChg>
      <pc:sldChg chg="modSp mod">
        <pc:chgData name="Goutham Makkena" userId="ee2210368fc1934b" providerId="LiveId" clId="{3E7A169C-2515-40FD-9C07-5854859345BA}" dt="2020-07-20T06:50:10.602" v="3157" actId="27636"/>
        <pc:sldMkLst>
          <pc:docMk/>
          <pc:sldMk cId="1165078376" sldId="478"/>
        </pc:sldMkLst>
        <pc:spChg chg="mod">
          <ac:chgData name="Goutham Makkena" userId="ee2210368fc1934b" providerId="LiveId" clId="{3E7A169C-2515-40FD-9C07-5854859345BA}" dt="2020-07-20T06:50:10.602" v="3157" actId="27636"/>
          <ac:spMkLst>
            <pc:docMk/>
            <pc:sldMk cId="1165078376" sldId="478"/>
            <ac:spMk id="2" creationId="{E7383F43-E5A5-4754-9250-4559217C6147}"/>
          </ac:spMkLst>
        </pc:spChg>
      </pc:sldChg>
      <pc:sldChg chg="modSp mod">
        <pc:chgData name="Goutham Makkena" userId="ee2210368fc1934b" providerId="LiveId" clId="{3E7A169C-2515-40FD-9C07-5854859345BA}" dt="2020-07-20T06:50:10.610" v="3158" actId="27636"/>
        <pc:sldMkLst>
          <pc:docMk/>
          <pc:sldMk cId="4057790971" sldId="479"/>
        </pc:sldMkLst>
        <pc:spChg chg="mod">
          <ac:chgData name="Goutham Makkena" userId="ee2210368fc1934b" providerId="LiveId" clId="{3E7A169C-2515-40FD-9C07-5854859345BA}" dt="2020-07-20T06:50:10.610" v="3158" actId="27636"/>
          <ac:spMkLst>
            <pc:docMk/>
            <pc:sldMk cId="4057790971" sldId="479"/>
            <ac:spMk id="2" creationId="{9B671086-002F-408A-A77B-76A31F51C738}"/>
          </ac:spMkLst>
        </pc:spChg>
      </pc:sldChg>
      <pc:sldChg chg="addSp delSp modSp new mod setBg modAnim">
        <pc:chgData name="Goutham Makkena" userId="ee2210368fc1934b" providerId="LiveId" clId="{3E7A169C-2515-40FD-9C07-5854859345BA}" dt="2020-07-20T06:50:09.913" v="3090" actId="27636"/>
        <pc:sldMkLst>
          <pc:docMk/>
          <pc:sldMk cId="4127335158" sldId="480"/>
        </pc:sldMkLst>
        <pc:spChg chg="mod">
          <ac:chgData name="Goutham Makkena" userId="ee2210368fc1934b" providerId="LiveId" clId="{3E7A169C-2515-40FD-9C07-5854859345BA}" dt="2020-07-20T06:50:09.913" v="3090" actId="27636"/>
          <ac:spMkLst>
            <pc:docMk/>
            <pc:sldMk cId="4127335158" sldId="480"/>
            <ac:spMk id="2" creationId="{155A92B3-B03C-484F-8625-BF8043868CE0}"/>
          </ac:spMkLst>
        </pc:spChg>
        <pc:spChg chg="mod">
          <ac:chgData name="Goutham Makkena" userId="ee2210368fc1934b" providerId="LiveId" clId="{3E7A169C-2515-40FD-9C07-5854859345BA}" dt="2020-07-17T08:37:26.169" v="1489" actId="123"/>
          <ac:spMkLst>
            <pc:docMk/>
            <pc:sldMk cId="4127335158" sldId="480"/>
            <ac:spMk id="3" creationId="{4A78B463-4063-4EBB-A237-1985EDDDFC94}"/>
          </ac:spMkLst>
        </pc:spChg>
        <pc:spChg chg="add mod">
          <ac:chgData name="Goutham Makkena" userId="ee2210368fc1934b" providerId="LiveId" clId="{3E7A169C-2515-40FD-9C07-5854859345BA}" dt="2020-07-17T06:09:22.135" v="384" actId="1076"/>
          <ac:spMkLst>
            <pc:docMk/>
            <pc:sldMk cId="4127335158" sldId="480"/>
            <ac:spMk id="6" creationId="{54F55439-4DA1-44F2-B29B-F4B87C17ADA7}"/>
          </ac:spMkLst>
        </pc:spChg>
        <pc:spChg chg="add mod">
          <ac:chgData name="Goutham Makkena" userId="ee2210368fc1934b" providerId="LiveId" clId="{3E7A169C-2515-40FD-9C07-5854859345BA}" dt="2020-07-17T06:09:30.788" v="386" actId="1076"/>
          <ac:spMkLst>
            <pc:docMk/>
            <pc:sldMk cId="4127335158" sldId="480"/>
            <ac:spMk id="9" creationId="{1D8C4412-9B2E-4A8B-B338-49DE5FEAA650}"/>
          </ac:spMkLst>
        </pc:spChg>
        <pc:spChg chg="add del">
          <ac:chgData name="Goutham Makkena" userId="ee2210368fc1934b" providerId="LiveId" clId="{3E7A169C-2515-40FD-9C07-5854859345BA}" dt="2020-07-17T07:29:06.597" v="394" actId="26606"/>
          <ac:spMkLst>
            <pc:docMk/>
            <pc:sldMk cId="4127335158" sldId="480"/>
            <ac:spMk id="16" creationId="{B43B9CA2-4B31-4ACD-9A9F-B8E6C6420386}"/>
          </ac:spMkLst>
        </pc:spChg>
        <pc:spChg chg="add del">
          <ac:chgData name="Goutham Makkena" userId="ee2210368fc1934b" providerId="LiveId" clId="{3E7A169C-2515-40FD-9C07-5854859345BA}" dt="2020-07-17T07:29:06.597" v="394" actId="26606"/>
          <ac:spMkLst>
            <pc:docMk/>
            <pc:sldMk cId="4127335158" sldId="480"/>
            <ac:spMk id="18" creationId="{33F94DB1-BC5D-454D-845C-7BA3A1F46999}"/>
          </ac:spMkLst>
        </pc:spChg>
        <pc:spChg chg="add del">
          <ac:chgData name="Goutham Makkena" userId="ee2210368fc1934b" providerId="LiveId" clId="{3E7A169C-2515-40FD-9C07-5854859345BA}" dt="2020-07-17T07:29:06.597" v="394" actId="26606"/>
          <ac:spMkLst>
            <pc:docMk/>
            <pc:sldMk cId="4127335158" sldId="480"/>
            <ac:spMk id="20" creationId="{5676B86F-860B-4586-BCAA-C0650C09B7B9}"/>
          </ac:spMkLst>
        </pc:spChg>
        <pc:spChg chg="add del">
          <ac:chgData name="Goutham Makkena" userId="ee2210368fc1934b" providerId="LiveId" clId="{3E7A169C-2515-40FD-9C07-5854859345BA}" dt="2020-07-17T07:29:06.597" v="394" actId="26606"/>
          <ac:spMkLst>
            <pc:docMk/>
            <pc:sldMk cId="4127335158" sldId="480"/>
            <ac:spMk id="22" creationId="{8C818ED5-2F56-4171-9445-3AA4F4462396}"/>
          </ac:spMkLst>
        </pc:spChg>
        <pc:spChg chg="add del">
          <ac:chgData name="Goutham Makkena" userId="ee2210368fc1934b" providerId="LiveId" clId="{3E7A169C-2515-40FD-9C07-5854859345BA}" dt="2020-07-17T07:29:06.597" v="394" actId="26606"/>
          <ac:spMkLst>
            <pc:docMk/>
            <pc:sldMk cId="4127335158" sldId="480"/>
            <ac:spMk id="24" creationId="{DE74FCE8-866C-4AFA-B45C-FACE2A6094E4}"/>
          </ac:spMkLst>
        </pc:spChg>
        <pc:picChg chg="add mod ord">
          <ac:chgData name="Goutham Makkena" userId="ee2210368fc1934b" providerId="LiveId" clId="{3E7A169C-2515-40FD-9C07-5854859345BA}" dt="2020-07-17T07:29:06.597" v="394" actId="26606"/>
          <ac:picMkLst>
            <pc:docMk/>
            <pc:sldMk cId="4127335158" sldId="480"/>
            <ac:picMk id="5" creationId="{4F8D51B3-2446-4C61-BC1D-7DB010E7B120}"/>
          </ac:picMkLst>
        </pc:picChg>
        <pc:picChg chg="add mod ord">
          <ac:chgData name="Goutham Makkena" userId="ee2210368fc1934b" providerId="LiveId" clId="{3E7A169C-2515-40FD-9C07-5854859345BA}" dt="2020-07-17T07:29:06.597" v="394" actId="26606"/>
          <ac:picMkLst>
            <pc:docMk/>
            <pc:sldMk cId="4127335158" sldId="480"/>
            <ac:picMk id="8" creationId="{8650FC59-E332-4C68-BD6B-BF5C00B0193C}"/>
          </ac:picMkLst>
        </pc:picChg>
        <pc:picChg chg="add mod ord">
          <ac:chgData name="Goutham Makkena" userId="ee2210368fc1934b" providerId="LiveId" clId="{3E7A169C-2515-40FD-9C07-5854859345BA}" dt="2020-07-17T07:29:06.597" v="394" actId="26606"/>
          <ac:picMkLst>
            <pc:docMk/>
            <pc:sldMk cId="4127335158" sldId="480"/>
            <ac:picMk id="11" creationId="{6B810F66-193B-49EF-9457-4359E075D9A5}"/>
          </ac:picMkLst>
        </pc:picChg>
      </pc:sldChg>
      <pc:sldChg chg="addSp delSp modSp new mod modAnim">
        <pc:chgData name="Goutham Makkena" userId="ee2210368fc1934b" providerId="LiveId" clId="{3E7A169C-2515-40FD-9C07-5854859345BA}" dt="2020-07-20T06:50:09.923" v="3091" actId="27636"/>
        <pc:sldMkLst>
          <pc:docMk/>
          <pc:sldMk cId="2605433137" sldId="481"/>
        </pc:sldMkLst>
        <pc:spChg chg="mod">
          <ac:chgData name="Goutham Makkena" userId="ee2210368fc1934b" providerId="LiveId" clId="{3E7A169C-2515-40FD-9C07-5854859345BA}" dt="2020-07-20T06:50:09.923" v="3091" actId="27636"/>
          <ac:spMkLst>
            <pc:docMk/>
            <pc:sldMk cId="2605433137" sldId="481"/>
            <ac:spMk id="2" creationId="{5A66E883-D546-45F4-BBE2-97670473B7B4}"/>
          </ac:spMkLst>
        </pc:spChg>
        <pc:spChg chg="del">
          <ac:chgData name="Goutham Makkena" userId="ee2210368fc1934b" providerId="LiveId" clId="{3E7A169C-2515-40FD-9C07-5854859345BA}" dt="2020-07-17T07:32:15.945" v="395" actId="478"/>
          <ac:spMkLst>
            <pc:docMk/>
            <pc:sldMk cId="2605433137" sldId="481"/>
            <ac:spMk id="3" creationId="{B2145CC0-CAC2-4626-A9BC-D798A5E744BD}"/>
          </ac:spMkLst>
        </pc:spChg>
        <pc:spChg chg="add mod">
          <ac:chgData name="Goutham Makkena" userId="ee2210368fc1934b" providerId="LiveId" clId="{3E7A169C-2515-40FD-9C07-5854859345BA}" dt="2020-07-17T08:37:17.847" v="1485" actId="123"/>
          <ac:spMkLst>
            <pc:docMk/>
            <pc:sldMk cId="2605433137" sldId="481"/>
            <ac:spMk id="4" creationId="{76810072-16F0-4030-8D08-D72A14887E8C}"/>
          </ac:spMkLst>
        </pc:spChg>
        <pc:spChg chg="add mod">
          <ac:chgData name="Goutham Makkena" userId="ee2210368fc1934b" providerId="LiveId" clId="{3E7A169C-2515-40FD-9C07-5854859345BA}" dt="2020-07-17T08:37:22.475" v="1488" actId="123"/>
          <ac:spMkLst>
            <pc:docMk/>
            <pc:sldMk cId="2605433137" sldId="481"/>
            <ac:spMk id="7" creationId="{BE0D3EAA-2AD1-4D93-A3E8-18CEA6CB5B60}"/>
          </ac:spMkLst>
        </pc:spChg>
        <pc:spChg chg="add mod">
          <ac:chgData name="Goutham Makkena" userId="ee2210368fc1934b" providerId="LiveId" clId="{3E7A169C-2515-40FD-9C07-5854859345BA}" dt="2020-07-17T08:37:19.852" v="1486" actId="123"/>
          <ac:spMkLst>
            <pc:docMk/>
            <pc:sldMk cId="2605433137" sldId="481"/>
            <ac:spMk id="8" creationId="{80D7D600-5308-4792-9178-015975AA1978}"/>
          </ac:spMkLst>
        </pc:spChg>
        <pc:picChg chg="add mod">
          <ac:chgData name="Goutham Makkena" userId="ee2210368fc1934b" providerId="LiveId" clId="{3E7A169C-2515-40FD-9C07-5854859345BA}" dt="2020-07-17T08:41:21.704" v="1490" actId="1076"/>
          <ac:picMkLst>
            <pc:docMk/>
            <pc:sldMk cId="2605433137" sldId="481"/>
            <ac:picMk id="6" creationId="{11B5F0D3-0375-4C6D-AE8E-41260805A42D}"/>
          </ac:picMkLst>
        </pc:picChg>
      </pc:sldChg>
      <pc:sldChg chg="addSp delSp modSp new mod delAnim modAnim">
        <pc:chgData name="Goutham Makkena" userId="ee2210368fc1934b" providerId="LiveId" clId="{3E7A169C-2515-40FD-9C07-5854859345BA}" dt="2020-07-20T06:50:09.931" v="3092" actId="27636"/>
        <pc:sldMkLst>
          <pc:docMk/>
          <pc:sldMk cId="1953621568" sldId="482"/>
        </pc:sldMkLst>
        <pc:spChg chg="mod">
          <ac:chgData name="Goutham Makkena" userId="ee2210368fc1934b" providerId="LiveId" clId="{3E7A169C-2515-40FD-9C07-5854859345BA}" dt="2020-07-20T06:50:09.931" v="3092" actId="27636"/>
          <ac:spMkLst>
            <pc:docMk/>
            <pc:sldMk cId="1953621568" sldId="482"/>
            <ac:spMk id="2" creationId="{1A2165AE-6CA2-4E7B-A241-E471F90CA1ED}"/>
          </ac:spMkLst>
        </pc:spChg>
        <pc:spChg chg="del">
          <ac:chgData name="Goutham Makkena" userId="ee2210368fc1934b" providerId="LiveId" clId="{3E7A169C-2515-40FD-9C07-5854859345BA}" dt="2020-07-17T07:38:29.798" v="818" actId="478"/>
          <ac:spMkLst>
            <pc:docMk/>
            <pc:sldMk cId="1953621568" sldId="482"/>
            <ac:spMk id="3" creationId="{B8AD1879-B2BC-4161-8249-8776CC313296}"/>
          </ac:spMkLst>
        </pc:spChg>
        <pc:spChg chg="add mod">
          <ac:chgData name="Goutham Makkena" userId="ee2210368fc1934b" providerId="LiveId" clId="{3E7A169C-2515-40FD-9C07-5854859345BA}" dt="2020-07-17T08:37:07.166" v="1482" actId="123"/>
          <ac:spMkLst>
            <pc:docMk/>
            <pc:sldMk cId="1953621568" sldId="482"/>
            <ac:spMk id="4" creationId="{1AB65891-7B9E-4D49-8896-6F7916A0B249}"/>
          </ac:spMkLst>
        </pc:spChg>
        <pc:spChg chg="add mod">
          <ac:chgData name="Goutham Makkena" userId="ee2210368fc1934b" providerId="LiveId" clId="{3E7A169C-2515-40FD-9C07-5854859345BA}" dt="2020-07-17T08:37:12.404" v="1484" actId="123"/>
          <ac:spMkLst>
            <pc:docMk/>
            <pc:sldMk cId="1953621568" sldId="482"/>
            <ac:spMk id="7" creationId="{02E434C1-2FB0-4119-BFA7-472C73E8A948}"/>
          </ac:spMkLst>
        </pc:spChg>
        <pc:picChg chg="add mod">
          <ac:chgData name="Goutham Makkena" userId="ee2210368fc1934b" providerId="LiveId" clId="{3E7A169C-2515-40FD-9C07-5854859345BA}" dt="2020-07-17T09:40:08.729" v="1990" actId="1076"/>
          <ac:picMkLst>
            <pc:docMk/>
            <pc:sldMk cId="1953621568" sldId="482"/>
            <ac:picMk id="6" creationId="{BC35C4DE-59CF-4E03-AA26-2CE7EA983463}"/>
          </ac:picMkLst>
        </pc:picChg>
        <pc:picChg chg="add del mod">
          <ac:chgData name="Goutham Makkena" userId="ee2210368fc1934b" providerId="LiveId" clId="{3E7A169C-2515-40FD-9C07-5854859345BA}" dt="2020-07-17T07:49:17.260" v="1158" actId="478"/>
          <ac:picMkLst>
            <pc:docMk/>
            <pc:sldMk cId="1953621568" sldId="482"/>
            <ac:picMk id="9" creationId="{71AD19A9-BADE-452B-99B9-F4AF11C8A7D2}"/>
          </ac:picMkLst>
        </pc:picChg>
      </pc:sldChg>
      <pc:sldChg chg="addSp delSp modSp new mod modAnim">
        <pc:chgData name="Goutham Makkena" userId="ee2210368fc1934b" providerId="LiveId" clId="{3E7A169C-2515-40FD-9C07-5854859345BA}" dt="2020-07-20T06:50:09.946" v="3093" actId="27636"/>
        <pc:sldMkLst>
          <pc:docMk/>
          <pc:sldMk cId="4162552535" sldId="483"/>
        </pc:sldMkLst>
        <pc:spChg chg="mod">
          <ac:chgData name="Goutham Makkena" userId="ee2210368fc1934b" providerId="LiveId" clId="{3E7A169C-2515-40FD-9C07-5854859345BA}" dt="2020-07-20T06:50:09.946" v="3093" actId="27636"/>
          <ac:spMkLst>
            <pc:docMk/>
            <pc:sldMk cId="4162552535" sldId="483"/>
            <ac:spMk id="2" creationId="{949CF134-BE68-4403-8F8B-31B9B17E4482}"/>
          </ac:spMkLst>
        </pc:spChg>
        <pc:spChg chg="del">
          <ac:chgData name="Goutham Makkena" userId="ee2210368fc1934b" providerId="LiveId" clId="{3E7A169C-2515-40FD-9C07-5854859345BA}" dt="2020-07-17T07:48:44.371" v="1058" actId="478"/>
          <ac:spMkLst>
            <pc:docMk/>
            <pc:sldMk cId="4162552535" sldId="483"/>
            <ac:spMk id="3" creationId="{B94F8923-2B58-4045-A511-6B24C9296323}"/>
          </ac:spMkLst>
        </pc:spChg>
        <pc:spChg chg="add mod">
          <ac:chgData name="Goutham Makkena" userId="ee2210368fc1934b" providerId="LiveId" clId="{3E7A169C-2515-40FD-9C07-5854859345BA}" dt="2020-07-17T07:48:38.256" v="1055" actId="1076"/>
          <ac:spMkLst>
            <pc:docMk/>
            <pc:sldMk cId="4162552535" sldId="483"/>
            <ac:spMk id="4" creationId="{5BFB5E17-3D29-441C-BCCC-A99A4FFA0D4F}"/>
          </ac:spMkLst>
        </pc:spChg>
        <pc:picChg chg="add mod">
          <ac:chgData name="Goutham Makkena" userId="ee2210368fc1934b" providerId="LiveId" clId="{3E7A169C-2515-40FD-9C07-5854859345BA}" dt="2020-07-17T07:48:41.895" v="1057" actId="1076"/>
          <ac:picMkLst>
            <pc:docMk/>
            <pc:sldMk cId="4162552535" sldId="483"/>
            <ac:picMk id="5" creationId="{9A2B0109-9F96-45D2-8255-5265D0F795E4}"/>
          </ac:picMkLst>
        </pc:picChg>
      </pc:sldChg>
      <pc:sldChg chg="addSp delSp modSp new mod modAnim">
        <pc:chgData name="Goutham Makkena" userId="ee2210368fc1934b" providerId="LiveId" clId="{3E7A169C-2515-40FD-9C07-5854859345BA}" dt="2020-07-20T06:50:09.956" v="3094" actId="27636"/>
        <pc:sldMkLst>
          <pc:docMk/>
          <pc:sldMk cId="3691744018" sldId="484"/>
        </pc:sldMkLst>
        <pc:spChg chg="mod">
          <ac:chgData name="Goutham Makkena" userId="ee2210368fc1934b" providerId="LiveId" clId="{3E7A169C-2515-40FD-9C07-5854859345BA}" dt="2020-07-20T06:50:09.956" v="3094" actId="27636"/>
          <ac:spMkLst>
            <pc:docMk/>
            <pc:sldMk cId="3691744018" sldId="484"/>
            <ac:spMk id="2" creationId="{7CF2BD3D-95AE-4C90-A2D5-1029083C227A}"/>
          </ac:spMkLst>
        </pc:spChg>
        <pc:spChg chg="del">
          <ac:chgData name="Goutham Makkena" userId="ee2210368fc1934b" providerId="LiveId" clId="{3E7A169C-2515-40FD-9C07-5854859345BA}" dt="2020-07-17T07:59:34.145" v="1286" actId="931"/>
          <ac:spMkLst>
            <pc:docMk/>
            <pc:sldMk cId="3691744018" sldId="484"/>
            <ac:spMk id="3" creationId="{551196F0-F546-4667-9A75-02AD553674A4}"/>
          </ac:spMkLst>
        </pc:spChg>
        <pc:spChg chg="add mod">
          <ac:chgData name="Goutham Makkena" userId="ee2210368fc1934b" providerId="LiveId" clId="{3E7A169C-2515-40FD-9C07-5854859345BA}" dt="2020-07-17T08:36:59.417" v="1481" actId="123"/>
          <ac:spMkLst>
            <pc:docMk/>
            <pc:sldMk cId="3691744018" sldId="484"/>
            <ac:spMk id="6" creationId="{85389168-9ABB-41DB-A4BE-B3EAE896E334}"/>
          </ac:spMkLst>
        </pc:spChg>
        <pc:spChg chg="add mod">
          <ac:chgData name="Goutham Makkena" userId="ee2210368fc1934b" providerId="LiveId" clId="{3E7A169C-2515-40FD-9C07-5854859345BA}" dt="2020-07-17T08:36:56.294" v="1480" actId="123"/>
          <ac:spMkLst>
            <pc:docMk/>
            <pc:sldMk cId="3691744018" sldId="484"/>
            <ac:spMk id="9" creationId="{892DE8EE-604C-4968-AB73-ADF98676B587}"/>
          </ac:spMkLst>
        </pc:spChg>
        <pc:picChg chg="add mod">
          <ac:chgData name="Goutham Makkena" userId="ee2210368fc1934b" providerId="LiveId" clId="{3E7A169C-2515-40FD-9C07-5854859345BA}" dt="2020-07-17T07:59:41.835" v="1290" actId="1076"/>
          <ac:picMkLst>
            <pc:docMk/>
            <pc:sldMk cId="3691744018" sldId="484"/>
            <ac:picMk id="5" creationId="{DD0C48D6-164D-4082-B53D-20E9A916D83E}"/>
          </ac:picMkLst>
        </pc:picChg>
        <pc:picChg chg="add mod">
          <ac:chgData name="Goutham Makkena" userId="ee2210368fc1934b" providerId="LiveId" clId="{3E7A169C-2515-40FD-9C07-5854859345BA}" dt="2020-07-17T08:34:59.154" v="1372" actId="1076"/>
          <ac:picMkLst>
            <pc:docMk/>
            <pc:sldMk cId="3691744018" sldId="484"/>
            <ac:picMk id="8" creationId="{E85E580E-5513-4320-A023-675D605F3B09}"/>
          </ac:picMkLst>
        </pc:picChg>
        <pc:picChg chg="add mod">
          <ac:chgData name="Goutham Makkena" userId="ee2210368fc1934b" providerId="LiveId" clId="{3E7A169C-2515-40FD-9C07-5854859345BA}" dt="2020-07-17T08:35:23.009" v="1379" actId="1076"/>
          <ac:picMkLst>
            <pc:docMk/>
            <pc:sldMk cId="3691744018" sldId="484"/>
            <ac:picMk id="11" creationId="{C40F3306-E025-45E3-8FF6-0CF033AC47B9}"/>
          </ac:picMkLst>
        </pc:picChg>
      </pc:sldChg>
      <pc:sldChg chg="addSp delSp modSp new mod setBg modAnim">
        <pc:chgData name="Goutham Makkena" userId="ee2210368fc1934b" providerId="LiveId" clId="{3E7A169C-2515-40FD-9C07-5854859345BA}" dt="2020-07-17T09:38:53.081" v="1988" actId="207"/>
        <pc:sldMkLst>
          <pc:docMk/>
          <pc:sldMk cId="4172021354" sldId="485"/>
        </pc:sldMkLst>
        <pc:spChg chg="mod">
          <ac:chgData name="Goutham Makkena" userId="ee2210368fc1934b" providerId="LiveId" clId="{3E7A169C-2515-40FD-9C07-5854859345BA}" dt="2020-07-17T09:05:08.129" v="1569" actId="26606"/>
          <ac:spMkLst>
            <pc:docMk/>
            <pc:sldMk cId="4172021354" sldId="485"/>
            <ac:spMk id="2" creationId="{D78EAF58-AAE2-4C25-A5F7-D52A1AE673F0}"/>
          </ac:spMkLst>
        </pc:spChg>
        <pc:spChg chg="del">
          <ac:chgData name="Goutham Makkena" userId="ee2210368fc1934b" providerId="LiveId" clId="{3E7A169C-2515-40FD-9C07-5854859345BA}" dt="2020-07-17T09:01:49.058" v="1510" actId="478"/>
          <ac:spMkLst>
            <pc:docMk/>
            <pc:sldMk cId="4172021354" sldId="485"/>
            <ac:spMk id="3" creationId="{D505BE86-F20E-4483-96F6-06A173450E0F}"/>
          </ac:spMkLst>
        </pc:spChg>
        <pc:spChg chg="add mod">
          <ac:chgData name="Goutham Makkena" userId="ee2210368fc1934b" providerId="LiveId" clId="{3E7A169C-2515-40FD-9C07-5854859345BA}" dt="2020-07-17T09:38:53.081" v="1988" actId="207"/>
          <ac:spMkLst>
            <pc:docMk/>
            <pc:sldMk cId="4172021354" sldId="485"/>
            <ac:spMk id="4" creationId="{6DC57B04-D506-479A-952B-34DC83250160}"/>
          </ac:spMkLst>
        </pc:spChg>
        <pc:spChg chg="add">
          <ac:chgData name="Goutham Makkena" userId="ee2210368fc1934b" providerId="LiveId" clId="{3E7A169C-2515-40FD-9C07-5854859345BA}" dt="2020-07-17T09:05:08.129" v="1569" actId="26606"/>
          <ac:spMkLst>
            <pc:docMk/>
            <pc:sldMk cId="4172021354" sldId="485"/>
            <ac:spMk id="11" creationId="{5E39A796-BE83-48B1-B33F-35C4A32AAB57}"/>
          </ac:spMkLst>
        </pc:spChg>
        <pc:spChg chg="add">
          <ac:chgData name="Goutham Makkena" userId="ee2210368fc1934b" providerId="LiveId" clId="{3E7A169C-2515-40FD-9C07-5854859345BA}" dt="2020-07-17T09:05:08.129" v="1569" actId="26606"/>
          <ac:spMkLst>
            <pc:docMk/>
            <pc:sldMk cId="4172021354" sldId="485"/>
            <ac:spMk id="13" creationId="{72F84B47-E267-4194-8194-831DB7B5547F}"/>
          </ac:spMkLst>
        </pc:spChg>
        <pc:picChg chg="add mod">
          <ac:chgData name="Goutham Makkena" userId="ee2210368fc1934b" providerId="LiveId" clId="{3E7A169C-2515-40FD-9C07-5854859345BA}" dt="2020-07-17T09:05:08.129" v="1569" actId="26606"/>
          <ac:picMkLst>
            <pc:docMk/>
            <pc:sldMk cId="4172021354" sldId="485"/>
            <ac:picMk id="6" creationId="{1C2975BE-5594-4B78-9201-7A58BE76D965}"/>
          </ac:picMkLst>
        </pc:picChg>
      </pc:sldChg>
      <pc:sldChg chg="addSp delSp modSp new mod modAnim">
        <pc:chgData name="Goutham Makkena" userId="ee2210368fc1934b" providerId="LiveId" clId="{3E7A169C-2515-40FD-9C07-5854859345BA}" dt="2020-07-20T06:50:09.966" v="3095" actId="27636"/>
        <pc:sldMkLst>
          <pc:docMk/>
          <pc:sldMk cId="3363755939" sldId="486"/>
        </pc:sldMkLst>
        <pc:spChg chg="mod">
          <ac:chgData name="Goutham Makkena" userId="ee2210368fc1934b" providerId="LiveId" clId="{3E7A169C-2515-40FD-9C07-5854859345BA}" dt="2020-07-20T06:50:09.966" v="3095" actId="27636"/>
          <ac:spMkLst>
            <pc:docMk/>
            <pc:sldMk cId="3363755939" sldId="486"/>
            <ac:spMk id="2" creationId="{570A6851-EC8E-4BAB-B890-0FE02728BF83}"/>
          </ac:spMkLst>
        </pc:spChg>
        <pc:spChg chg="del mod">
          <ac:chgData name="Goutham Makkena" userId="ee2210368fc1934b" providerId="LiveId" clId="{3E7A169C-2515-40FD-9C07-5854859345BA}" dt="2020-07-17T09:06:28.807" v="1592" actId="478"/>
          <ac:spMkLst>
            <pc:docMk/>
            <pc:sldMk cId="3363755939" sldId="486"/>
            <ac:spMk id="3" creationId="{BA44531B-406B-4098-BAA1-C211F65C9888}"/>
          </ac:spMkLst>
        </pc:spChg>
        <pc:spChg chg="add mod">
          <ac:chgData name="Goutham Makkena" userId="ee2210368fc1934b" providerId="LiveId" clId="{3E7A169C-2515-40FD-9C07-5854859345BA}" dt="2020-07-17T09:07:52.441" v="1663" actId="1076"/>
          <ac:spMkLst>
            <pc:docMk/>
            <pc:sldMk cId="3363755939" sldId="486"/>
            <ac:spMk id="4" creationId="{6291F7CC-EC00-46C6-8014-5AB70EDA3A30}"/>
          </ac:spMkLst>
        </pc:spChg>
        <pc:spChg chg="add mod">
          <ac:chgData name="Goutham Makkena" userId="ee2210368fc1934b" providerId="LiveId" clId="{3E7A169C-2515-40FD-9C07-5854859345BA}" dt="2020-07-17T09:38:59.861" v="1989" actId="207"/>
          <ac:spMkLst>
            <pc:docMk/>
            <pc:sldMk cId="3363755939" sldId="486"/>
            <ac:spMk id="5" creationId="{51C78C07-FEFA-4B26-A50D-A4DBB947DAEE}"/>
          </ac:spMkLst>
        </pc:spChg>
        <pc:picChg chg="add del mod">
          <ac:chgData name="Goutham Makkena" userId="ee2210368fc1934b" providerId="LiveId" clId="{3E7A169C-2515-40FD-9C07-5854859345BA}" dt="2020-07-17T09:08:34.291" v="1670" actId="478"/>
          <ac:picMkLst>
            <pc:docMk/>
            <pc:sldMk cId="3363755939" sldId="486"/>
            <ac:picMk id="7" creationId="{BBB0C95C-E31F-4D15-86F8-77A7D9368DAC}"/>
          </ac:picMkLst>
        </pc:picChg>
        <pc:picChg chg="add del mod">
          <ac:chgData name="Goutham Makkena" userId="ee2210368fc1934b" providerId="LiveId" clId="{3E7A169C-2515-40FD-9C07-5854859345BA}" dt="2020-07-17T09:09:26.429" v="1677" actId="478"/>
          <ac:picMkLst>
            <pc:docMk/>
            <pc:sldMk cId="3363755939" sldId="486"/>
            <ac:picMk id="9" creationId="{94C47BE9-B127-4714-BC8E-37FF9541B257}"/>
          </ac:picMkLst>
        </pc:picChg>
        <pc:picChg chg="add mod">
          <ac:chgData name="Goutham Makkena" userId="ee2210368fc1934b" providerId="LiveId" clId="{3E7A169C-2515-40FD-9C07-5854859345BA}" dt="2020-07-17T09:11:44.237" v="1682" actId="1076"/>
          <ac:picMkLst>
            <pc:docMk/>
            <pc:sldMk cId="3363755939" sldId="486"/>
            <ac:picMk id="11" creationId="{486078F7-E3C5-4459-AE47-EE291F066489}"/>
          </ac:picMkLst>
        </pc:picChg>
      </pc:sldChg>
      <pc:sldChg chg="addSp delSp modSp new mod modAnim">
        <pc:chgData name="Goutham Makkena" userId="ee2210368fc1934b" providerId="LiveId" clId="{3E7A169C-2515-40FD-9C07-5854859345BA}" dt="2020-07-20T06:54:08.442" v="3189" actId="1036"/>
        <pc:sldMkLst>
          <pc:docMk/>
          <pc:sldMk cId="4176224011" sldId="487"/>
        </pc:sldMkLst>
        <pc:spChg chg="mod">
          <ac:chgData name="Goutham Makkena" userId="ee2210368fc1934b" providerId="LiveId" clId="{3E7A169C-2515-40FD-9C07-5854859345BA}" dt="2020-07-20T06:50:09.973" v="3096" actId="27636"/>
          <ac:spMkLst>
            <pc:docMk/>
            <pc:sldMk cId="4176224011" sldId="487"/>
            <ac:spMk id="2" creationId="{DDF59693-2CB0-4479-A937-BD3F23672CD0}"/>
          </ac:spMkLst>
        </pc:spChg>
        <pc:spChg chg="del mod">
          <ac:chgData name="Goutham Makkena" userId="ee2210368fc1934b" providerId="LiveId" clId="{3E7A169C-2515-40FD-9C07-5854859345BA}" dt="2020-07-17T09:29:38.588" v="1708" actId="478"/>
          <ac:spMkLst>
            <pc:docMk/>
            <pc:sldMk cId="4176224011" sldId="487"/>
            <ac:spMk id="3" creationId="{B7CCA31E-4E7D-471F-9949-D684302B617E}"/>
          </ac:spMkLst>
        </pc:spChg>
        <pc:spChg chg="add mod">
          <ac:chgData name="Goutham Makkena" userId="ee2210368fc1934b" providerId="LiveId" clId="{3E7A169C-2515-40FD-9C07-5854859345BA}" dt="2020-07-20T06:54:08.442" v="3189" actId="1036"/>
          <ac:spMkLst>
            <pc:docMk/>
            <pc:sldMk cId="4176224011" sldId="487"/>
            <ac:spMk id="4" creationId="{7946FA7F-6345-481D-A75B-B2417A184353}"/>
          </ac:spMkLst>
        </pc:spChg>
        <pc:spChg chg="add mod">
          <ac:chgData name="Goutham Makkena" userId="ee2210368fc1934b" providerId="LiveId" clId="{3E7A169C-2515-40FD-9C07-5854859345BA}" dt="2020-07-17T09:34:55.065" v="1957" actId="207"/>
          <ac:spMkLst>
            <pc:docMk/>
            <pc:sldMk cId="4176224011" sldId="487"/>
            <ac:spMk id="5" creationId="{F9FD86C2-4DA4-4879-85D8-2F90B2B54414}"/>
          </ac:spMkLst>
        </pc:spChg>
        <pc:spChg chg="add mod">
          <ac:chgData name="Goutham Makkena" userId="ee2210368fc1934b" providerId="LiveId" clId="{3E7A169C-2515-40FD-9C07-5854859345BA}" dt="2020-07-17T09:32:51.642" v="1956"/>
          <ac:spMkLst>
            <pc:docMk/>
            <pc:sldMk cId="4176224011" sldId="487"/>
            <ac:spMk id="6" creationId="{F0CDC34F-0271-4C74-9E0D-6C2BFAA09DA9}"/>
          </ac:spMkLst>
        </pc:spChg>
      </pc:sldChg>
      <pc:sldChg chg="addSp delSp modSp new mod modAnim">
        <pc:chgData name="Goutham Makkena" userId="ee2210368fc1934b" providerId="LiveId" clId="{3E7A169C-2515-40FD-9C07-5854859345BA}" dt="2020-07-20T06:50:09.983" v="3097" actId="27636"/>
        <pc:sldMkLst>
          <pc:docMk/>
          <pc:sldMk cId="3608942722" sldId="488"/>
        </pc:sldMkLst>
        <pc:spChg chg="mod">
          <ac:chgData name="Goutham Makkena" userId="ee2210368fc1934b" providerId="LiveId" clId="{3E7A169C-2515-40FD-9C07-5854859345BA}" dt="2020-07-20T06:50:09.983" v="3097" actId="27636"/>
          <ac:spMkLst>
            <pc:docMk/>
            <pc:sldMk cId="3608942722" sldId="488"/>
            <ac:spMk id="2" creationId="{2A60BEDE-1FA2-4461-A0EB-CA1867035018}"/>
          </ac:spMkLst>
        </pc:spChg>
        <pc:spChg chg="del">
          <ac:chgData name="Goutham Makkena" userId="ee2210368fc1934b" providerId="LiveId" clId="{3E7A169C-2515-40FD-9C07-5854859345BA}" dt="2020-07-17T09:37:32.011" v="1980" actId="931"/>
          <ac:spMkLst>
            <pc:docMk/>
            <pc:sldMk cId="3608942722" sldId="488"/>
            <ac:spMk id="3" creationId="{8B2DEB75-DD17-4730-A407-8BD4C9C81F3B}"/>
          </ac:spMkLst>
        </pc:spChg>
        <pc:spChg chg="add mod">
          <ac:chgData name="Goutham Makkena" userId="ee2210368fc1934b" providerId="LiveId" clId="{3E7A169C-2515-40FD-9C07-5854859345BA}" dt="2020-07-17T10:06:32.500" v="2052" actId="20577"/>
          <ac:spMkLst>
            <pc:docMk/>
            <pc:sldMk cId="3608942722" sldId="488"/>
            <ac:spMk id="26" creationId="{1012AED2-9717-4882-8E45-67E4C334D3F6}"/>
          </ac:spMkLst>
        </pc:spChg>
        <pc:spChg chg="add mod">
          <ac:chgData name="Goutham Makkena" userId="ee2210368fc1934b" providerId="LiveId" clId="{3E7A169C-2515-40FD-9C07-5854859345BA}" dt="2020-07-17T10:07:40.760" v="2076" actId="20577"/>
          <ac:spMkLst>
            <pc:docMk/>
            <pc:sldMk cId="3608942722" sldId="488"/>
            <ac:spMk id="27" creationId="{050CAA8A-1C9C-4264-97D5-9B4D388D6184}"/>
          </ac:spMkLst>
        </pc:spChg>
        <pc:spChg chg="add mod">
          <ac:chgData name="Goutham Makkena" userId="ee2210368fc1934b" providerId="LiveId" clId="{3E7A169C-2515-40FD-9C07-5854859345BA}" dt="2020-07-17T10:08:22.577" v="2100" actId="20577"/>
          <ac:spMkLst>
            <pc:docMk/>
            <pc:sldMk cId="3608942722" sldId="488"/>
            <ac:spMk id="28" creationId="{E2257CC0-C44F-4289-B654-E5CDD40F3505}"/>
          </ac:spMkLst>
        </pc:spChg>
        <pc:spChg chg="add mod">
          <ac:chgData name="Goutham Makkena" userId="ee2210368fc1934b" providerId="LiveId" clId="{3E7A169C-2515-40FD-9C07-5854859345BA}" dt="2020-07-17T10:08:57.186" v="2130" actId="20577"/>
          <ac:spMkLst>
            <pc:docMk/>
            <pc:sldMk cId="3608942722" sldId="488"/>
            <ac:spMk id="29" creationId="{9349EF12-A9E8-48D5-B18F-F2DF295880D8}"/>
          </ac:spMkLst>
        </pc:spChg>
        <pc:picChg chg="add mod">
          <ac:chgData name="Goutham Makkena" userId="ee2210368fc1934b" providerId="LiveId" clId="{3E7A169C-2515-40FD-9C07-5854859345BA}" dt="2020-07-17T10:00:18.949" v="1998" actId="1076"/>
          <ac:picMkLst>
            <pc:docMk/>
            <pc:sldMk cId="3608942722" sldId="488"/>
            <ac:picMk id="5" creationId="{7EF03344-61CE-41F9-88B4-9584C728B238}"/>
          </ac:picMkLst>
        </pc:picChg>
        <pc:picChg chg="add mod">
          <ac:chgData name="Goutham Makkena" userId="ee2210368fc1934b" providerId="LiveId" clId="{3E7A169C-2515-40FD-9C07-5854859345BA}" dt="2020-07-17T10:00:44.322" v="2002" actId="1076"/>
          <ac:picMkLst>
            <pc:docMk/>
            <pc:sldMk cId="3608942722" sldId="488"/>
            <ac:picMk id="7" creationId="{E782867A-C6EF-4521-88DA-4972BE0F7A3C}"/>
          </ac:picMkLst>
        </pc:picChg>
        <pc:picChg chg="add mod">
          <ac:chgData name="Goutham Makkena" userId="ee2210368fc1934b" providerId="LiveId" clId="{3E7A169C-2515-40FD-9C07-5854859345BA}" dt="2020-07-17T10:02:33.887" v="2011" actId="1076"/>
          <ac:picMkLst>
            <pc:docMk/>
            <pc:sldMk cId="3608942722" sldId="488"/>
            <ac:picMk id="13" creationId="{F6441B2D-494C-429E-AAAA-692639B0A05F}"/>
          </ac:picMkLst>
        </pc:picChg>
        <pc:picChg chg="add mod">
          <ac:chgData name="Goutham Makkena" userId="ee2210368fc1934b" providerId="LiveId" clId="{3E7A169C-2515-40FD-9C07-5854859345BA}" dt="2020-07-17T10:03:25.957" v="2024" actId="1076"/>
          <ac:picMkLst>
            <pc:docMk/>
            <pc:sldMk cId="3608942722" sldId="488"/>
            <ac:picMk id="19" creationId="{60E2549E-D974-419E-89BC-477A698619AD}"/>
          </ac:picMkLst>
        </pc:picChg>
        <pc:picChg chg="add mod">
          <ac:chgData name="Goutham Makkena" userId="ee2210368fc1934b" providerId="LiveId" clId="{3E7A169C-2515-40FD-9C07-5854859345BA}" dt="2020-07-17T10:05:10.891" v="2038" actId="14100"/>
          <ac:picMkLst>
            <pc:docMk/>
            <pc:sldMk cId="3608942722" sldId="488"/>
            <ac:picMk id="23" creationId="{BD97BD86-8C53-4C7D-8E50-53864EA2601E}"/>
          </ac:picMkLst>
        </pc:picChg>
        <pc:cxnChg chg="add del mod">
          <ac:chgData name="Goutham Makkena" userId="ee2210368fc1934b" providerId="LiveId" clId="{3E7A169C-2515-40FD-9C07-5854859345BA}" dt="2020-07-17T10:00:42.401" v="2001" actId="478"/>
          <ac:cxnSpMkLst>
            <pc:docMk/>
            <pc:sldMk cId="3608942722" sldId="488"/>
            <ac:cxnSpMk id="9" creationId="{9F9F0996-880D-44E6-9217-BCF637AF143F}"/>
          </ac:cxnSpMkLst>
        </pc:cxnChg>
        <pc:cxnChg chg="add mod">
          <ac:chgData name="Goutham Makkena" userId="ee2210368fc1934b" providerId="LiveId" clId="{3E7A169C-2515-40FD-9C07-5854859345BA}" dt="2020-07-17T10:04:00.401" v="2031" actId="13822"/>
          <ac:cxnSpMkLst>
            <pc:docMk/>
            <pc:sldMk cId="3608942722" sldId="488"/>
            <ac:cxnSpMk id="11" creationId="{67477226-D489-4AB2-B447-1A5912062E27}"/>
          </ac:cxnSpMkLst>
        </pc:cxnChg>
        <pc:cxnChg chg="add del">
          <ac:chgData name="Goutham Makkena" userId="ee2210368fc1934b" providerId="LiveId" clId="{3E7A169C-2515-40FD-9C07-5854859345BA}" dt="2020-07-17T10:02:44.952" v="2014" actId="11529"/>
          <ac:cxnSpMkLst>
            <pc:docMk/>
            <pc:sldMk cId="3608942722" sldId="488"/>
            <ac:cxnSpMk id="15" creationId="{C34865E4-B4E7-422E-A6CE-3E036CF060A2}"/>
          </ac:cxnSpMkLst>
        </pc:cxnChg>
        <pc:cxnChg chg="add mod">
          <ac:chgData name="Goutham Makkena" userId="ee2210368fc1934b" providerId="LiveId" clId="{3E7A169C-2515-40FD-9C07-5854859345BA}" dt="2020-07-17T10:03:58.666" v="2030" actId="13822"/>
          <ac:cxnSpMkLst>
            <pc:docMk/>
            <pc:sldMk cId="3608942722" sldId="488"/>
            <ac:cxnSpMk id="17" creationId="{472393B7-88A2-4B42-832D-594A2E63B888}"/>
          </ac:cxnSpMkLst>
        </pc:cxnChg>
        <pc:cxnChg chg="add mod">
          <ac:chgData name="Goutham Makkena" userId="ee2210368fc1934b" providerId="LiveId" clId="{3E7A169C-2515-40FD-9C07-5854859345BA}" dt="2020-07-17T10:03:56.576" v="2029" actId="13822"/>
          <ac:cxnSpMkLst>
            <pc:docMk/>
            <pc:sldMk cId="3608942722" sldId="488"/>
            <ac:cxnSpMk id="21" creationId="{9E6D914C-97B3-4297-BE14-D2FE36C29847}"/>
          </ac:cxnSpMkLst>
        </pc:cxnChg>
        <pc:cxnChg chg="add mod">
          <ac:chgData name="Goutham Makkena" userId="ee2210368fc1934b" providerId="LiveId" clId="{3E7A169C-2515-40FD-9C07-5854859345BA}" dt="2020-07-17T10:05:21.624" v="2040" actId="13822"/>
          <ac:cxnSpMkLst>
            <pc:docMk/>
            <pc:sldMk cId="3608942722" sldId="488"/>
            <ac:cxnSpMk id="25" creationId="{6F3DC711-C6F0-41F7-AB59-080BC35328CF}"/>
          </ac:cxnSpMkLst>
        </pc:cxnChg>
      </pc:sldChg>
      <pc:sldChg chg="addSp delSp modSp new mod setBg delAnim modAnim">
        <pc:chgData name="Goutham Makkena" userId="ee2210368fc1934b" providerId="LiveId" clId="{3E7A169C-2515-40FD-9C07-5854859345BA}" dt="2020-07-20T07:03:46.803" v="3375" actId="255"/>
        <pc:sldMkLst>
          <pc:docMk/>
          <pc:sldMk cId="2394282588" sldId="489"/>
        </pc:sldMkLst>
        <pc:spChg chg="mod">
          <ac:chgData name="Goutham Makkena" userId="ee2210368fc1934b" providerId="LiveId" clId="{3E7A169C-2515-40FD-9C07-5854859345BA}" dt="2020-07-20T06:58:50.943" v="3198" actId="26606"/>
          <ac:spMkLst>
            <pc:docMk/>
            <pc:sldMk cId="2394282588" sldId="489"/>
            <ac:spMk id="2" creationId="{86BAFC7C-D368-4487-B806-CD7E075758AD}"/>
          </ac:spMkLst>
        </pc:spChg>
        <pc:spChg chg="mod">
          <ac:chgData name="Goutham Makkena" userId="ee2210368fc1934b" providerId="LiveId" clId="{3E7A169C-2515-40FD-9C07-5854859345BA}" dt="2020-07-20T07:03:27.441" v="3371" actId="20577"/>
          <ac:spMkLst>
            <pc:docMk/>
            <pc:sldMk cId="2394282588" sldId="489"/>
            <ac:spMk id="3" creationId="{72482123-1700-4640-AFB6-B6FB7A54CE7D}"/>
          </ac:spMkLst>
        </pc:spChg>
        <pc:spChg chg="add mod">
          <ac:chgData name="Goutham Makkena" userId="ee2210368fc1934b" providerId="LiveId" clId="{3E7A169C-2515-40FD-9C07-5854859345BA}" dt="2020-07-20T07:03:46.803" v="3375" actId="255"/>
          <ac:spMkLst>
            <pc:docMk/>
            <pc:sldMk cId="2394282588" sldId="489"/>
            <ac:spMk id="4" creationId="{726E4E97-72ED-46A2-8302-6B660584EB24}"/>
          </ac:spMkLst>
        </pc:spChg>
        <pc:spChg chg="add mod">
          <ac:chgData name="Goutham Makkena" userId="ee2210368fc1934b" providerId="LiveId" clId="{3E7A169C-2515-40FD-9C07-5854859345BA}" dt="2020-07-20T07:03:43.322" v="3374" actId="255"/>
          <ac:spMkLst>
            <pc:docMk/>
            <pc:sldMk cId="2394282588" sldId="489"/>
            <ac:spMk id="12" creationId="{FE45CE89-E3C5-424E-81C6-F11AC21968F3}"/>
          </ac:spMkLst>
        </pc:spChg>
        <pc:spChg chg="add del">
          <ac:chgData name="Goutham Makkena" userId="ee2210368fc1934b" providerId="LiveId" clId="{3E7A169C-2515-40FD-9C07-5854859345BA}" dt="2020-07-20T06:58:50.943" v="3198" actId="26606"/>
          <ac:spMkLst>
            <pc:docMk/>
            <pc:sldMk cId="2394282588" sldId="489"/>
            <ac:spMk id="13" creationId="{27BDFED6-6E33-4606-AFE2-886ADB1C018E}"/>
          </ac:spMkLst>
        </pc:spChg>
        <pc:spChg chg="add del">
          <ac:chgData name="Goutham Makkena" userId="ee2210368fc1934b" providerId="LiveId" clId="{3E7A169C-2515-40FD-9C07-5854859345BA}" dt="2020-07-20T06:58:50.943" v="3198" actId="26606"/>
          <ac:spMkLst>
            <pc:docMk/>
            <pc:sldMk cId="2394282588" sldId="489"/>
            <ac:spMk id="15" creationId="{890DEF05-784E-4B61-89E4-04C4ECF4E5A0}"/>
          </ac:spMkLst>
        </pc:spChg>
        <pc:picChg chg="add del mod">
          <ac:chgData name="Goutham Makkena" userId="ee2210368fc1934b" providerId="LiveId" clId="{3E7A169C-2515-40FD-9C07-5854859345BA}" dt="2020-07-20T06:58:34.366" v="3193" actId="478"/>
          <ac:picMkLst>
            <pc:docMk/>
            <pc:sldMk cId="2394282588" sldId="489"/>
            <ac:picMk id="6" creationId="{23FEA9CE-77E4-42A5-AADD-D5F569A3EFBA}"/>
          </ac:picMkLst>
        </pc:picChg>
        <pc:picChg chg="add mod ord">
          <ac:chgData name="Goutham Makkena" userId="ee2210368fc1934b" providerId="LiveId" clId="{3E7A169C-2515-40FD-9C07-5854859345BA}" dt="2020-07-20T07:00:44.433" v="3332" actId="1076"/>
          <ac:picMkLst>
            <pc:docMk/>
            <pc:sldMk cId="2394282588" sldId="489"/>
            <ac:picMk id="7" creationId="{25031B78-367E-4E22-BACE-629F13EC5EE9}"/>
          </ac:picMkLst>
        </pc:picChg>
        <pc:picChg chg="add mod ord">
          <ac:chgData name="Goutham Makkena" userId="ee2210368fc1934b" providerId="LiveId" clId="{3E7A169C-2515-40FD-9C07-5854859345BA}" dt="2020-07-20T07:00:00.747" v="3211" actId="1076"/>
          <ac:picMkLst>
            <pc:docMk/>
            <pc:sldMk cId="2394282588" sldId="489"/>
            <ac:picMk id="8" creationId="{EEBD9F32-13A7-43E4-81B0-2C259C737686}"/>
          </ac:picMkLst>
        </pc:picChg>
        <pc:cxnChg chg="add del">
          <ac:chgData name="Goutham Makkena" userId="ee2210368fc1934b" providerId="LiveId" clId="{3E7A169C-2515-40FD-9C07-5854859345BA}" dt="2020-07-20T06:58:50.943" v="3198" actId="26606"/>
          <ac:cxnSpMkLst>
            <pc:docMk/>
            <pc:sldMk cId="2394282588" sldId="489"/>
            <ac:cxnSpMk id="17" creationId="{C41BAEC7-F7B0-4224-8B18-8F74B7D87F0B}"/>
          </ac:cxnSpMkLst>
        </pc:cxnChg>
      </pc:sldChg>
      <pc:sldChg chg="addSp delSp modSp new mod setBg modAnim">
        <pc:chgData name="Goutham Makkena" userId="ee2210368fc1934b" providerId="LiveId" clId="{3E7A169C-2515-40FD-9C07-5854859345BA}" dt="2020-07-20T08:53:48.316" v="3417" actId="1036"/>
        <pc:sldMkLst>
          <pc:docMk/>
          <pc:sldMk cId="625743044" sldId="490"/>
        </pc:sldMkLst>
        <pc:spChg chg="mod">
          <ac:chgData name="Goutham Makkena" userId="ee2210368fc1934b" providerId="LiveId" clId="{3E7A169C-2515-40FD-9C07-5854859345BA}" dt="2020-07-18T06:24:31.047" v="2387" actId="26606"/>
          <ac:spMkLst>
            <pc:docMk/>
            <pc:sldMk cId="625743044" sldId="490"/>
            <ac:spMk id="2" creationId="{8A4B3B23-C82A-4589-A0A1-0993DA923DC6}"/>
          </ac:spMkLst>
        </pc:spChg>
        <pc:spChg chg="mod ord">
          <ac:chgData name="Goutham Makkena" userId="ee2210368fc1934b" providerId="LiveId" clId="{3E7A169C-2515-40FD-9C07-5854859345BA}" dt="2020-07-18T06:24:31.047" v="2387" actId="26606"/>
          <ac:spMkLst>
            <pc:docMk/>
            <pc:sldMk cId="625743044" sldId="490"/>
            <ac:spMk id="3" creationId="{44D3984D-3B09-427B-98D3-57EF253135F8}"/>
          </ac:spMkLst>
        </pc:spChg>
        <pc:spChg chg="add del mod">
          <ac:chgData name="Goutham Makkena" userId="ee2210368fc1934b" providerId="LiveId" clId="{3E7A169C-2515-40FD-9C07-5854859345BA}" dt="2020-07-18T06:22:01.082" v="2368"/>
          <ac:spMkLst>
            <pc:docMk/>
            <pc:sldMk cId="625743044" sldId="490"/>
            <ac:spMk id="4" creationId="{13570184-AEB7-45A2-8349-5D596A5E052D}"/>
          </ac:spMkLst>
        </pc:spChg>
        <pc:spChg chg="add mod ord">
          <ac:chgData name="Goutham Makkena" userId="ee2210368fc1934b" providerId="LiveId" clId="{3E7A169C-2515-40FD-9C07-5854859345BA}" dt="2020-07-18T06:24:31.035" v="2386" actId="26606"/>
          <ac:spMkLst>
            <pc:docMk/>
            <pc:sldMk cId="625743044" sldId="490"/>
            <ac:spMk id="5" creationId="{6B46E2BE-2A12-4C8F-816F-BD8A6DFB96FE}"/>
          </ac:spMkLst>
        </pc:spChg>
        <pc:spChg chg="add del">
          <ac:chgData name="Goutham Makkena" userId="ee2210368fc1934b" providerId="LiveId" clId="{3E7A169C-2515-40FD-9C07-5854859345BA}" dt="2020-07-18T06:22:13.840" v="2373" actId="26606"/>
          <ac:spMkLst>
            <pc:docMk/>
            <pc:sldMk cId="625743044" sldId="490"/>
            <ac:spMk id="12" creationId="{201CC55D-ED54-4C5C-95E6-10947BD1103B}"/>
          </ac:spMkLst>
        </pc:spChg>
        <pc:spChg chg="add del">
          <ac:chgData name="Goutham Makkena" userId="ee2210368fc1934b" providerId="LiveId" clId="{3E7A169C-2515-40FD-9C07-5854859345BA}" dt="2020-07-18T06:22:13.840" v="2373" actId="26606"/>
          <ac:spMkLst>
            <pc:docMk/>
            <pc:sldMk cId="625743044" sldId="490"/>
            <ac:spMk id="18" creationId="{3873B707-463F-40B0-8227-E8CC6C67EB25}"/>
          </ac:spMkLst>
        </pc:spChg>
        <pc:spChg chg="add del">
          <ac:chgData name="Goutham Makkena" userId="ee2210368fc1934b" providerId="LiveId" clId="{3E7A169C-2515-40FD-9C07-5854859345BA}" dt="2020-07-18T06:22:13.840" v="2373" actId="26606"/>
          <ac:spMkLst>
            <pc:docMk/>
            <pc:sldMk cId="625743044" sldId="490"/>
            <ac:spMk id="20" creationId="{C13237C8-E62C-4F0D-A318-BD6FB6C2D138}"/>
          </ac:spMkLst>
        </pc:spChg>
        <pc:spChg chg="add del">
          <ac:chgData name="Goutham Makkena" userId="ee2210368fc1934b" providerId="LiveId" clId="{3E7A169C-2515-40FD-9C07-5854859345BA}" dt="2020-07-18T06:22:13.840" v="2373" actId="26606"/>
          <ac:spMkLst>
            <pc:docMk/>
            <pc:sldMk cId="625743044" sldId="490"/>
            <ac:spMk id="22" creationId="{19C9EAEA-39D0-4B0E-A0EB-51E7B26740B1}"/>
          </ac:spMkLst>
        </pc:spChg>
        <pc:spChg chg="add del">
          <ac:chgData name="Goutham Makkena" userId="ee2210368fc1934b" providerId="LiveId" clId="{3E7A169C-2515-40FD-9C07-5854859345BA}" dt="2020-07-18T06:24:31.047" v="2387" actId="26606"/>
          <ac:spMkLst>
            <pc:docMk/>
            <pc:sldMk cId="625743044" sldId="490"/>
            <ac:spMk id="24" creationId="{577D1452-F0B7-431E-9A24-D3F7103D8510}"/>
          </ac:spMkLst>
        </pc:spChg>
        <pc:spChg chg="add del">
          <ac:chgData name="Goutham Makkena" userId="ee2210368fc1934b" providerId="LiveId" clId="{3E7A169C-2515-40FD-9C07-5854859345BA}" dt="2020-07-18T06:24:31.047" v="2387" actId="26606"/>
          <ac:spMkLst>
            <pc:docMk/>
            <pc:sldMk cId="625743044" sldId="490"/>
            <ac:spMk id="25" creationId="{A660F4F9-5DF5-4F15-BE6A-CD8648BB1148}"/>
          </ac:spMkLst>
        </pc:spChg>
        <pc:spChg chg="add del">
          <ac:chgData name="Goutham Makkena" userId="ee2210368fc1934b" providerId="LiveId" clId="{3E7A169C-2515-40FD-9C07-5854859345BA}" dt="2020-07-18T06:24:31.035" v="2386" actId="26606"/>
          <ac:spMkLst>
            <pc:docMk/>
            <pc:sldMk cId="625743044" sldId="490"/>
            <ac:spMk id="30" creationId="{21516CB1-E8C8-4751-B6A6-46B2D1E72A61}"/>
          </ac:spMkLst>
        </pc:spChg>
        <pc:spChg chg="add del">
          <ac:chgData name="Goutham Makkena" userId="ee2210368fc1934b" providerId="LiveId" clId="{3E7A169C-2515-40FD-9C07-5854859345BA}" dt="2020-07-18T06:24:31.035" v="2386" actId="26606"/>
          <ac:spMkLst>
            <pc:docMk/>
            <pc:sldMk cId="625743044" sldId="490"/>
            <ac:spMk id="32" creationId="{90C0C0D1-E79A-41FF-8322-256F6DD1499B}"/>
          </ac:spMkLst>
        </pc:spChg>
        <pc:spChg chg="add del">
          <ac:chgData name="Goutham Makkena" userId="ee2210368fc1934b" providerId="LiveId" clId="{3E7A169C-2515-40FD-9C07-5854859345BA}" dt="2020-07-18T06:24:31.035" v="2386" actId="26606"/>
          <ac:spMkLst>
            <pc:docMk/>
            <pc:sldMk cId="625743044" sldId="490"/>
            <ac:spMk id="34" creationId="{395FA420-5595-49D1-9D5F-79EC43B55574}"/>
          </ac:spMkLst>
        </pc:spChg>
        <pc:spChg chg="add">
          <ac:chgData name="Goutham Makkena" userId="ee2210368fc1934b" providerId="LiveId" clId="{3E7A169C-2515-40FD-9C07-5854859345BA}" dt="2020-07-18T06:24:31.047" v="2387" actId="26606"/>
          <ac:spMkLst>
            <pc:docMk/>
            <pc:sldMk cId="625743044" sldId="490"/>
            <ac:spMk id="36" creationId="{A98BC887-4916-4227-9F48-3B078D238FAF}"/>
          </ac:spMkLst>
        </pc:spChg>
        <pc:spChg chg="add">
          <ac:chgData name="Goutham Makkena" userId="ee2210368fc1934b" providerId="LiveId" clId="{3E7A169C-2515-40FD-9C07-5854859345BA}" dt="2020-07-18T06:24:31.047" v="2387" actId="26606"/>
          <ac:spMkLst>
            <pc:docMk/>
            <pc:sldMk cId="625743044" sldId="490"/>
            <ac:spMk id="37" creationId="{1AD6DCFA-0E71-4650-A5E4-3C20E73EB6C9}"/>
          </ac:spMkLst>
        </pc:spChg>
        <pc:grpChg chg="add del">
          <ac:chgData name="Goutham Makkena" userId="ee2210368fc1934b" providerId="LiveId" clId="{3E7A169C-2515-40FD-9C07-5854859345BA}" dt="2020-07-18T06:22:13.840" v="2373" actId="26606"/>
          <ac:grpSpMkLst>
            <pc:docMk/>
            <pc:sldMk cId="625743044" sldId="490"/>
            <ac:grpSpMk id="14" creationId="{1DE889C7-FAD6-4397-98E2-05D503484459}"/>
          </ac:grpSpMkLst>
        </pc:grpChg>
        <pc:picChg chg="add mod">
          <ac:chgData name="Goutham Makkena" userId="ee2210368fc1934b" providerId="LiveId" clId="{3E7A169C-2515-40FD-9C07-5854859345BA}" dt="2020-07-20T08:53:48.316" v="3417" actId="1036"/>
          <ac:picMkLst>
            <pc:docMk/>
            <pc:sldMk cId="625743044" sldId="490"/>
            <ac:picMk id="6" creationId="{446FE2DB-A2A2-4FA6-9731-CFB39A56DF8A}"/>
          </ac:picMkLst>
        </pc:picChg>
        <pc:picChg chg="add mod">
          <ac:chgData name="Goutham Makkena" userId="ee2210368fc1934b" providerId="LiveId" clId="{3E7A169C-2515-40FD-9C07-5854859345BA}" dt="2020-07-18T06:24:31.047" v="2387" actId="26606"/>
          <ac:picMkLst>
            <pc:docMk/>
            <pc:sldMk cId="625743044" sldId="490"/>
            <ac:picMk id="7" creationId="{557F9D0C-6D82-44F9-949E-FBF308CB1B77}"/>
          </ac:picMkLst>
        </pc:picChg>
        <pc:picChg chg="add mod ord">
          <ac:chgData name="Goutham Makkena" userId="ee2210368fc1934b" providerId="LiveId" clId="{3E7A169C-2515-40FD-9C07-5854859345BA}" dt="2020-07-18T06:24:31.047" v="2387" actId="26606"/>
          <ac:picMkLst>
            <pc:docMk/>
            <pc:sldMk cId="625743044" sldId="490"/>
            <ac:picMk id="9" creationId="{53E4C11B-C501-4C96-982A-C8AD18F3CA86}"/>
          </ac:picMkLst>
        </pc:picChg>
      </pc:sldChg>
      <pc:sldChg chg="addSp modSp new mod modAnim">
        <pc:chgData name="Goutham Makkena" userId="ee2210368fc1934b" providerId="LiveId" clId="{3E7A169C-2515-40FD-9C07-5854859345BA}" dt="2020-07-21T16:28:26.141" v="3756" actId="313"/>
        <pc:sldMkLst>
          <pc:docMk/>
          <pc:sldMk cId="2198787889" sldId="491"/>
        </pc:sldMkLst>
        <pc:spChg chg="mod">
          <ac:chgData name="Goutham Makkena" userId="ee2210368fc1934b" providerId="LiveId" clId="{3E7A169C-2515-40FD-9C07-5854859345BA}" dt="2020-07-20T07:01:34.287" v="3334" actId="27636"/>
          <ac:spMkLst>
            <pc:docMk/>
            <pc:sldMk cId="2198787889" sldId="491"/>
            <ac:spMk id="2" creationId="{042C47CB-C77F-424F-B041-D5A6867C60FE}"/>
          </ac:spMkLst>
        </pc:spChg>
        <pc:spChg chg="mod">
          <ac:chgData name="Goutham Makkena" userId="ee2210368fc1934b" providerId="LiveId" clId="{3E7A169C-2515-40FD-9C07-5854859345BA}" dt="2020-07-18T06:34:57.592" v="2418" actId="20577"/>
          <ac:spMkLst>
            <pc:docMk/>
            <pc:sldMk cId="2198787889" sldId="491"/>
            <ac:spMk id="3" creationId="{7E573049-BD77-4C70-8A6F-5375EC2F48F9}"/>
          </ac:spMkLst>
        </pc:spChg>
        <pc:spChg chg="add mod">
          <ac:chgData name="Goutham Makkena" userId="ee2210368fc1934b" providerId="LiveId" clId="{3E7A169C-2515-40FD-9C07-5854859345BA}" dt="2020-07-18T06:39:58.153" v="2491" actId="1076"/>
          <ac:spMkLst>
            <pc:docMk/>
            <pc:sldMk cId="2198787889" sldId="491"/>
            <ac:spMk id="8" creationId="{66159F07-1FCF-4FF3-B0BF-F5CE9AE2567B}"/>
          </ac:spMkLst>
        </pc:spChg>
        <pc:spChg chg="add mod">
          <ac:chgData name="Goutham Makkena" userId="ee2210368fc1934b" providerId="LiveId" clId="{3E7A169C-2515-40FD-9C07-5854859345BA}" dt="2020-07-21T16:28:26.141" v="3756" actId="313"/>
          <ac:spMkLst>
            <pc:docMk/>
            <pc:sldMk cId="2198787889" sldId="491"/>
            <ac:spMk id="9" creationId="{F63F7CF6-2A3C-486B-AFFE-31A46C9F3F12}"/>
          </ac:spMkLst>
        </pc:spChg>
        <pc:picChg chg="add mod">
          <ac:chgData name="Goutham Makkena" userId="ee2210368fc1934b" providerId="LiveId" clId="{3E7A169C-2515-40FD-9C07-5854859345BA}" dt="2020-07-18T06:37:16.314" v="2425" actId="1076"/>
          <ac:picMkLst>
            <pc:docMk/>
            <pc:sldMk cId="2198787889" sldId="491"/>
            <ac:picMk id="5" creationId="{283C5E0C-1AA2-48EE-BEA1-8F2AF6682318}"/>
          </ac:picMkLst>
        </pc:picChg>
        <pc:picChg chg="add mod">
          <ac:chgData name="Goutham Makkena" userId="ee2210368fc1934b" providerId="LiveId" clId="{3E7A169C-2515-40FD-9C07-5854859345BA}" dt="2020-07-18T06:36:00.321" v="2423" actId="1076"/>
          <ac:picMkLst>
            <pc:docMk/>
            <pc:sldMk cId="2198787889" sldId="491"/>
            <ac:picMk id="7" creationId="{4823D681-17F4-4538-A99F-A87E807BC5A7}"/>
          </ac:picMkLst>
        </pc:picChg>
      </pc:sldChg>
      <pc:sldChg chg="addSp delSp modSp new mod setBg modAnim">
        <pc:chgData name="Goutham Makkena" userId="ee2210368fc1934b" providerId="LiveId" clId="{3E7A169C-2515-40FD-9C07-5854859345BA}" dt="2020-07-20T07:01:45.905" v="3336" actId="14100"/>
        <pc:sldMkLst>
          <pc:docMk/>
          <pc:sldMk cId="437204220" sldId="492"/>
        </pc:sldMkLst>
        <pc:spChg chg="mod">
          <ac:chgData name="Goutham Makkena" userId="ee2210368fc1934b" providerId="LiveId" clId="{3E7A169C-2515-40FD-9C07-5854859345BA}" dt="2020-07-20T07:01:45.905" v="3336" actId="14100"/>
          <ac:spMkLst>
            <pc:docMk/>
            <pc:sldMk cId="437204220" sldId="492"/>
            <ac:spMk id="2" creationId="{9D63514A-C588-4C16-B5D8-231925DA54F0}"/>
          </ac:spMkLst>
        </pc:spChg>
        <pc:spChg chg="mod">
          <ac:chgData name="Goutham Makkena" userId="ee2210368fc1934b" providerId="LiveId" clId="{3E7A169C-2515-40FD-9C07-5854859345BA}" dt="2020-07-18T08:29:51.570" v="2859" actId="123"/>
          <ac:spMkLst>
            <pc:docMk/>
            <pc:sldMk cId="437204220" sldId="492"/>
            <ac:spMk id="3" creationId="{363E73B1-ECAF-4436-8345-66394B2F3A8E}"/>
          </ac:spMkLst>
        </pc:spChg>
        <pc:spChg chg="add">
          <ac:chgData name="Goutham Makkena" userId="ee2210368fc1934b" providerId="LiveId" clId="{3E7A169C-2515-40FD-9C07-5854859345BA}" dt="2020-07-18T08:24:47.014" v="2677" actId="26606"/>
          <ac:spMkLst>
            <pc:docMk/>
            <pc:sldMk cId="437204220" sldId="492"/>
            <ac:spMk id="9" creationId="{577D1452-F0B7-431E-9A24-D3F7103D8510}"/>
          </ac:spMkLst>
        </pc:spChg>
        <pc:spChg chg="add del">
          <ac:chgData name="Goutham Makkena" userId="ee2210368fc1934b" providerId="LiveId" clId="{3E7A169C-2515-40FD-9C07-5854859345BA}" dt="2020-07-18T07:10:12.224" v="2669" actId="26606"/>
          <ac:spMkLst>
            <pc:docMk/>
            <pc:sldMk cId="437204220" sldId="492"/>
            <ac:spMk id="10" creationId="{46F7435D-E3DB-47B1-BA61-B00ACC83A9DE}"/>
          </ac:spMkLst>
        </pc:spChg>
        <pc:spChg chg="add del">
          <ac:chgData name="Goutham Makkena" userId="ee2210368fc1934b" providerId="LiveId" clId="{3E7A169C-2515-40FD-9C07-5854859345BA}" dt="2020-07-18T07:10:12.224" v="2669" actId="26606"/>
          <ac:spMkLst>
            <pc:docMk/>
            <pc:sldMk cId="437204220" sldId="492"/>
            <ac:spMk id="12" creationId="{F263A0B5-F8C4-4116-809F-78A768EA79A6}"/>
          </ac:spMkLst>
        </pc:spChg>
        <pc:spChg chg="add">
          <ac:chgData name="Goutham Makkena" userId="ee2210368fc1934b" providerId="LiveId" clId="{3E7A169C-2515-40FD-9C07-5854859345BA}" dt="2020-07-18T08:24:47.014" v="2677" actId="26606"/>
          <ac:spMkLst>
            <pc:docMk/>
            <pc:sldMk cId="437204220" sldId="492"/>
            <ac:spMk id="14" creationId="{A660F4F9-5DF5-4F15-BE6A-CD8648BB1148}"/>
          </ac:spMkLst>
        </pc:spChg>
        <pc:picChg chg="add del mod">
          <ac:chgData name="Goutham Makkena" userId="ee2210368fc1934b" providerId="LiveId" clId="{3E7A169C-2515-40FD-9C07-5854859345BA}" dt="2020-07-18T07:41:47.583" v="2670" actId="478"/>
          <ac:picMkLst>
            <pc:docMk/>
            <pc:sldMk cId="437204220" sldId="492"/>
            <ac:picMk id="5" creationId="{A2B08F2F-07D0-451E-9BEA-81C5138A5378}"/>
          </ac:picMkLst>
        </pc:picChg>
        <pc:picChg chg="add mod">
          <ac:chgData name="Goutham Makkena" userId="ee2210368fc1934b" providerId="LiveId" clId="{3E7A169C-2515-40FD-9C07-5854859345BA}" dt="2020-07-18T08:24:47.014" v="2677" actId="26606"/>
          <ac:picMkLst>
            <pc:docMk/>
            <pc:sldMk cId="437204220" sldId="492"/>
            <ac:picMk id="7" creationId="{A606A17E-FD8D-49D8-9EA9-941A2EEEE0F2}"/>
          </ac:picMkLst>
        </pc:picChg>
      </pc:sldChg>
      <pc:sldChg chg="delSp modSp new mod">
        <pc:chgData name="Goutham Makkena" userId="ee2210368fc1934b" providerId="LiveId" clId="{3E7A169C-2515-40FD-9C07-5854859345BA}" dt="2020-07-20T07:02:08.581" v="3338" actId="207"/>
        <pc:sldMkLst>
          <pc:docMk/>
          <pc:sldMk cId="532672966" sldId="493"/>
        </pc:sldMkLst>
        <pc:spChg chg="del">
          <ac:chgData name="Goutham Makkena" userId="ee2210368fc1934b" providerId="LiveId" clId="{3E7A169C-2515-40FD-9C07-5854859345BA}" dt="2020-07-18T08:25:24.093" v="2679" actId="478"/>
          <ac:spMkLst>
            <pc:docMk/>
            <pc:sldMk cId="532672966" sldId="493"/>
            <ac:spMk id="2" creationId="{489523C7-90D9-4FA4-B698-DACC42608D21}"/>
          </ac:spMkLst>
        </pc:spChg>
        <pc:spChg chg="mod">
          <ac:chgData name="Goutham Makkena" userId="ee2210368fc1934b" providerId="LiveId" clId="{3E7A169C-2515-40FD-9C07-5854859345BA}" dt="2020-07-20T07:02:08.581" v="3338" actId="207"/>
          <ac:spMkLst>
            <pc:docMk/>
            <pc:sldMk cId="532672966" sldId="493"/>
            <ac:spMk id="3" creationId="{338642AE-161E-4B17-B60F-1E9F68F8F290}"/>
          </ac:spMkLst>
        </pc:spChg>
      </pc:sldChg>
      <pc:sldChg chg="addSp delSp modSp new mod modAnim">
        <pc:chgData name="Goutham Makkena" userId="ee2210368fc1934b" providerId="LiveId" clId="{3E7A169C-2515-40FD-9C07-5854859345BA}" dt="2020-07-20T06:50:09.990" v="3098" actId="27636"/>
        <pc:sldMkLst>
          <pc:docMk/>
          <pc:sldMk cId="3053301253" sldId="494"/>
        </pc:sldMkLst>
        <pc:spChg chg="mod">
          <ac:chgData name="Goutham Makkena" userId="ee2210368fc1934b" providerId="LiveId" clId="{3E7A169C-2515-40FD-9C07-5854859345BA}" dt="2020-07-20T06:50:09.990" v="3098" actId="27636"/>
          <ac:spMkLst>
            <pc:docMk/>
            <pc:sldMk cId="3053301253" sldId="494"/>
            <ac:spMk id="2" creationId="{51B39696-49D9-41BC-AFD0-C195F85697C6}"/>
          </ac:spMkLst>
        </pc:spChg>
        <pc:spChg chg="mod">
          <ac:chgData name="Goutham Makkena" userId="ee2210368fc1934b" providerId="LiveId" clId="{3E7A169C-2515-40FD-9C07-5854859345BA}" dt="2020-07-18T08:49:25.101" v="2955" actId="14100"/>
          <ac:spMkLst>
            <pc:docMk/>
            <pc:sldMk cId="3053301253" sldId="494"/>
            <ac:spMk id="3" creationId="{7620B11A-BB55-4923-9025-EF961E44A1E9}"/>
          </ac:spMkLst>
        </pc:spChg>
        <pc:spChg chg="add mod">
          <ac:chgData name="Goutham Makkena" userId="ee2210368fc1934b" providerId="LiveId" clId="{3E7A169C-2515-40FD-9C07-5854859345BA}" dt="2020-07-18T08:49:50.889" v="3013" actId="5793"/>
          <ac:spMkLst>
            <pc:docMk/>
            <pc:sldMk cId="3053301253" sldId="494"/>
            <ac:spMk id="6" creationId="{CB82C165-6E8D-42AB-B381-8D38E615816E}"/>
          </ac:spMkLst>
        </pc:spChg>
        <pc:picChg chg="add mod">
          <ac:chgData name="Goutham Makkena" userId="ee2210368fc1934b" providerId="LiveId" clId="{3E7A169C-2515-40FD-9C07-5854859345BA}" dt="2020-07-18T08:49:30.445" v="2956" actId="1076"/>
          <ac:picMkLst>
            <pc:docMk/>
            <pc:sldMk cId="3053301253" sldId="494"/>
            <ac:picMk id="5" creationId="{806C77EC-1E98-4CFA-96D8-AE2B64E99586}"/>
          </ac:picMkLst>
        </pc:picChg>
        <pc:picChg chg="add mod">
          <ac:chgData name="Goutham Makkena" userId="ee2210368fc1934b" providerId="LiveId" clId="{3E7A169C-2515-40FD-9C07-5854859345BA}" dt="2020-07-18T08:50:53.503" v="3025" actId="1076"/>
          <ac:picMkLst>
            <pc:docMk/>
            <pc:sldMk cId="3053301253" sldId="494"/>
            <ac:picMk id="7" creationId="{3B008F99-0476-4193-A73A-394F9EEC92A4}"/>
          </ac:picMkLst>
        </pc:picChg>
        <pc:picChg chg="add mod">
          <ac:chgData name="Goutham Makkena" userId="ee2210368fc1934b" providerId="LiveId" clId="{3E7A169C-2515-40FD-9C07-5854859345BA}" dt="2020-07-18T08:50:56.116" v="3026" actId="1076"/>
          <ac:picMkLst>
            <pc:docMk/>
            <pc:sldMk cId="3053301253" sldId="494"/>
            <ac:picMk id="8" creationId="{409BD831-F0FC-4C62-8175-C8BD687DD0BB}"/>
          </ac:picMkLst>
        </pc:picChg>
        <pc:picChg chg="add mod">
          <ac:chgData name="Goutham Makkena" userId="ee2210368fc1934b" providerId="LiveId" clId="{3E7A169C-2515-40FD-9C07-5854859345BA}" dt="2020-07-18T08:51:51.278" v="3043" actId="1076"/>
          <ac:picMkLst>
            <pc:docMk/>
            <pc:sldMk cId="3053301253" sldId="494"/>
            <ac:picMk id="9" creationId="{CF1259AF-7394-46B5-B3F5-0A10D4B89A5E}"/>
          </ac:picMkLst>
        </pc:picChg>
        <pc:picChg chg="add del mod">
          <ac:chgData name="Goutham Makkena" userId="ee2210368fc1934b" providerId="LiveId" clId="{3E7A169C-2515-40FD-9C07-5854859345BA}" dt="2020-07-18T08:52:00.326" v="3045" actId="478"/>
          <ac:picMkLst>
            <pc:docMk/>
            <pc:sldMk cId="3053301253" sldId="494"/>
            <ac:picMk id="10" creationId="{423FF02A-96F6-45DB-96FB-C9EF71F70F5B}"/>
          </ac:picMkLst>
        </pc:picChg>
        <pc:picChg chg="add mod">
          <ac:chgData name="Goutham Makkena" userId="ee2210368fc1934b" providerId="LiveId" clId="{3E7A169C-2515-40FD-9C07-5854859345BA}" dt="2020-07-18T08:52:36.855" v="3048" actId="14100"/>
          <ac:picMkLst>
            <pc:docMk/>
            <pc:sldMk cId="3053301253" sldId="494"/>
            <ac:picMk id="11" creationId="{6A8BC0E1-1D5C-4DFF-8E8F-66C3F748C9FF}"/>
          </ac:picMkLst>
        </pc:picChg>
      </pc:sldChg>
      <pc:sldChg chg="new del">
        <pc:chgData name="Goutham Makkena" userId="ee2210368fc1934b" providerId="LiveId" clId="{3E7A169C-2515-40FD-9C07-5854859345BA}" dt="2020-07-18T08:43:17.079" v="2861" actId="47"/>
        <pc:sldMkLst>
          <pc:docMk/>
          <pc:sldMk cId="3188440883" sldId="494"/>
        </pc:sldMkLst>
      </pc:sldChg>
      <pc:sldChg chg="addSp modSp new mod modAnim">
        <pc:chgData name="Goutham Makkena" userId="ee2210368fc1934b" providerId="LiveId" clId="{3E7A169C-2515-40FD-9C07-5854859345BA}" dt="2020-07-20T09:28:43.009" v="3567" actId="14100"/>
        <pc:sldMkLst>
          <pc:docMk/>
          <pc:sldMk cId="471159448" sldId="495"/>
        </pc:sldMkLst>
        <pc:spChg chg="mod">
          <ac:chgData name="Goutham Makkena" userId="ee2210368fc1934b" providerId="LiveId" clId="{3E7A169C-2515-40FD-9C07-5854859345BA}" dt="2020-07-20T09:24:31.770" v="3505" actId="20577"/>
          <ac:spMkLst>
            <pc:docMk/>
            <pc:sldMk cId="471159448" sldId="495"/>
            <ac:spMk id="2" creationId="{548F953D-8279-4162-A982-F8357F4429DE}"/>
          </ac:spMkLst>
        </pc:spChg>
        <pc:spChg chg="mod">
          <ac:chgData name="Goutham Makkena" userId="ee2210368fc1934b" providerId="LiveId" clId="{3E7A169C-2515-40FD-9C07-5854859345BA}" dt="2020-07-20T09:27:43.618" v="3560" actId="14100"/>
          <ac:spMkLst>
            <pc:docMk/>
            <pc:sldMk cId="471159448" sldId="495"/>
            <ac:spMk id="3" creationId="{E1D096CF-3FF8-4D2D-9B65-2E029E5B27DB}"/>
          </ac:spMkLst>
        </pc:spChg>
        <pc:picChg chg="add mod">
          <ac:chgData name="Goutham Makkena" userId="ee2210368fc1934b" providerId="LiveId" clId="{3E7A169C-2515-40FD-9C07-5854859345BA}" dt="2020-07-20T09:28:43.009" v="3567" actId="14100"/>
          <ac:picMkLst>
            <pc:docMk/>
            <pc:sldMk cId="471159448" sldId="495"/>
            <ac:picMk id="5" creationId="{F4F60D83-B7A2-4229-9BA0-BA3996A5297D}"/>
          </ac:picMkLst>
        </pc:picChg>
      </pc:sldChg>
      <pc:sldChg chg="addSp modSp new mod modAnim">
        <pc:chgData name="Goutham Makkena" userId="ee2210368fc1934b" providerId="LiveId" clId="{3E7A169C-2515-40FD-9C07-5854859345BA}" dt="2020-07-21T16:35:43.613" v="3817"/>
        <pc:sldMkLst>
          <pc:docMk/>
          <pc:sldMk cId="467902509" sldId="496"/>
        </pc:sldMkLst>
        <pc:spChg chg="mod">
          <ac:chgData name="Goutham Makkena" userId="ee2210368fc1934b" providerId="LiveId" clId="{3E7A169C-2515-40FD-9C07-5854859345BA}" dt="2020-07-20T09:33:49.994" v="3608" actId="20577"/>
          <ac:spMkLst>
            <pc:docMk/>
            <pc:sldMk cId="467902509" sldId="496"/>
            <ac:spMk id="2" creationId="{779705F7-7885-49A1-822C-A7C5CDBB9F9C}"/>
          </ac:spMkLst>
        </pc:spChg>
        <pc:spChg chg="mod">
          <ac:chgData name="Goutham Makkena" userId="ee2210368fc1934b" providerId="LiveId" clId="{3E7A169C-2515-40FD-9C07-5854859345BA}" dt="2020-07-20T09:34:37.844" v="3617" actId="14100"/>
          <ac:spMkLst>
            <pc:docMk/>
            <pc:sldMk cId="467902509" sldId="496"/>
            <ac:spMk id="3" creationId="{252E7895-1C36-4EF7-BA9F-9B4DDD210BBB}"/>
          </ac:spMkLst>
        </pc:spChg>
        <pc:spChg chg="add mod">
          <ac:chgData name="Goutham Makkena" userId="ee2210368fc1934b" providerId="LiveId" clId="{3E7A169C-2515-40FD-9C07-5854859345BA}" dt="2020-07-21T16:32:09.062" v="3780" actId="20577"/>
          <ac:spMkLst>
            <pc:docMk/>
            <pc:sldMk cId="467902509" sldId="496"/>
            <ac:spMk id="4" creationId="{55B7B917-707D-41F5-838E-88F14F64CA74}"/>
          </ac:spMkLst>
        </pc:spChg>
        <pc:spChg chg="add mod">
          <ac:chgData name="Goutham Makkena" userId="ee2210368fc1934b" providerId="LiveId" clId="{3E7A169C-2515-40FD-9C07-5854859345BA}" dt="2020-07-21T16:32:29.335" v="3792" actId="20577"/>
          <ac:spMkLst>
            <pc:docMk/>
            <pc:sldMk cId="467902509" sldId="496"/>
            <ac:spMk id="5" creationId="{6F11F4A1-A059-48A6-943C-D0C24FF21114}"/>
          </ac:spMkLst>
        </pc:spChg>
        <pc:spChg chg="add mod">
          <ac:chgData name="Goutham Makkena" userId="ee2210368fc1934b" providerId="LiveId" clId="{3E7A169C-2515-40FD-9C07-5854859345BA}" dt="2020-07-21T16:33:56.255" v="3805" actId="20577"/>
          <ac:spMkLst>
            <pc:docMk/>
            <pc:sldMk cId="467902509" sldId="496"/>
            <ac:spMk id="6" creationId="{F5AB0133-5835-4A66-841C-818F7EC03696}"/>
          </ac:spMkLst>
        </pc:spChg>
        <pc:spChg chg="add mod">
          <ac:chgData name="Goutham Makkena" userId="ee2210368fc1934b" providerId="LiveId" clId="{3E7A169C-2515-40FD-9C07-5854859345BA}" dt="2020-07-21T16:35:17.518" v="3812" actId="1076"/>
          <ac:spMkLst>
            <pc:docMk/>
            <pc:sldMk cId="467902509" sldId="496"/>
            <ac:spMk id="7" creationId="{50E2DF44-5EA3-4578-AB56-CF6CCBAEFD87}"/>
          </ac:spMkLst>
        </pc:spChg>
      </pc:sldChg>
      <pc:sldChg chg="addSp modSp new mod">
        <pc:chgData name="Goutham Makkena" userId="ee2210368fc1934b" providerId="LiveId" clId="{3E7A169C-2515-40FD-9C07-5854859345BA}" dt="2020-07-20T09:51:18.489" v="3728" actId="1076"/>
        <pc:sldMkLst>
          <pc:docMk/>
          <pc:sldMk cId="1901925422" sldId="497"/>
        </pc:sldMkLst>
        <pc:spChg chg="mod">
          <ac:chgData name="Goutham Makkena" userId="ee2210368fc1934b" providerId="LiveId" clId="{3E7A169C-2515-40FD-9C07-5854859345BA}" dt="2020-07-20T09:44:59.921" v="3629" actId="20577"/>
          <ac:spMkLst>
            <pc:docMk/>
            <pc:sldMk cId="1901925422" sldId="497"/>
            <ac:spMk id="2" creationId="{2ED09648-C9A3-475D-B622-841EFA80375B}"/>
          </ac:spMkLst>
        </pc:spChg>
        <pc:spChg chg="mod">
          <ac:chgData name="Goutham Makkena" userId="ee2210368fc1934b" providerId="LiveId" clId="{3E7A169C-2515-40FD-9C07-5854859345BA}" dt="2020-07-20T09:48:15.627" v="3681" actId="5793"/>
          <ac:spMkLst>
            <pc:docMk/>
            <pc:sldMk cId="1901925422" sldId="497"/>
            <ac:spMk id="3" creationId="{DD034C7D-B80C-4964-8A05-920455DCBFC3}"/>
          </ac:spMkLst>
        </pc:spChg>
        <pc:spChg chg="add mod">
          <ac:chgData name="Goutham Makkena" userId="ee2210368fc1934b" providerId="LiveId" clId="{3E7A169C-2515-40FD-9C07-5854859345BA}" dt="2020-07-20T09:51:18.489" v="3728" actId="1076"/>
          <ac:spMkLst>
            <pc:docMk/>
            <pc:sldMk cId="1901925422" sldId="497"/>
            <ac:spMk id="4" creationId="{9B73B9C1-9A78-4CFD-B0A1-5948427A9AD0}"/>
          </ac:spMkLst>
        </pc:spChg>
      </pc:sldChg>
      <pc:sldChg chg="addSp modSp new mod">
        <pc:chgData name="Goutham Makkena" userId="ee2210368fc1934b" providerId="LiveId" clId="{3E7A169C-2515-40FD-9C07-5854859345BA}" dt="2020-07-20T09:52:44.538" v="3742" actId="15"/>
        <pc:sldMkLst>
          <pc:docMk/>
          <pc:sldMk cId="704236038" sldId="498"/>
        </pc:sldMkLst>
        <pc:spChg chg="mod">
          <ac:chgData name="Goutham Makkena" userId="ee2210368fc1934b" providerId="LiveId" clId="{3E7A169C-2515-40FD-9C07-5854859345BA}" dt="2020-07-20T09:50:06.130" v="3691" actId="20577"/>
          <ac:spMkLst>
            <pc:docMk/>
            <pc:sldMk cId="704236038" sldId="498"/>
            <ac:spMk id="2" creationId="{1FD2C882-3810-4640-9571-C4CD176F712E}"/>
          </ac:spMkLst>
        </pc:spChg>
        <pc:spChg chg="mod">
          <ac:chgData name="Goutham Makkena" userId="ee2210368fc1934b" providerId="LiveId" clId="{3E7A169C-2515-40FD-9C07-5854859345BA}" dt="2020-07-20T09:52:44.538" v="3742" actId="15"/>
          <ac:spMkLst>
            <pc:docMk/>
            <pc:sldMk cId="704236038" sldId="498"/>
            <ac:spMk id="3" creationId="{FADD7CAE-95D9-40E4-878A-2DC12ECEFA64}"/>
          </ac:spMkLst>
        </pc:spChg>
        <pc:spChg chg="add mod">
          <ac:chgData name="Goutham Makkena" userId="ee2210368fc1934b" providerId="LiveId" clId="{3E7A169C-2515-40FD-9C07-5854859345BA}" dt="2020-07-20T09:51:09.966" v="3726" actId="113"/>
          <ac:spMkLst>
            <pc:docMk/>
            <pc:sldMk cId="704236038" sldId="498"/>
            <ac:spMk id="4" creationId="{B2C49D55-29DD-47D2-AB20-6EEE20E1DD14}"/>
          </ac:spMkLst>
        </pc:spChg>
      </pc:sldChg>
      <pc:sldChg chg="addSp delSp modSp new mod">
        <pc:chgData name="Goutham Makkena" userId="ee2210368fc1934b" providerId="LiveId" clId="{3E7A169C-2515-40FD-9C07-5854859345BA}" dt="2020-08-01T07:27:30.879" v="3871" actId="208"/>
        <pc:sldMkLst>
          <pc:docMk/>
          <pc:sldMk cId="924788285" sldId="499"/>
        </pc:sldMkLst>
        <pc:spChg chg="mod">
          <ac:chgData name="Goutham Makkena" userId="ee2210368fc1934b" providerId="LiveId" clId="{3E7A169C-2515-40FD-9C07-5854859345BA}" dt="2020-08-01T07:26:21.180" v="3852" actId="20577"/>
          <ac:spMkLst>
            <pc:docMk/>
            <pc:sldMk cId="924788285" sldId="499"/>
            <ac:spMk id="2" creationId="{7CF5F943-DD6D-40B8-BAEC-70F801D91DC8}"/>
          </ac:spMkLst>
        </pc:spChg>
        <pc:spChg chg="del">
          <ac:chgData name="Goutham Makkena" userId="ee2210368fc1934b" providerId="LiveId" clId="{3E7A169C-2515-40FD-9C07-5854859345BA}" dt="2020-08-01T07:26:30.828" v="3853" actId="478"/>
          <ac:spMkLst>
            <pc:docMk/>
            <pc:sldMk cId="924788285" sldId="499"/>
            <ac:spMk id="3" creationId="{FD8C6716-49AB-466D-BE9B-214A523390BE}"/>
          </ac:spMkLst>
        </pc:spChg>
        <pc:spChg chg="add mod">
          <ac:chgData name="Goutham Makkena" userId="ee2210368fc1934b" providerId="LiveId" clId="{3E7A169C-2515-40FD-9C07-5854859345BA}" dt="2020-08-01T07:26:45.741" v="3860" actId="20577"/>
          <ac:spMkLst>
            <pc:docMk/>
            <pc:sldMk cId="924788285" sldId="499"/>
            <ac:spMk id="4" creationId="{65169D74-DDB1-4202-A1C2-CEEDFCF78005}"/>
          </ac:spMkLst>
        </pc:spChg>
        <pc:spChg chg="add mod">
          <ac:chgData name="Goutham Makkena" userId="ee2210368fc1934b" providerId="LiveId" clId="{3E7A169C-2515-40FD-9C07-5854859345BA}" dt="2020-08-01T07:27:25.301" v="3870" actId="207"/>
          <ac:spMkLst>
            <pc:docMk/>
            <pc:sldMk cId="924788285" sldId="499"/>
            <ac:spMk id="5" creationId="{DCA8AB06-1A19-4D8A-8528-2F99507D21D5}"/>
          </ac:spMkLst>
        </pc:spChg>
        <pc:spChg chg="add mod">
          <ac:chgData name="Goutham Makkena" userId="ee2210368fc1934b" providerId="LiveId" clId="{3E7A169C-2515-40FD-9C07-5854859345BA}" dt="2020-08-01T07:27:30.879" v="3871" actId="208"/>
          <ac:spMkLst>
            <pc:docMk/>
            <pc:sldMk cId="924788285" sldId="499"/>
            <ac:spMk id="6" creationId="{31D2B2A9-ACA0-47ED-BDF5-B7E7BDBCAE0B}"/>
          </ac:spMkLst>
        </pc:spChg>
      </pc:sldChg>
      <pc:sldChg chg="new del">
        <pc:chgData name="Goutham Makkena" userId="ee2210368fc1934b" providerId="LiveId" clId="{3E7A169C-2515-40FD-9C07-5854859345BA}" dt="2020-08-01T07:26:05.301" v="3820" actId="680"/>
        <pc:sldMkLst>
          <pc:docMk/>
          <pc:sldMk cId="2339551489" sldId="499"/>
        </pc:sldMkLst>
      </pc:sldChg>
      <pc:sldChg chg="addSp delSp modSp new mod">
        <pc:chgData name="Goutham Makkena" userId="ee2210368fc1934b" providerId="LiveId" clId="{3E7A169C-2515-40FD-9C07-5854859345BA}" dt="2020-08-01T07:28:24.676" v="3898" actId="1076"/>
        <pc:sldMkLst>
          <pc:docMk/>
          <pc:sldMk cId="3480117667" sldId="500"/>
        </pc:sldMkLst>
        <pc:spChg chg="mod">
          <ac:chgData name="Goutham Makkena" userId="ee2210368fc1934b" providerId="LiveId" clId="{3E7A169C-2515-40FD-9C07-5854859345BA}" dt="2020-08-01T07:27:49.981" v="3885" actId="20577"/>
          <ac:spMkLst>
            <pc:docMk/>
            <pc:sldMk cId="3480117667" sldId="500"/>
            <ac:spMk id="2" creationId="{DD44E824-6D00-46B8-A235-E4F89B0CA79E}"/>
          </ac:spMkLst>
        </pc:spChg>
        <pc:spChg chg="del">
          <ac:chgData name="Goutham Makkena" userId="ee2210368fc1934b" providerId="LiveId" clId="{3E7A169C-2515-40FD-9C07-5854859345BA}" dt="2020-08-01T07:27:56.765" v="3886" actId="478"/>
          <ac:spMkLst>
            <pc:docMk/>
            <pc:sldMk cId="3480117667" sldId="500"/>
            <ac:spMk id="3" creationId="{3F7F8E9F-8E70-4858-AD80-5A0596A4FBFB}"/>
          </ac:spMkLst>
        </pc:spChg>
        <pc:spChg chg="add mod">
          <ac:chgData name="Goutham Makkena" userId="ee2210368fc1934b" providerId="LiveId" clId="{3E7A169C-2515-40FD-9C07-5854859345BA}" dt="2020-08-01T07:28:24.676" v="3898" actId="1076"/>
          <ac:spMkLst>
            <pc:docMk/>
            <pc:sldMk cId="3480117667" sldId="500"/>
            <ac:spMk id="4" creationId="{00F1BBC7-C912-422D-8ABC-D44858A47999}"/>
          </ac:spMkLst>
        </pc:spChg>
      </pc:sldChg>
      <pc:sldChg chg="addSp delSp modSp new mod modAnim">
        <pc:chgData name="Goutham Makkena" userId="ee2210368fc1934b" providerId="LiveId" clId="{3E7A169C-2515-40FD-9C07-5854859345BA}" dt="2020-08-01T07:29:36.011" v="3928" actId="1076"/>
        <pc:sldMkLst>
          <pc:docMk/>
          <pc:sldMk cId="2000981315" sldId="501"/>
        </pc:sldMkLst>
        <pc:spChg chg="mod">
          <ac:chgData name="Goutham Makkena" userId="ee2210368fc1934b" providerId="LiveId" clId="{3E7A169C-2515-40FD-9C07-5854859345BA}" dt="2020-08-01T07:28:36.724" v="3904" actId="20577"/>
          <ac:spMkLst>
            <pc:docMk/>
            <pc:sldMk cId="2000981315" sldId="501"/>
            <ac:spMk id="2" creationId="{FA399A7A-17E9-4227-84EA-3A9D4E023976}"/>
          </ac:spMkLst>
        </pc:spChg>
        <pc:spChg chg="del">
          <ac:chgData name="Goutham Makkena" userId="ee2210368fc1934b" providerId="LiveId" clId="{3E7A169C-2515-40FD-9C07-5854859345BA}" dt="2020-08-01T07:28:44.660" v="3905" actId="478"/>
          <ac:spMkLst>
            <pc:docMk/>
            <pc:sldMk cId="2000981315" sldId="501"/>
            <ac:spMk id="3" creationId="{6E4055A3-47C2-4993-A9B9-145B48EDD63D}"/>
          </ac:spMkLst>
        </pc:spChg>
        <pc:spChg chg="add mod">
          <ac:chgData name="Goutham Makkena" userId="ee2210368fc1934b" providerId="LiveId" clId="{3E7A169C-2515-40FD-9C07-5854859345BA}" dt="2020-08-01T07:28:52.613" v="3913" actId="6549"/>
          <ac:spMkLst>
            <pc:docMk/>
            <pc:sldMk cId="2000981315" sldId="501"/>
            <ac:spMk id="4" creationId="{B611EB8A-70F4-4DAA-92DD-6A9A7FEA8EDA}"/>
          </ac:spMkLst>
        </pc:spChg>
        <pc:spChg chg="add mod">
          <ac:chgData name="Goutham Makkena" userId="ee2210368fc1934b" providerId="LiveId" clId="{3E7A169C-2515-40FD-9C07-5854859345BA}" dt="2020-08-01T07:29:28.548" v="3926" actId="207"/>
          <ac:spMkLst>
            <pc:docMk/>
            <pc:sldMk cId="2000981315" sldId="501"/>
            <ac:spMk id="5" creationId="{1A07B506-7093-4A50-895F-4C2CA9165F27}"/>
          </ac:spMkLst>
        </pc:spChg>
        <pc:picChg chg="add mod">
          <ac:chgData name="Goutham Makkena" userId="ee2210368fc1934b" providerId="LiveId" clId="{3E7A169C-2515-40FD-9C07-5854859345BA}" dt="2020-08-01T07:29:36.011" v="3928" actId="1076"/>
          <ac:picMkLst>
            <pc:docMk/>
            <pc:sldMk cId="2000981315" sldId="501"/>
            <ac:picMk id="6" creationId="{A584A0F1-CA08-40CC-8146-DF6F62278B8B}"/>
          </ac:picMkLst>
        </pc:picChg>
      </pc:sldChg>
      <pc:sldChg chg="addSp delSp modSp new mod">
        <pc:chgData name="Goutham Makkena" userId="ee2210368fc1934b" providerId="LiveId" clId="{3E7A169C-2515-40FD-9C07-5854859345BA}" dt="2020-08-01T07:30:32.051" v="3973" actId="14100"/>
        <pc:sldMkLst>
          <pc:docMk/>
          <pc:sldMk cId="2832558415" sldId="502"/>
        </pc:sldMkLst>
        <pc:spChg chg="mod">
          <ac:chgData name="Goutham Makkena" userId="ee2210368fc1934b" providerId="LiveId" clId="{3E7A169C-2515-40FD-9C07-5854859345BA}" dt="2020-08-01T07:29:52.709" v="3949" actId="20577"/>
          <ac:spMkLst>
            <pc:docMk/>
            <pc:sldMk cId="2832558415" sldId="502"/>
            <ac:spMk id="2" creationId="{80E44068-0E27-4F1E-8606-FF7A51D2055F}"/>
          </ac:spMkLst>
        </pc:spChg>
        <pc:spChg chg="del">
          <ac:chgData name="Goutham Makkena" userId="ee2210368fc1934b" providerId="LiveId" clId="{3E7A169C-2515-40FD-9C07-5854859345BA}" dt="2020-08-01T07:29:59.516" v="3950"/>
          <ac:spMkLst>
            <pc:docMk/>
            <pc:sldMk cId="2832558415" sldId="502"/>
            <ac:spMk id="3" creationId="{B3A7A44A-E890-42FD-AE11-49AAE6CC9FE2}"/>
          </ac:spMkLst>
        </pc:spChg>
        <pc:spChg chg="add mod">
          <ac:chgData name="Goutham Makkena" userId="ee2210368fc1934b" providerId="LiveId" clId="{3E7A169C-2515-40FD-9C07-5854859345BA}" dt="2020-08-01T07:30:21.125" v="3969" actId="6549"/>
          <ac:spMkLst>
            <pc:docMk/>
            <pc:sldMk cId="2832558415" sldId="502"/>
            <ac:spMk id="4" creationId="{EDCFE494-6812-4C63-AB3B-7B595F9F125A}"/>
          </ac:spMkLst>
        </pc:spChg>
        <pc:picChg chg="add mod">
          <ac:chgData name="Goutham Makkena" userId="ee2210368fc1934b" providerId="LiveId" clId="{3E7A169C-2515-40FD-9C07-5854859345BA}" dt="2020-08-01T07:30:32.051" v="3973" actId="14100"/>
          <ac:picMkLst>
            <pc:docMk/>
            <pc:sldMk cId="2832558415" sldId="502"/>
            <ac:picMk id="5" creationId="{1488CB71-8F73-418E-A67A-B32B182FBD6D}"/>
          </ac:picMkLst>
        </pc:picChg>
      </pc:sldChg>
      <pc:sldChg chg="addSp delSp modSp new mod">
        <pc:chgData name="Goutham Makkena" userId="ee2210368fc1934b" providerId="LiveId" clId="{3E7A169C-2515-40FD-9C07-5854859345BA}" dt="2020-08-01T07:30:53.523" v="3993" actId="1076"/>
        <pc:sldMkLst>
          <pc:docMk/>
          <pc:sldMk cId="1981905515" sldId="503"/>
        </pc:sldMkLst>
        <pc:spChg chg="mod">
          <ac:chgData name="Goutham Makkena" userId="ee2210368fc1934b" providerId="LiveId" clId="{3E7A169C-2515-40FD-9C07-5854859345BA}" dt="2020-08-01T07:30:45.513" v="3989" actId="20577"/>
          <ac:spMkLst>
            <pc:docMk/>
            <pc:sldMk cId="1981905515" sldId="503"/>
            <ac:spMk id="2" creationId="{904E3E48-7417-4391-A9F8-B7AFC820C4C9}"/>
          </ac:spMkLst>
        </pc:spChg>
        <pc:spChg chg="del">
          <ac:chgData name="Goutham Makkena" userId="ee2210368fc1934b" providerId="LiveId" clId="{3E7A169C-2515-40FD-9C07-5854859345BA}" dt="2020-08-01T07:30:50.333" v="3990" actId="478"/>
          <ac:spMkLst>
            <pc:docMk/>
            <pc:sldMk cId="1981905515" sldId="503"/>
            <ac:spMk id="3" creationId="{FE669E82-9EC5-4B6A-9BBD-62CDE8D2ECA4}"/>
          </ac:spMkLst>
        </pc:spChg>
        <pc:picChg chg="add mod">
          <ac:chgData name="Goutham Makkena" userId="ee2210368fc1934b" providerId="LiveId" clId="{3E7A169C-2515-40FD-9C07-5854859345BA}" dt="2020-08-01T07:30:53.523" v="3993" actId="1076"/>
          <ac:picMkLst>
            <pc:docMk/>
            <pc:sldMk cId="1981905515" sldId="503"/>
            <ac:picMk id="4" creationId="{B59521C1-4FD6-4DE6-B249-82CA69D01ADE}"/>
          </ac:picMkLst>
        </pc:picChg>
      </pc:sldChg>
      <pc:sldChg chg="addSp delSp modSp new mod">
        <pc:chgData name="Goutham Makkena" userId="ee2210368fc1934b" providerId="LiveId" clId="{3E7A169C-2515-40FD-9C07-5854859345BA}" dt="2020-08-01T07:31:24.530" v="4013" actId="1076"/>
        <pc:sldMkLst>
          <pc:docMk/>
          <pc:sldMk cId="3525459074" sldId="504"/>
        </pc:sldMkLst>
        <pc:spChg chg="mod">
          <ac:chgData name="Goutham Makkena" userId="ee2210368fc1934b" providerId="LiveId" clId="{3E7A169C-2515-40FD-9C07-5854859345BA}" dt="2020-08-01T07:31:13.461" v="4008" actId="20577"/>
          <ac:spMkLst>
            <pc:docMk/>
            <pc:sldMk cId="3525459074" sldId="504"/>
            <ac:spMk id="2" creationId="{2612CA28-423B-4FD9-8947-27C1A8A65D12}"/>
          </ac:spMkLst>
        </pc:spChg>
        <pc:spChg chg="del">
          <ac:chgData name="Goutham Makkena" userId="ee2210368fc1934b" providerId="LiveId" clId="{3E7A169C-2515-40FD-9C07-5854859345BA}" dt="2020-08-01T07:31:16.364" v="4009" actId="478"/>
          <ac:spMkLst>
            <pc:docMk/>
            <pc:sldMk cId="3525459074" sldId="504"/>
            <ac:spMk id="3" creationId="{693C47D7-9A8A-4D3C-AB27-320A46AA17E4}"/>
          </ac:spMkLst>
        </pc:spChg>
        <pc:picChg chg="add mod">
          <ac:chgData name="Goutham Makkena" userId="ee2210368fc1934b" providerId="LiveId" clId="{3E7A169C-2515-40FD-9C07-5854859345BA}" dt="2020-08-01T07:31:24.530" v="4013" actId="1076"/>
          <ac:picMkLst>
            <pc:docMk/>
            <pc:sldMk cId="3525459074" sldId="504"/>
            <ac:picMk id="4" creationId="{C0D31047-AD37-4A7C-A3E8-9CD9BCA402D0}"/>
          </ac:picMkLst>
        </pc:picChg>
      </pc:sldChg>
      <pc:sldChg chg="addSp delSp modSp new mod modAnim">
        <pc:chgData name="Goutham Makkena" userId="ee2210368fc1934b" providerId="LiveId" clId="{3E7A169C-2515-40FD-9C07-5854859345BA}" dt="2020-08-01T07:32:58.187" v="4052" actId="1076"/>
        <pc:sldMkLst>
          <pc:docMk/>
          <pc:sldMk cId="624684680" sldId="505"/>
        </pc:sldMkLst>
        <pc:spChg chg="mod">
          <ac:chgData name="Goutham Makkena" userId="ee2210368fc1934b" providerId="LiveId" clId="{3E7A169C-2515-40FD-9C07-5854859345BA}" dt="2020-08-01T07:32:35.437" v="4042" actId="20577"/>
          <ac:spMkLst>
            <pc:docMk/>
            <pc:sldMk cId="624684680" sldId="505"/>
            <ac:spMk id="2" creationId="{364F7005-9A26-4140-B1BD-729B97A8FFCC}"/>
          </ac:spMkLst>
        </pc:spChg>
        <pc:spChg chg="del">
          <ac:chgData name="Goutham Makkena" userId="ee2210368fc1934b" providerId="LiveId" clId="{3E7A169C-2515-40FD-9C07-5854859345BA}" dt="2020-08-01T07:31:50.916" v="4015" actId="478"/>
          <ac:spMkLst>
            <pc:docMk/>
            <pc:sldMk cId="624684680" sldId="505"/>
            <ac:spMk id="3" creationId="{0A8B9646-A0A2-4A6E-A375-4AE03C4A16AA}"/>
          </ac:spMkLst>
        </pc:spChg>
        <pc:spChg chg="add mod">
          <ac:chgData name="Goutham Makkena" userId="ee2210368fc1934b" providerId="LiveId" clId="{3E7A169C-2515-40FD-9C07-5854859345BA}" dt="2020-08-01T07:32:09.109" v="4027" actId="207"/>
          <ac:spMkLst>
            <pc:docMk/>
            <pc:sldMk cId="624684680" sldId="505"/>
            <ac:spMk id="4" creationId="{3E07D7D9-20F9-4F3E-A8FB-665562536F1A}"/>
          </ac:spMkLst>
        </pc:spChg>
        <pc:spChg chg="add mod">
          <ac:chgData name="Goutham Makkena" userId="ee2210368fc1934b" providerId="LiveId" clId="{3E7A169C-2515-40FD-9C07-5854859345BA}" dt="2020-08-01T07:32:58.187" v="4052" actId="1076"/>
          <ac:spMkLst>
            <pc:docMk/>
            <pc:sldMk cId="624684680" sldId="505"/>
            <ac:spMk id="6" creationId="{6FAB1EFC-5E3D-426C-99EF-448C8BBBD1FF}"/>
          </ac:spMkLst>
        </pc:spChg>
        <pc:spChg chg="add mod">
          <ac:chgData name="Goutham Makkena" userId="ee2210368fc1934b" providerId="LiveId" clId="{3E7A169C-2515-40FD-9C07-5854859345BA}" dt="2020-08-01T07:32:58.187" v="4052" actId="1076"/>
          <ac:spMkLst>
            <pc:docMk/>
            <pc:sldMk cId="624684680" sldId="505"/>
            <ac:spMk id="7" creationId="{2FEEDEF1-61B8-4419-95DB-B8D455E886E5}"/>
          </ac:spMkLst>
        </pc:spChg>
        <pc:spChg chg="add mod">
          <ac:chgData name="Goutham Makkena" userId="ee2210368fc1934b" providerId="LiveId" clId="{3E7A169C-2515-40FD-9C07-5854859345BA}" dt="2020-08-01T07:32:51.659" v="4051" actId="1076"/>
          <ac:spMkLst>
            <pc:docMk/>
            <pc:sldMk cId="624684680" sldId="505"/>
            <ac:spMk id="8" creationId="{112507AE-8E13-4A8E-A92B-751E78EB6278}"/>
          </ac:spMkLst>
        </pc:spChg>
        <pc:picChg chg="add mod">
          <ac:chgData name="Goutham Makkena" userId="ee2210368fc1934b" providerId="LiveId" clId="{3E7A169C-2515-40FD-9C07-5854859345BA}" dt="2020-08-01T07:32:58.187" v="4052" actId="1076"/>
          <ac:picMkLst>
            <pc:docMk/>
            <pc:sldMk cId="624684680" sldId="505"/>
            <ac:picMk id="5" creationId="{63E2B5D9-C847-431B-BB50-4B34A65C0F06}"/>
          </ac:picMkLst>
        </pc:picChg>
      </pc:sldChg>
      <pc:sldChg chg="addSp delSp modSp new mod">
        <pc:chgData name="Goutham Makkena" userId="ee2210368fc1934b" providerId="LiveId" clId="{3E7A169C-2515-40FD-9C07-5854859345BA}" dt="2020-08-01T07:33:45.939" v="4074" actId="14100"/>
        <pc:sldMkLst>
          <pc:docMk/>
          <pc:sldMk cId="1056704416" sldId="506"/>
        </pc:sldMkLst>
        <pc:spChg chg="mod">
          <ac:chgData name="Goutham Makkena" userId="ee2210368fc1934b" providerId="LiveId" clId="{3E7A169C-2515-40FD-9C07-5854859345BA}" dt="2020-08-01T07:33:13.324" v="4066" actId="20577"/>
          <ac:spMkLst>
            <pc:docMk/>
            <pc:sldMk cId="1056704416" sldId="506"/>
            <ac:spMk id="2" creationId="{1F011D90-0845-41FA-ABA4-E1B1B323A63F}"/>
          </ac:spMkLst>
        </pc:spChg>
        <pc:spChg chg="del">
          <ac:chgData name="Goutham Makkena" userId="ee2210368fc1934b" providerId="LiveId" clId="{3E7A169C-2515-40FD-9C07-5854859345BA}" dt="2020-08-01T07:33:19.653" v="4067" actId="478"/>
          <ac:spMkLst>
            <pc:docMk/>
            <pc:sldMk cId="1056704416" sldId="506"/>
            <ac:spMk id="3" creationId="{EEF4370D-A512-4ECF-9A93-59C75B1EF59D}"/>
          </ac:spMkLst>
        </pc:spChg>
        <pc:spChg chg="add mod">
          <ac:chgData name="Goutham Makkena" userId="ee2210368fc1934b" providerId="LiveId" clId="{3E7A169C-2515-40FD-9C07-5854859345BA}" dt="2020-08-01T07:33:20.058" v="4068"/>
          <ac:spMkLst>
            <pc:docMk/>
            <pc:sldMk cId="1056704416" sldId="506"/>
            <ac:spMk id="4" creationId="{F3AED9CF-9E7F-4095-9F9A-D04E7008C966}"/>
          </ac:spMkLst>
        </pc:spChg>
        <pc:spChg chg="add mod">
          <ac:chgData name="Goutham Makkena" userId="ee2210368fc1934b" providerId="LiveId" clId="{3E7A169C-2515-40FD-9C07-5854859345BA}" dt="2020-08-01T07:33:32.995" v="4070" actId="1076"/>
          <ac:spMkLst>
            <pc:docMk/>
            <pc:sldMk cId="1056704416" sldId="506"/>
            <ac:spMk id="5" creationId="{18018332-430B-40BD-B2F5-4353FDE5C9E2}"/>
          </ac:spMkLst>
        </pc:spChg>
        <pc:picChg chg="add mod">
          <ac:chgData name="Goutham Makkena" userId="ee2210368fc1934b" providerId="LiveId" clId="{3E7A169C-2515-40FD-9C07-5854859345BA}" dt="2020-08-01T07:33:45.939" v="4074" actId="14100"/>
          <ac:picMkLst>
            <pc:docMk/>
            <pc:sldMk cId="1056704416" sldId="506"/>
            <ac:picMk id="6" creationId="{CFA8C8DF-4B69-48B3-9AF0-DAD510058CB9}"/>
          </ac:picMkLst>
        </pc:picChg>
      </pc:sldChg>
      <pc:sldMasterChg chg="addSp delSp modSp mod modSldLayout">
        <pc:chgData name="Goutham Makkena" userId="ee2210368fc1934b" providerId="LiveId" clId="{3E7A169C-2515-40FD-9C07-5854859345BA}" dt="2020-07-20T06:52:40.994" v="3177" actId="14100"/>
        <pc:sldMasterMkLst>
          <pc:docMk/>
          <pc:sldMasterMk cId="1245618475" sldId="2147483672"/>
        </pc:sldMasterMkLst>
        <pc:spChg chg="mod">
          <ac:chgData name="Goutham Makkena" userId="ee2210368fc1934b" providerId="LiveId" clId="{3E7A169C-2515-40FD-9C07-5854859345BA}" dt="2020-07-20T06:50:09.743" v="3088" actId="255"/>
          <ac:spMkLst>
            <pc:docMk/>
            <pc:sldMasterMk cId="1245618475" sldId="2147483672"/>
            <ac:spMk id="2" creationId="{00000000-0000-0000-0000-000000000000}"/>
          </ac:spMkLst>
        </pc:spChg>
        <pc:spChg chg="mod">
          <ac:chgData name="Goutham Makkena" userId="ee2210368fc1934b" providerId="LiveId" clId="{3E7A169C-2515-40FD-9C07-5854859345BA}" dt="2020-07-20T06:52:29.778" v="3176" actId="1036"/>
          <ac:spMkLst>
            <pc:docMk/>
            <pc:sldMasterMk cId="1245618475" sldId="2147483672"/>
            <ac:spMk id="3" creationId="{00000000-0000-0000-0000-000000000000}"/>
          </ac:spMkLst>
        </pc:spChg>
        <pc:picChg chg="del">
          <ac:chgData name="Goutham Makkena" userId="ee2210368fc1934b" providerId="LiveId" clId="{3E7A169C-2515-40FD-9C07-5854859345BA}" dt="2020-07-20T06:51:58.027" v="3160" actId="478"/>
          <ac:picMkLst>
            <pc:docMk/>
            <pc:sldMasterMk cId="1245618475" sldId="2147483672"/>
            <ac:picMk id="7" creationId="{A6C8C1E6-C0C0-4A04-8040-85ADA4DD29AA}"/>
          </ac:picMkLst>
        </pc:picChg>
        <pc:picChg chg="add mod">
          <ac:chgData name="Goutham Makkena" userId="ee2210368fc1934b" providerId="LiveId" clId="{3E7A169C-2515-40FD-9C07-5854859345BA}" dt="2020-07-20T06:50:17.067" v="3159" actId="1076"/>
          <ac:picMkLst>
            <pc:docMk/>
            <pc:sldMasterMk cId="1245618475" sldId="2147483672"/>
            <ac:picMk id="9" creationId="{677F5031-86BB-438E-8B4C-456CC9D5EC2D}"/>
          </ac:picMkLst>
        </pc:picChg>
        <pc:picChg chg="add mod">
          <ac:chgData name="Goutham Makkena" userId="ee2210368fc1934b" providerId="LiveId" clId="{3E7A169C-2515-40FD-9C07-5854859345BA}" dt="2020-07-20T06:52:20.931" v="3166" actId="1076"/>
          <ac:picMkLst>
            <pc:docMk/>
            <pc:sldMasterMk cId="1245618475" sldId="2147483672"/>
            <ac:picMk id="11" creationId="{938516AF-5F90-43AA-9A31-F9B3F6996E08}"/>
          </ac:picMkLst>
        </pc:picChg>
        <pc:sldLayoutChg chg="modSp mod">
          <pc:chgData name="Goutham Makkena" userId="ee2210368fc1934b" providerId="LiveId" clId="{3E7A169C-2515-40FD-9C07-5854859345BA}" dt="2020-07-20T06:52:40.994" v="3177" actId="14100"/>
          <pc:sldLayoutMkLst>
            <pc:docMk/>
            <pc:sldMasterMk cId="1245618475" sldId="2147483672"/>
            <pc:sldLayoutMk cId="3853365139" sldId="2147483677"/>
          </pc:sldLayoutMkLst>
          <pc:spChg chg="mod">
            <ac:chgData name="Goutham Makkena" userId="ee2210368fc1934b" providerId="LiveId" clId="{3E7A169C-2515-40FD-9C07-5854859345BA}" dt="2020-07-20T06:52:40.994" v="3177" actId="14100"/>
            <ac:spMkLst>
              <pc:docMk/>
              <pc:sldMasterMk cId="1245618475" sldId="2147483672"/>
              <pc:sldLayoutMk cId="3853365139" sldId="2147483677"/>
              <ac:spMk id="2" creationId="{00000000-0000-0000-0000-000000000000}"/>
            </ac:spMkLst>
          </pc:spChg>
        </pc:sldLayoutChg>
      </pc:sldMasterChg>
    </pc:docChg>
  </pc:docChgLst>
  <pc:docChgLst>
    <pc:chgData name="Goutham Makkena" userId="ee2210368fc1934b" providerId="LiveId" clId="{EF06323B-282D-4778-AB7F-33F052EFE9CB}"/>
    <pc:docChg chg="modSld">
      <pc:chgData name="Goutham Makkena" userId="ee2210368fc1934b" providerId="LiveId" clId="{EF06323B-282D-4778-AB7F-33F052EFE9CB}" dt="2020-09-23T08:24:14.974" v="51" actId="6549"/>
      <pc:docMkLst>
        <pc:docMk/>
      </pc:docMkLst>
      <pc:sldChg chg="modSp">
        <pc:chgData name="Goutham Makkena" userId="ee2210368fc1934b" providerId="LiveId" clId="{EF06323B-282D-4778-AB7F-33F052EFE9CB}" dt="2020-09-23T08:24:14.974" v="51" actId="6549"/>
        <pc:sldMkLst>
          <pc:docMk/>
          <pc:sldMk cId="4172021354" sldId="485"/>
        </pc:sldMkLst>
        <pc:spChg chg="mod">
          <ac:chgData name="Goutham Makkena" userId="ee2210368fc1934b" providerId="LiveId" clId="{EF06323B-282D-4778-AB7F-33F052EFE9CB}" dt="2020-09-23T08:24:14.974" v="51" actId="6549"/>
          <ac:spMkLst>
            <pc:docMk/>
            <pc:sldMk cId="4172021354" sldId="485"/>
            <ac:spMk id="4" creationId="{6DC57B04-D506-479A-952B-34DC83250160}"/>
          </ac:spMkLst>
        </pc:spChg>
      </pc:sldChg>
      <pc:sldChg chg="mod modShow">
        <pc:chgData name="Goutham Makkena" userId="ee2210368fc1934b" providerId="LiveId" clId="{EF06323B-282D-4778-AB7F-33F052EFE9CB}" dt="2020-09-23T07:53:29.375" v="0" actId="729"/>
        <pc:sldMkLst>
          <pc:docMk/>
          <pc:sldMk cId="3363755939" sldId="486"/>
        </pc:sldMkLst>
      </pc:sldChg>
      <pc:sldChg chg="mod modShow">
        <pc:chgData name="Goutham Makkena" userId="ee2210368fc1934b" providerId="LiveId" clId="{EF06323B-282D-4778-AB7F-33F052EFE9CB}" dt="2020-09-23T07:53:29.375" v="0" actId="729"/>
        <pc:sldMkLst>
          <pc:docMk/>
          <pc:sldMk cId="4176224011" sldId="487"/>
        </pc:sldMkLst>
      </pc:sldChg>
      <pc:sldChg chg="mod modShow">
        <pc:chgData name="Goutham Makkena" userId="ee2210368fc1934b" providerId="LiveId" clId="{EF06323B-282D-4778-AB7F-33F052EFE9CB}" dt="2020-09-23T07:53:29.375" v="0" actId="729"/>
        <pc:sldMkLst>
          <pc:docMk/>
          <pc:sldMk cId="3608942722" sldId="488"/>
        </pc:sldMkLst>
      </pc:sldChg>
      <pc:sldChg chg="modSp mod">
        <pc:chgData name="Goutham Makkena" userId="ee2210368fc1934b" providerId="LiveId" clId="{EF06323B-282D-4778-AB7F-33F052EFE9CB}" dt="2020-09-23T07:55:40.265" v="24" actId="20577"/>
        <pc:sldMkLst>
          <pc:docMk/>
          <pc:sldMk cId="1901925422" sldId="497"/>
        </pc:sldMkLst>
        <pc:spChg chg="mod">
          <ac:chgData name="Goutham Makkena" userId="ee2210368fc1934b" providerId="LiveId" clId="{EF06323B-282D-4778-AB7F-33F052EFE9CB}" dt="2020-09-23T07:55:40.265" v="24" actId="20577"/>
          <ac:spMkLst>
            <pc:docMk/>
            <pc:sldMk cId="1901925422" sldId="497"/>
            <ac:spMk id="2" creationId="{2ED09648-C9A3-475D-B622-841EFA80375B}"/>
          </ac:spMkLst>
        </pc:spChg>
        <pc:spChg chg="mod">
          <ac:chgData name="Goutham Makkena" userId="ee2210368fc1934b" providerId="LiveId" clId="{EF06323B-282D-4778-AB7F-33F052EFE9CB}" dt="2020-09-23T07:54:20.933" v="2" actId="20577"/>
          <ac:spMkLst>
            <pc:docMk/>
            <pc:sldMk cId="1901925422" sldId="497"/>
            <ac:spMk id="3" creationId="{DD034C7D-B80C-4964-8A05-920455DCBFC3}"/>
          </ac:spMkLst>
        </pc:spChg>
      </pc:sldChg>
      <pc:sldChg chg="modSp mod">
        <pc:chgData name="Goutham Makkena" userId="ee2210368fc1934b" providerId="LiveId" clId="{EF06323B-282D-4778-AB7F-33F052EFE9CB}" dt="2020-09-23T07:56:31.545" v="45" actId="20577"/>
        <pc:sldMkLst>
          <pc:docMk/>
          <pc:sldMk cId="704236038" sldId="498"/>
        </pc:sldMkLst>
        <pc:spChg chg="mod">
          <ac:chgData name="Goutham Makkena" userId="ee2210368fc1934b" providerId="LiveId" clId="{EF06323B-282D-4778-AB7F-33F052EFE9CB}" dt="2020-09-23T07:56:31.545" v="45" actId="20577"/>
          <ac:spMkLst>
            <pc:docMk/>
            <pc:sldMk cId="704236038" sldId="498"/>
            <ac:spMk id="2" creationId="{1FD2C882-3810-4640-9571-C4CD176F712E}"/>
          </ac:spMkLst>
        </pc:spChg>
      </pc:sldChg>
    </pc:docChg>
  </pc:docChgLst>
</pc:chgInfo>
</file>

<file path=ppt/ink/ink1.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0" units="1/dev"/>
        </inkml:channelProperties>
      </inkml:inkSource>
      <inkml:timestamp xml:id="ts0" timeString="2020-07-26T11:12:04.059"/>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39 26 94,'-12'-10'7,"2"5"-7,10 5 0,-17-11-29,17 11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20DC4-942B-4E23-B14E-1B021F820C40}" type="datetimeFigureOut">
              <a:rPr lang="en-IN" smtClean="0"/>
              <a:pPr/>
              <a:t>11-01-2024</a:t>
            </a:fld>
            <a:endParaRPr lang="en-IN"/>
          </a:p>
        </p:txBody>
      </p:sp>
      <p:sp>
        <p:nvSpPr>
          <p:cNvPr id="4" name="Slide Image Placeholder 3"/>
          <p:cNvSpPr>
            <a:spLocks noGrp="1" noRot="1" noChangeAspect="1"/>
          </p:cNvSpPr>
          <p:nvPr>
            <p:ph type="sldImg" idx="2"/>
          </p:nvPr>
        </p:nvSpPr>
        <p:spPr>
          <a:xfrm>
            <a:off x="1108075" y="1143000"/>
            <a:ext cx="464185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A606C-0C0F-4112-955A-32CA880C1952}" type="slidenum">
              <a:rPr lang="en-IN" smtClean="0"/>
              <a:pPr/>
              <a:t>‹#›</a:t>
            </a:fld>
            <a:endParaRPr lang="en-IN"/>
          </a:p>
        </p:txBody>
      </p:sp>
    </p:spTree>
    <p:extLst>
      <p:ext uri="{BB962C8B-B14F-4D97-AF65-F5344CB8AC3E}">
        <p14:creationId xmlns:p14="http://schemas.microsoft.com/office/powerpoint/2010/main" val="2511996401"/>
      </p:ext>
    </p:extLst>
  </p:cSld>
  <p:clrMap bg1="lt1" tx1="dk1" bg2="lt2" tx2="dk2" accent1="accent1" accent2="accent2" accent3="accent3" accent4="accent4" accent5="accent5" accent6="accent6" hlink="hlink" folHlink="folHlink"/>
  <p:notesStyle>
    <a:lvl1pPr marL="0" algn="l" defTabSz="1029797" rtl="0" eaLnBrk="1" latinLnBrk="0" hangingPunct="1">
      <a:defRPr sz="1351" kern="1200">
        <a:solidFill>
          <a:schemeClr val="tx1"/>
        </a:solidFill>
        <a:latin typeface="+mn-lt"/>
        <a:ea typeface="+mn-ea"/>
        <a:cs typeface="+mn-cs"/>
      </a:defRPr>
    </a:lvl1pPr>
    <a:lvl2pPr marL="514899" algn="l" defTabSz="1029797" rtl="0" eaLnBrk="1" latinLnBrk="0" hangingPunct="1">
      <a:defRPr sz="1351" kern="1200">
        <a:solidFill>
          <a:schemeClr val="tx1"/>
        </a:solidFill>
        <a:latin typeface="+mn-lt"/>
        <a:ea typeface="+mn-ea"/>
        <a:cs typeface="+mn-cs"/>
      </a:defRPr>
    </a:lvl2pPr>
    <a:lvl3pPr marL="1029797" algn="l" defTabSz="1029797" rtl="0" eaLnBrk="1" latinLnBrk="0" hangingPunct="1">
      <a:defRPr sz="1351" kern="1200">
        <a:solidFill>
          <a:schemeClr val="tx1"/>
        </a:solidFill>
        <a:latin typeface="+mn-lt"/>
        <a:ea typeface="+mn-ea"/>
        <a:cs typeface="+mn-cs"/>
      </a:defRPr>
    </a:lvl3pPr>
    <a:lvl4pPr marL="1544696" algn="l" defTabSz="1029797" rtl="0" eaLnBrk="1" latinLnBrk="0" hangingPunct="1">
      <a:defRPr sz="1351" kern="1200">
        <a:solidFill>
          <a:schemeClr val="tx1"/>
        </a:solidFill>
        <a:latin typeface="+mn-lt"/>
        <a:ea typeface="+mn-ea"/>
        <a:cs typeface="+mn-cs"/>
      </a:defRPr>
    </a:lvl4pPr>
    <a:lvl5pPr marL="2059595" algn="l" defTabSz="1029797" rtl="0" eaLnBrk="1" latinLnBrk="0" hangingPunct="1">
      <a:defRPr sz="1351" kern="1200">
        <a:solidFill>
          <a:schemeClr val="tx1"/>
        </a:solidFill>
        <a:latin typeface="+mn-lt"/>
        <a:ea typeface="+mn-ea"/>
        <a:cs typeface="+mn-cs"/>
      </a:defRPr>
    </a:lvl5pPr>
    <a:lvl6pPr marL="2574493" algn="l" defTabSz="1029797" rtl="0" eaLnBrk="1" latinLnBrk="0" hangingPunct="1">
      <a:defRPr sz="1351" kern="1200">
        <a:solidFill>
          <a:schemeClr val="tx1"/>
        </a:solidFill>
        <a:latin typeface="+mn-lt"/>
        <a:ea typeface="+mn-ea"/>
        <a:cs typeface="+mn-cs"/>
      </a:defRPr>
    </a:lvl6pPr>
    <a:lvl7pPr marL="3089392" algn="l" defTabSz="1029797" rtl="0" eaLnBrk="1" latinLnBrk="0" hangingPunct="1">
      <a:defRPr sz="1351" kern="1200">
        <a:solidFill>
          <a:schemeClr val="tx1"/>
        </a:solidFill>
        <a:latin typeface="+mn-lt"/>
        <a:ea typeface="+mn-ea"/>
        <a:cs typeface="+mn-cs"/>
      </a:defRPr>
    </a:lvl7pPr>
    <a:lvl8pPr marL="3604290" algn="l" defTabSz="1029797" rtl="0" eaLnBrk="1" latinLnBrk="0" hangingPunct="1">
      <a:defRPr sz="1351" kern="1200">
        <a:solidFill>
          <a:schemeClr val="tx1"/>
        </a:solidFill>
        <a:latin typeface="+mn-lt"/>
        <a:ea typeface="+mn-ea"/>
        <a:cs typeface="+mn-cs"/>
      </a:defRPr>
    </a:lvl8pPr>
    <a:lvl9pPr marL="4119189" algn="l" defTabSz="1029797" rtl="0" eaLnBrk="1" latinLnBrk="0" hangingPunct="1">
      <a:defRPr sz="13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93</a:t>
            </a:fld>
            <a:endParaRPr lang="en-IN"/>
          </a:p>
        </p:txBody>
      </p:sp>
    </p:spTree>
    <p:extLst>
      <p:ext uri="{BB962C8B-B14F-4D97-AF65-F5344CB8AC3E}">
        <p14:creationId xmlns:p14="http://schemas.microsoft.com/office/powerpoint/2010/main" val="1934382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102</a:t>
            </a:fld>
            <a:endParaRPr lang="en-IN"/>
          </a:p>
        </p:txBody>
      </p:sp>
    </p:spTree>
    <p:extLst>
      <p:ext uri="{BB962C8B-B14F-4D97-AF65-F5344CB8AC3E}">
        <p14:creationId xmlns:p14="http://schemas.microsoft.com/office/powerpoint/2010/main" val="1311941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103</a:t>
            </a:fld>
            <a:endParaRPr lang="en-IN"/>
          </a:p>
        </p:txBody>
      </p:sp>
    </p:spTree>
    <p:extLst>
      <p:ext uri="{BB962C8B-B14F-4D97-AF65-F5344CB8AC3E}">
        <p14:creationId xmlns:p14="http://schemas.microsoft.com/office/powerpoint/2010/main" val="1275589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104</a:t>
            </a:fld>
            <a:endParaRPr lang="en-IN"/>
          </a:p>
        </p:txBody>
      </p:sp>
    </p:spTree>
    <p:extLst>
      <p:ext uri="{BB962C8B-B14F-4D97-AF65-F5344CB8AC3E}">
        <p14:creationId xmlns:p14="http://schemas.microsoft.com/office/powerpoint/2010/main" val="799647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105</a:t>
            </a:fld>
            <a:endParaRPr lang="en-IN"/>
          </a:p>
        </p:txBody>
      </p:sp>
    </p:spTree>
    <p:extLst>
      <p:ext uri="{BB962C8B-B14F-4D97-AF65-F5344CB8AC3E}">
        <p14:creationId xmlns:p14="http://schemas.microsoft.com/office/powerpoint/2010/main" val="2472039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106</a:t>
            </a:fld>
            <a:endParaRPr lang="en-IN"/>
          </a:p>
        </p:txBody>
      </p:sp>
    </p:spTree>
    <p:extLst>
      <p:ext uri="{BB962C8B-B14F-4D97-AF65-F5344CB8AC3E}">
        <p14:creationId xmlns:p14="http://schemas.microsoft.com/office/powerpoint/2010/main" val="4099961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107</a:t>
            </a:fld>
            <a:endParaRPr lang="en-IN"/>
          </a:p>
        </p:txBody>
      </p:sp>
    </p:spTree>
    <p:extLst>
      <p:ext uri="{BB962C8B-B14F-4D97-AF65-F5344CB8AC3E}">
        <p14:creationId xmlns:p14="http://schemas.microsoft.com/office/powerpoint/2010/main" val="1127199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108</a:t>
            </a:fld>
            <a:endParaRPr lang="en-IN"/>
          </a:p>
        </p:txBody>
      </p:sp>
    </p:spTree>
    <p:extLst>
      <p:ext uri="{BB962C8B-B14F-4D97-AF65-F5344CB8AC3E}">
        <p14:creationId xmlns:p14="http://schemas.microsoft.com/office/powerpoint/2010/main" val="2471532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imes New Roman" panose="02020603050405020304" pitchFamily="18" charset="0"/>
              </a:defRPr>
            </a:lvl1pPr>
            <a:lvl2pPr marL="742950" indent="-285750" defTabSz="928688" eaLnBrk="0" hangingPunct="0">
              <a:defRPr sz="2400">
                <a:solidFill>
                  <a:schemeClr val="tx1"/>
                </a:solidFill>
                <a:latin typeface="Times New Roman" panose="02020603050405020304" pitchFamily="18" charset="0"/>
              </a:defRPr>
            </a:lvl2pPr>
            <a:lvl3pPr marL="1143000" indent="-228600" defTabSz="928688" eaLnBrk="0" hangingPunct="0">
              <a:defRPr sz="2400">
                <a:solidFill>
                  <a:schemeClr val="tx1"/>
                </a:solidFill>
                <a:latin typeface="Times New Roman" panose="02020603050405020304" pitchFamily="18" charset="0"/>
              </a:defRPr>
            </a:lvl3pPr>
            <a:lvl4pPr marL="1600200" indent="-228600" defTabSz="928688" eaLnBrk="0" hangingPunct="0">
              <a:defRPr sz="2400">
                <a:solidFill>
                  <a:schemeClr val="tx1"/>
                </a:solidFill>
                <a:latin typeface="Times New Roman" panose="02020603050405020304" pitchFamily="18" charset="0"/>
              </a:defRPr>
            </a:lvl4pPr>
            <a:lvl5pPr marL="2057400" indent="-228600" defTabSz="928688" eaLnBrk="0" hangingPunct="0">
              <a:defRPr sz="2400">
                <a:solidFill>
                  <a:schemeClr val="tx1"/>
                </a:solidFill>
                <a:latin typeface="Times New Roman" panose="02020603050405020304" pitchFamily="18" charset="0"/>
              </a:defRPr>
            </a:lvl5pPr>
            <a:lvl6pPr marL="2514600" indent="-228600" defTabSz="9286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86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86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8688"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A343C4C-14C4-4C59-B2C0-F1C125DB071B}" type="slidenum">
              <a:rPr lang="en-US" altLang="hi-IN" sz="1200"/>
              <a:pPr eaLnBrk="1" hangingPunct="1"/>
              <a:t>182</a:t>
            </a:fld>
            <a:endParaRPr lang="en-US" altLang="hi-IN" sz="1200"/>
          </a:p>
        </p:txBody>
      </p:sp>
      <p:sp>
        <p:nvSpPr>
          <p:cNvPr id="72707" name="Rectangle 2"/>
          <p:cNvSpPr>
            <a:spLocks noGrp="1" noRot="1" noChangeAspect="1" noChangeArrowheads="1" noTextEdit="1"/>
          </p:cNvSpPr>
          <p:nvPr>
            <p:ph type="sldImg"/>
          </p:nvPr>
        </p:nvSpPr>
        <p:spPr>
          <a:xfrm>
            <a:off x="2668588" y="523875"/>
            <a:ext cx="3940175" cy="2619375"/>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i-IN" altLang="hi-IN"/>
          </a:p>
        </p:txBody>
      </p:sp>
    </p:spTree>
    <p:extLst>
      <p:ext uri="{BB962C8B-B14F-4D97-AF65-F5344CB8AC3E}">
        <p14:creationId xmlns:p14="http://schemas.microsoft.com/office/powerpoint/2010/main" val="3465903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imes New Roman" panose="02020603050405020304" pitchFamily="18" charset="0"/>
              </a:defRPr>
            </a:lvl1pPr>
            <a:lvl2pPr marL="742950" indent="-285750" defTabSz="928688" eaLnBrk="0" hangingPunct="0">
              <a:defRPr sz="2400">
                <a:solidFill>
                  <a:schemeClr val="tx1"/>
                </a:solidFill>
                <a:latin typeface="Times New Roman" panose="02020603050405020304" pitchFamily="18" charset="0"/>
              </a:defRPr>
            </a:lvl2pPr>
            <a:lvl3pPr marL="1143000" indent="-228600" defTabSz="928688" eaLnBrk="0" hangingPunct="0">
              <a:defRPr sz="2400">
                <a:solidFill>
                  <a:schemeClr val="tx1"/>
                </a:solidFill>
                <a:latin typeface="Times New Roman" panose="02020603050405020304" pitchFamily="18" charset="0"/>
              </a:defRPr>
            </a:lvl3pPr>
            <a:lvl4pPr marL="1600200" indent="-228600" defTabSz="928688" eaLnBrk="0" hangingPunct="0">
              <a:defRPr sz="2400">
                <a:solidFill>
                  <a:schemeClr val="tx1"/>
                </a:solidFill>
                <a:latin typeface="Times New Roman" panose="02020603050405020304" pitchFamily="18" charset="0"/>
              </a:defRPr>
            </a:lvl4pPr>
            <a:lvl5pPr marL="2057400" indent="-228600" defTabSz="928688" eaLnBrk="0" hangingPunct="0">
              <a:defRPr sz="2400">
                <a:solidFill>
                  <a:schemeClr val="tx1"/>
                </a:solidFill>
                <a:latin typeface="Times New Roman" panose="02020603050405020304" pitchFamily="18" charset="0"/>
              </a:defRPr>
            </a:lvl5pPr>
            <a:lvl6pPr marL="2514600" indent="-228600" defTabSz="9286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86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86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8688"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EAB19F0-01A7-4DFE-B771-A983C1595D99}" type="slidenum">
              <a:rPr lang="en-US" altLang="hi-IN" sz="1200"/>
              <a:pPr eaLnBrk="1" hangingPunct="1"/>
              <a:t>183</a:t>
            </a:fld>
            <a:endParaRPr lang="en-US" altLang="hi-IN" sz="1200"/>
          </a:p>
        </p:txBody>
      </p:sp>
      <p:sp>
        <p:nvSpPr>
          <p:cNvPr id="73731" name="Rectangle 2"/>
          <p:cNvSpPr>
            <a:spLocks noGrp="1" noRot="1" noChangeAspect="1" noChangeArrowheads="1" noTextEdit="1"/>
          </p:cNvSpPr>
          <p:nvPr>
            <p:ph type="sldImg"/>
          </p:nvPr>
        </p:nvSpPr>
        <p:spPr>
          <a:xfrm>
            <a:off x="2668588" y="523875"/>
            <a:ext cx="3940175" cy="2619375"/>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i-IN" altLang="hi-IN"/>
          </a:p>
        </p:txBody>
      </p:sp>
    </p:spTree>
    <p:extLst>
      <p:ext uri="{BB962C8B-B14F-4D97-AF65-F5344CB8AC3E}">
        <p14:creationId xmlns:p14="http://schemas.microsoft.com/office/powerpoint/2010/main" val="2616012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9797" rtl="0" eaLnBrk="1" fontAlgn="auto" latinLnBrk="0" hangingPunct="1">
              <a:lnSpc>
                <a:spcPct val="100000"/>
              </a:lnSpc>
              <a:spcBef>
                <a:spcPts val="0"/>
              </a:spcBef>
              <a:spcAft>
                <a:spcPts val="0"/>
              </a:spcAft>
              <a:buClrTx/>
              <a:buSzTx/>
              <a:buFontTx/>
              <a:buNone/>
              <a:tabLst/>
              <a:defRPr/>
            </a:pPr>
            <a:r>
              <a:rPr lang="en-US" sz="1400" dirty="0"/>
              <a:t>For example, in Fig. 1.2, we can see that approach 1 takes less time but consumes more power than approach 2. But the energy consumed by the two, that is, the area under the curve for both the approaches is the same, and the battery life is primarily determined by this energy consumed.</a:t>
            </a:r>
          </a:p>
          <a:p>
            <a:endParaRPr lang="en-US"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196</a:t>
            </a:fld>
            <a:endParaRPr lang="en-IN"/>
          </a:p>
        </p:txBody>
      </p:sp>
    </p:spTree>
    <p:extLst>
      <p:ext uri="{BB962C8B-B14F-4D97-AF65-F5344CB8AC3E}">
        <p14:creationId xmlns:p14="http://schemas.microsoft.com/office/powerpoint/2010/main" val="3014882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94</a:t>
            </a:fld>
            <a:endParaRPr lang="en-IN"/>
          </a:p>
        </p:txBody>
      </p:sp>
    </p:spTree>
    <p:extLst>
      <p:ext uri="{BB962C8B-B14F-4D97-AF65-F5344CB8AC3E}">
        <p14:creationId xmlns:p14="http://schemas.microsoft.com/office/powerpoint/2010/main" val="105005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197</a:t>
            </a:fld>
            <a:endParaRPr lang="en-IN"/>
          </a:p>
        </p:txBody>
      </p:sp>
    </p:spTree>
    <p:extLst>
      <p:ext uri="{BB962C8B-B14F-4D97-AF65-F5344CB8AC3E}">
        <p14:creationId xmlns:p14="http://schemas.microsoft.com/office/powerpoint/2010/main" val="219598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198</a:t>
            </a:fld>
            <a:endParaRPr lang="en-IN"/>
          </a:p>
        </p:txBody>
      </p:sp>
    </p:spTree>
    <p:extLst>
      <p:ext uri="{BB962C8B-B14F-4D97-AF65-F5344CB8AC3E}">
        <p14:creationId xmlns:p14="http://schemas.microsoft.com/office/powerpoint/2010/main" val="1177561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979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199</a:t>
            </a:fld>
            <a:endParaRPr lang="en-IN"/>
          </a:p>
        </p:txBody>
      </p:sp>
    </p:spTree>
    <p:extLst>
      <p:ext uri="{BB962C8B-B14F-4D97-AF65-F5344CB8AC3E}">
        <p14:creationId xmlns:p14="http://schemas.microsoft.com/office/powerpoint/2010/main" val="2562060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9797" rtl="0" eaLnBrk="1" fontAlgn="auto" latinLnBrk="0" hangingPunct="1">
              <a:lnSpc>
                <a:spcPct val="100000"/>
              </a:lnSpc>
              <a:spcBef>
                <a:spcPts val="0"/>
              </a:spcBef>
              <a:spcAft>
                <a:spcPts val="0"/>
              </a:spcAft>
              <a:buClrTx/>
              <a:buSzTx/>
              <a:buFontTx/>
              <a:buNone/>
              <a:tabLst/>
              <a:defRPr/>
            </a:pPr>
            <a:r>
              <a:rPr lang="en-US" dirty="0"/>
              <a:t>In addition to the switching power dissipation for charging and discharging the load capacitance, switching power dissipation also occurs for charging and discharging of the internal node capacitance. Thus, total switching power dissipation is given by </a:t>
            </a:r>
          </a:p>
          <a:p>
            <a:pPr marL="0" marR="0" lvl="0" indent="0" algn="l" defTabSz="1029797" rtl="0" eaLnBrk="1" fontAlgn="auto" latinLnBrk="0" hangingPunct="1">
              <a:lnSpc>
                <a:spcPct val="100000"/>
              </a:lnSpc>
              <a:spcBef>
                <a:spcPts val="0"/>
              </a:spcBef>
              <a:spcAft>
                <a:spcPts val="0"/>
              </a:spcAft>
              <a:buClrTx/>
              <a:buSzTx/>
              <a:buFontTx/>
              <a:buNone/>
              <a:tabLst/>
              <a:defRPr/>
            </a:pPr>
            <a:r>
              <a:rPr lang="en-US" dirty="0"/>
              <a:t>𝐏𝐭𝐨𝐭𝐚𝐥𝐬𝐰𝐢𝐭𝐜𝐡 = 𝐂𝐋 × 𝐕𝐝𝐝 𝟐 × 𝐏𝐭𝐫𝐚𝐧𝐬 × 𝐟𝐜𝐥𝐨𝐜𝐤 + ∑ 𝛂𝐢 × 𝐂𝐢 × 𝐕𝐝𝐝 × (𝐕𝐝𝐝 − 𝐕𝐭𝐡) × 𝐟𝐜𝐥𝐨𝐜𝐤 (1.3) </a:t>
            </a:r>
          </a:p>
          <a:p>
            <a:pPr marL="0" marR="0" lvl="0" indent="0" algn="l" defTabSz="1029797" rtl="0" eaLnBrk="1" fontAlgn="auto" latinLnBrk="0" hangingPunct="1">
              <a:lnSpc>
                <a:spcPct val="100000"/>
              </a:lnSpc>
              <a:spcBef>
                <a:spcPts val="0"/>
              </a:spcBef>
              <a:spcAft>
                <a:spcPts val="0"/>
              </a:spcAft>
              <a:buClrTx/>
              <a:buSzTx/>
              <a:buFontTx/>
              <a:buNone/>
              <a:tabLst/>
              <a:defRPr/>
            </a:pPr>
            <a:r>
              <a:rPr lang="en-US" dirty="0"/>
              <a:t>Where </a:t>
            </a:r>
            <a:r>
              <a:rPr lang="el-GR" dirty="0"/>
              <a:t>α</a:t>
            </a:r>
            <a:r>
              <a:rPr lang="en-US" dirty="0" err="1"/>
              <a:t>i</a:t>
            </a:r>
            <a:r>
              <a:rPr lang="en-US" dirty="0"/>
              <a:t> and Ci are the transition probability and capacitance, respectively, for an internal node </a:t>
            </a:r>
            <a:r>
              <a:rPr lang="en-US" dirty="0" err="1"/>
              <a:t>i</a:t>
            </a:r>
            <a:r>
              <a:rPr lang="en-US" dirty="0"/>
              <a:t>.</a:t>
            </a:r>
          </a:p>
        </p:txBody>
      </p:sp>
      <p:sp>
        <p:nvSpPr>
          <p:cNvPr id="4" name="Slide Number Placeholder 3"/>
          <p:cNvSpPr>
            <a:spLocks noGrp="1"/>
          </p:cNvSpPr>
          <p:nvPr>
            <p:ph type="sldNum" sz="quarter" idx="10"/>
          </p:nvPr>
        </p:nvSpPr>
        <p:spPr/>
        <p:txBody>
          <a:bodyPr/>
          <a:lstStyle/>
          <a:p>
            <a:fld id="{ED3A606C-0C0F-4112-955A-32CA880C1952}" type="slidenum">
              <a:rPr lang="en-IN" smtClean="0"/>
              <a:pPr/>
              <a:t>200</a:t>
            </a:fld>
            <a:endParaRPr lang="en-IN"/>
          </a:p>
        </p:txBody>
      </p:sp>
    </p:spTree>
    <p:extLst>
      <p:ext uri="{BB962C8B-B14F-4D97-AF65-F5344CB8AC3E}">
        <p14:creationId xmlns:p14="http://schemas.microsoft.com/office/powerpoint/2010/main" val="3948263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979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201</a:t>
            </a:fld>
            <a:endParaRPr lang="en-IN"/>
          </a:p>
        </p:txBody>
      </p:sp>
    </p:spTree>
    <p:extLst>
      <p:ext uri="{BB962C8B-B14F-4D97-AF65-F5344CB8AC3E}">
        <p14:creationId xmlns:p14="http://schemas.microsoft.com/office/powerpoint/2010/main" val="615226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979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202</a:t>
            </a:fld>
            <a:endParaRPr lang="en-IN"/>
          </a:p>
        </p:txBody>
      </p:sp>
    </p:spTree>
    <p:extLst>
      <p:ext uri="{BB962C8B-B14F-4D97-AF65-F5344CB8AC3E}">
        <p14:creationId xmlns:p14="http://schemas.microsoft.com/office/powerpoint/2010/main" val="646094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979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203</a:t>
            </a:fld>
            <a:endParaRPr lang="en-IN"/>
          </a:p>
        </p:txBody>
      </p:sp>
    </p:spTree>
    <p:extLst>
      <p:ext uri="{BB962C8B-B14F-4D97-AF65-F5344CB8AC3E}">
        <p14:creationId xmlns:p14="http://schemas.microsoft.com/office/powerpoint/2010/main" val="3653651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9797" rtl="0" eaLnBrk="1" fontAlgn="auto" latinLnBrk="0" hangingPunct="1">
              <a:lnSpc>
                <a:spcPct val="100000"/>
              </a:lnSpc>
              <a:spcBef>
                <a:spcPts val="0"/>
              </a:spcBef>
              <a:spcAft>
                <a:spcPts val="0"/>
              </a:spcAft>
              <a:buClrTx/>
              <a:buSzTx/>
              <a:buFontTx/>
              <a:buNone/>
              <a:tabLst/>
              <a:defRPr/>
            </a:pPr>
            <a:r>
              <a:rPr lang="en-US" dirty="0"/>
              <a:t>From the above equation it is evident that the short-circuit power dissipation depends on the supply voltage, rise/fall time of the input and the clock frequency apart from the physical parameters. So the short-circuit power can be kept low if the ramp (rise/fall) time of the input signal is short for each transition. Then the overall dynamic power is determined by the switching power.</a:t>
            </a:r>
          </a:p>
        </p:txBody>
      </p:sp>
      <p:sp>
        <p:nvSpPr>
          <p:cNvPr id="4" name="Slide Number Placeholder 3"/>
          <p:cNvSpPr>
            <a:spLocks noGrp="1"/>
          </p:cNvSpPr>
          <p:nvPr>
            <p:ph type="sldNum" sz="quarter" idx="10"/>
          </p:nvPr>
        </p:nvSpPr>
        <p:spPr/>
        <p:txBody>
          <a:bodyPr/>
          <a:lstStyle/>
          <a:p>
            <a:fld id="{ED3A606C-0C0F-4112-955A-32CA880C1952}" type="slidenum">
              <a:rPr lang="en-IN" smtClean="0"/>
              <a:pPr/>
              <a:t>204</a:t>
            </a:fld>
            <a:endParaRPr lang="en-IN"/>
          </a:p>
        </p:txBody>
      </p:sp>
    </p:spTree>
    <p:extLst>
      <p:ext uri="{BB962C8B-B14F-4D97-AF65-F5344CB8AC3E}">
        <p14:creationId xmlns:p14="http://schemas.microsoft.com/office/powerpoint/2010/main" val="3415423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979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205</a:t>
            </a:fld>
            <a:endParaRPr lang="en-IN"/>
          </a:p>
        </p:txBody>
      </p:sp>
    </p:spTree>
    <p:extLst>
      <p:ext uri="{BB962C8B-B14F-4D97-AF65-F5344CB8AC3E}">
        <p14:creationId xmlns:p14="http://schemas.microsoft.com/office/powerpoint/2010/main" val="1657310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979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206</a:t>
            </a:fld>
            <a:endParaRPr lang="en-IN"/>
          </a:p>
        </p:txBody>
      </p:sp>
    </p:spTree>
    <p:extLst>
      <p:ext uri="{BB962C8B-B14F-4D97-AF65-F5344CB8AC3E}">
        <p14:creationId xmlns:p14="http://schemas.microsoft.com/office/powerpoint/2010/main" val="323308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95</a:t>
            </a:fld>
            <a:endParaRPr lang="en-IN"/>
          </a:p>
        </p:txBody>
      </p:sp>
    </p:spTree>
    <p:extLst>
      <p:ext uri="{BB962C8B-B14F-4D97-AF65-F5344CB8AC3E}">
        <p14:creationId xmlns:p14="http://schemas.microsoft.com/office/powerpoint/2010/main" val="294347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96</a:t>
            </a:fld>
            <a:endParaRPr lang="en-IN"/>
          </a:p>
        </p:txBody>
      </p:sp>
    </p:spTree>
    <p:extLst>
      <p:ext uri="{BB962C8B-B14F-4D97-AF65-F5344CB8AC3E}">
        <p14:creationId xmlns:p14="http://schemas.microsoft.com/office/powerpoint/2010/main" val="157477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97</a:t>
            </a:fld>
            <a:endParaRPr lang="en-IN"/>
          </a:p>
        </p:txBody>
      </p:sp>
    </p:spTree>
    <p:extLst>
      <p:ext uri="{BB962C8B-B14F-4D97-AF65-F5344CB8AC3E}">
        <p14:creationId xmlns:p14="http://schemas.microsoft.com/office/powerpoint/2010/main" val="115199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98</a:t>
            </a:fld>
            <a:endParaRPr lang="en-IN"/>
          </a:p>
        </p:txBody>
      </p:sp>
    </p:spTree>
    <p:extLst>
      <p:ext uri="{BB962C8B-B14F-4D97-AF65-F5344CB8AC3E}">
        <p14:creationId xmlns:p14="http://schemas.microsoft.com/office/powerpoint/2010/main" val="68965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99</a:t>
            </a:fld>
            <a:endParaRPr lang="en-IN"/>
          </a:p>
        </p:txBody>
      </p:sp>
    </p:spTree>
    <p:extLst>
      <p:ext uri="{BB962C8B-B14F-4D97-AF65-F5344CB8AC3E}">
        <p14:creationId xmlns:p14="http://schemas.microsoft.com/office/powerpoint/2010/main" val="445380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100</a:t>
            </a:fld>
            <a:endParaRPr lang="en-IN"/>
          </a:p>
        </p:txBody>
      </p:sp>
    </p:spTree>
    <p:extLst>
      <p:ext uri="{BB962C8B-B14F-4D97-AF65-F5344CB8AC3E}">
        <p14:creationId xmlns:p14="http://schemas.microsoft.com/office/powerpoint/2010/main" val="567463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51" b="1" i="0" kern="1200" dirty="0">
                <a:solidFill>
                  <a:schemeClr val="tx1"/>
                </a:solidFill>
                <a:effectLst/>
                <a:latin typeface="+mn-lt"/>
                <a:ea typeface="+mn-ea"/>
                <a:cs typeface="+mn-cs"/>
              </a:rPr>
              <a:t>Buried contacts</a:t>
            </a:r>
            <a:r>
              <a:rPr lang="en-US" sz="1351" b="0" i="0" kern="1200" dirty="0">
                <a:solidFill>
                  <a:schemeClr val="tx1"/>
                </a:solidFill>
                <a:effectLst/>
                <a:latin typeface="+mn-lt"/>
                <a:ea typeface="+mn-ea"/>
                <a:cs typeface="+mn-cs"/>
              </a:rPr>
              <a:t>: The </a:t>
            </a:r>
            <a:r>
              <a:rPr lang="en-US" sz="1351" b="1" i="0" kern="1200" dirty="0">
                <a:solidFill>
                  <a:schemeClr val="tx1"/>
                </a:solidFill>
                <a:effectLst/>
                <a:latin typeface="+mn-lt"/>
                <a:ea typeface="+mn-ea"/>
                <a:cs typeface="+mn-cs"/>
              </a:rPr>
              <a:t>buried contact</a:t>
            </a:r>
            <a:r>
              <a:rPr lang="en-US" sz="1351" b="0" i="0" kern="1200" dirty="0">
                <a:solidFill>
                  <a:schemeClr val="tx1"/>
                </a:solidFill>
                <a:effectLst/>
                <a:latin typeface="+mn-lt"/>
                <a:ea typeface="+mn-ea"/>
                <a:cs typeface="+mn-cs"/>
              </a:rPr>
              <a:t> is a method to make direct </a:t>
            </a:r>
            <a:r>
              <a:rPr lang="en-US" sz="1351" b="0" i="0" kern="1200" dirty="0" err="1">
                <a:solidFill>
                  <a:schemeClr val="tx1"/>
                </a:solidFill>
                <a:effectLst/>
                <a:latin typeface="+mn-lt"/>
                <a:ea typeface="+mn-ea"/>
                <a:cs typeface="+mn-cs"/>
              </a:rPr>
              <a:t>ohmic</a:t>
            </a:r>
            <a:r>
              <a:rPr lang="en-US" sz="1351" b="0" i="0" kern="1200" dirty="0">
                <a:solidFill>
                  <a:schemeClr val="tx1"/>
                </a:solidFill>
                <a:effectLst/>
                <a:latin typeface="+mn-lt"/>
                <a:ea typeface="+mn-ea"/>
                <a:cs typeface="+mn-cs"/>
              </a:rPr>
              <a:t> </a:t>
            </a:r>
            <a:r>
              <a:rPr lang="en-US" sz="1351" b="1" i="0" kern="1200" dirty="0">
                <a:solidFill>
                  <a:schemeClr val="tx1"/>
                </a:solidFill>
                <a:effectLst/>
                <a:latin typeface="+mn-lt"/>
                <a:ea typeface="+mn-ea"/>
                <a:cs typeface="+mn-cs"/>
              </a:rPr>
              <a:t>contact</a:t>
            </a:r>
            <a:r>
              <a:rPr lang="en-US" sz="1351" b="0" i="0" kern="1200" dirty="0">
                <a:solidFill>
                  <a:schemeClr val="tx1"/>
                </a:solidFill>
                <a:effectLst/>
                <a:latin typeface="+mn-lt"/>
                <a:ea typeface="+mn-ea"/>
                <a:cs typeface="+mn-cs"/>
              </a:rPr>
              <a:t> between the polysilicon gate material and the junctions,</a:t>
            </a:r>
            <a:endParaRPr lang="en-IN" dirty="0"/>
          </a:p>
        </p:txBody>
      </p:sp>
      <p:sp>
        <p:nvSpPr>
          <p:cNvPr id="4" name="Slide Number Placeholder 3"/>
          <p:cNvSpPr>
            <a:spLocks noGrp="1"/>
          </p:cNvSpPr>
          <p:nvPr>
            <p:ph type="sldNum" sz="quarter" idx="10"/>
          </p:nvPr>
        </p:nvSpPr>
        <p:spPr/>
        <p:txBody>
          <a:bodyPr/>
          <a:lstStyle/>
          <a:p>
            <a:fld id="{ED3A606C-0C0F-4112-955A-32CA880C1952}" type="slidenum">
              <a:rPr lang="en-IN" smtClean="0"/>
              <a:pPr/>
              <a:t>101</a:t>
            </a:fld>
            <a:endParaRPr lang="en-IN"/>
          </a:p>
        </p:txBody>
      </p:sp>
    </p:spTree>
    <p:extLst>
      <p:ext uri="{BB962C8B-B14F-4D97-AF65-F5344CB8AC3E}">
        <p14:creationId xmlns:p14="http://schemas.microsoft.com/office/powerpoint/2010/main" val="196837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4165" y="1355149"/>
            <a:ext cx="10587196" cy="2882806"/>
          </a:xfrm>
        </p:spPr>
        <p:txBody>
          <a:bodyPr anchor="b"/>
          <a:lstStyle>
            <a:lvl1pPr algn="ctr">
              <a:defRPr sz="7244"/>
            </a:lvl1pPr>
          </a:lstStyle>
          <a:p>
            <a:r>
              <a:rPr lang="en-US"/>
              <a:t>Click to edit Master title style</a:t>
            </a:r>
            <a:endParaRPr lang="en-US" dirty="0"/>
          </a:p>
        </p:txBody>
      </p:sp>
      <p:sp>
        <p:nvSpPr>
          <p:cNvPr id="3" name="Subtitle 2"/>
          <p:cNvSpPr>
            <a:spLocks noGrp="1"/>
          </p:cNvSpPr>
          <p:nvPr>
            <p:ph type="subTitle" idx="1"/>
          </p:nvPr>
        </p:nvSpPr>
        <p:spPr>
          <a:xfrm>
            <a:off x="1556941" y="4349128"/>
            <a:ext cx="9341644" cy="1999179"/>
          </a:xfrm>
        </p:spPr>
        <p:txBody>
          <a:bodyPr/>
          <a:lstStyle>
            <a:lvl1pPr marL="0" indent="0" algn="ctr">
              <a:buNone/>
              <a:defRPr sz="2898"/>
            </a:lvl1pPr>
            <a:lvl2pPr marL="552023" indent="0" algn="ctr">
              <a:buNone/>
              <a:defRPr sz="2415"/>
            </a:lvl2pPr>
            <a:lvl3pPr marL="1104047" indent="0" algn="ctr">
              <a:buNone/>
              <a:defRPr sz="2173"/>
            </a:lvl3pPr>
            <a:lvl4pPr marL="1656070" indent="0" algn="ctr">
              <a:buNone/>
              <a:defRPr sz="1932"/>
            </a:lvl4pPr>
            <a:lvl5pPr marL="2208093" indent="0" algn="ctr">
              <a:buNone/>
              <a:defRPr sz="1932"/>
            </a:lvl5pPr>
            <a:lvl6pPr marL="2760116" indent="0" algn="ctr">
              <a:buNone/>
              <a:defRPr sz="1932"/>
            </a:lvl6pPr>
            <a:lvl7pPr marL="3312140" indent="0" algn="ctr">
              <a:buNone/>
              <a:defRPr sz="1932"/>
            </a:lvl7pPr>
            <a:lvl8pPr marL="3864163" indent="0" algn="ctr">
              <a:buNone/>
              <a:defRPr sz="1932"/>
            </a:lvl8pPr>
            <a:lvl9pPr marL="4416186" indent="0" algn="ctr">
              <a:buNone/>
              <a:defRPr sz="19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D324B5-18E3-4D4F-82BF-5CFFEF36E8A2}" type="datetime1">
              <a:rPr lang="en-IN" smtClean="0"/>
              <a:t>11-01-2024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412364554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FCB1D1-88D4-4093-9B13-F8869D66F6B8}" type="datetime1">
              <a:rPr lang="en-IN" smtClean="0"/>
              <a:t>11-01-2024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409175163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3486" y="440855"/>
            <a:ext cx="2685723" cy="70172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318" y="440855"/>
            <a:ext cx="7901474" cy="7017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B4EFB-F672-41FC-8AE8-91178848F3D3}" type="datetime1">
              <a:rPr lang="en-IN" smtClean="0"/>
              <a:t>11-01-2024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42282180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250857574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831" y="2064352"/>
            <a:ext cx="10742890" cy="3444416"/>
          </a:xfrm>
        </p:spPr>
        <p:txBody>
          <a:bodyPr anchor="b"/>
          <a:lstStyle>
            <a:lvl1pPr>
              <a:defRPr sz="7244"/>
            </a:lvl1pPr>
          </a:lstStyle>
          <a:p>
            <a:r>
              <a:rPr lang="en-US"/>
              <a:t>Click to edit Master title style</a:t>
            </a:r>
            <a:endParaRPr lang="en-US" dirty="0"/>
          </a:p>
        </p:txBody>
      </p:sp>
      <p:sp>
        <p:nvSpPr>
          <p:cNvPr id="3" name="Text Placeholder 2"/>
          <p:cNvSpPr>
            <a:spLocks noGrp="1"/>
          </p:cNvSpPr>
          <p:nvPr>
            <p:ph type="body" idx="1"/>
          </p:nvPr>
        </p:nvSpPr>
        <p:spPr>
          <a:xfrm>
            <a:off x="849831" y="5541353"/>
            <a:ext cx="10742890" cy="1811337"/>
          </a:xfrm>
        </p:spPr>
        <p:txBody>
          <a:bodyPr/>
          <a:lstStyle>
            <a:lvl1pPr marL="0" indent="0">
              <a:buNone/>
              <a:defRPr sz="2898">
                <a:solidFill>
                  <a:schemeClr val="tx1"/>
                </a:solidFill>
              </a:defRPr>
            </a:lvl1pPr>
            <a:lvl2pPr marL="552023" indent="0">
              <a:buNone/>
              <a:defRPr sz="2415">
                <a:solidFill>
                  <a:schemeClr val="tx1">
                    <a:tint val="75000"/>
                  </a:schemeClr>
                </a:solidFill>
              </a:defRPr>
            </a:lvl2pPr>
            <a:lvl3pPr marL="1104047" indent="0">
              <a:buNone/>
              <a:defRPr sz="2173">
                <a:solidFill>
                  <a:schemeClr val="tx1">
                    <a:tint val="75000"/>
                  </a:schemeClr>
                </a:solidFill>
              </a:defRPr>
            </a:lvl3pPr>
            <a:lvl4pPr marL="1656070" indent="0">
              <a:buNone/>
              <a:defRPr sz="1932">
                <a:solidFill>
                  <a:schemeClr val="tx1">
                    <a:tint val="75000"/>
                  </a:schemeClr>
                </a:solidFill>
              </a:defRPr>
            </a:lvl4pPr>
            <a:lvl5pPr marL="2208093" indent="0">
              <a:buNone/>
              <a:defRPr sz="1932">
                <a:solidFill>
                  <a:schemeClr val="tx1">
                    <a:tint val="75000"/>
                  </a:schemeClr>
                </a:solidFill>
              </a:defRPr>
            </a:lvl5pPr>
            <a:lvl6pPr marL="2760116" indent="0">
              <a:buNone/>
              <a:defRPr sz="1932">
                <a:solidFill>
                  <a:schemeClr val="tx1">
                    <a:tint val="75000"/>
                  </a:schemeClr>
                </a:solidFill>
              </a:defRPr>
            </a:lvl6pPr>
            <a:lvl7pPr marL="3312140" indent="0">
              <a:buNone/>
              <a:defRPr sz="1932">
                <a:solidFill>
                  <a:schemeClr val="tx1">
                    <a:tint val="75000"/>
                  </a:schemeClr>
                </a:solidFill>
              </a:defRPr>
            </a:lvl7pPr>
            <a:lvl8pPr marL="3864163" indent="0">
              <a:buNone/>
              <a:defRPr sz="1932">
                <a:solidFill>
                  <a:schemeClr val="tx1">
                    <a:tint val="75000"/>
                  </a:schemeClr>
                </a:solidFill>
              </a:defRPr>
            </a:lvl8pPr>
            <a:lvl9pPr marL="4416186" indent="0">
              <a:buNone/>
              <a:defRPr sz="19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F3C2EB-6495-4E63-B284-CF0F90384ABA}" type="datetime1">
              <a:rPr lang="en-IN" smtClean="0"/>
              <a:t>11-01-2024</a:t>
            </a:fld>
            <a:endParaRPr lang="en-IN"/>
          </a:p>
        </p:txBody>
      </p:sp>
      <p:sp>
        <p:nvSpPr>
          <p:cNvPr id="5" name="Footer Placeholder 4"/>
          <p:cNvSpPr>
            <a:spLocks noGrp="1"/>
          </p:cNvSpPr>
          <p:nvPr>
            <p:ph type="ftr" sz="quarter" idx="11"/>
          </p:nvPr>
        </p:nvSpPr>
        <p:spPr/>
        <p:txBody>
          <a:bodyPr/>
          <a:lstStyle/>
          <a:p>
            <a:r>
              <a:rPr lang="en-IN"/>
              <a:t>International Institute of Information Technology, Naya Raipur</a:t>
            </a:r>
          </a:p>
        </p:txBody>
      </p:sp>
      <p:sp>
        <p:nvSpPr>
          <p:cNvPr id="6" name="Slide Number Placeholder 5"/>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422482836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317" y="2204273"/>
            <a:ext cx="5293598" cy="5253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5610" y="2204273"/>
            <a:ext cx="5293598" cy="5253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097A6A-9647-4D00-B4EC-A3FFBB447903}" type="datetime1">
              <a:rPr lang="en-IN" smtClean="0"/>
              <a:t>11-01-2024</a:t>
            </a:fld>
            <a:endParaRPr lang="en-IN"/>
          </a:p>
        </p:txBody>
      </p:sp>
      <p:sp>
        <p:nvSpPr>
          <p:cNvPr id="6" name="Footer Placeholder 5"/>
          <p:cNvSpPr>
            <a:spLocks noGrp="1"/>
          </p:cNvSpPr>
          <p:nvPr>
            <p:ph type="ftr" sz="quarter" idx="11"/>
          </p:nvPr>
        </p:nvSpPr>
        <p:spPr/>
        <p:txBody>
          <a:bodyPr/>
          <a:lstStyle/>
          <a:p>
            <a:r>
              <a:rPr lang="en-IN"/>
              <a:t>International Institute of Information Technology, Naya Raipur</a:t>
            </a:r>
          </a:p>
        </p:txBody>
      </p:sp>
      <p:sp>
        <p:nvSpPr>
          <p:cNvPr id="7" name="Slide Number Placeholder 6"/>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287319962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940" y="1046554"/>
            <a:ext cx="10742890" cy="99479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7941" y="2029849"/>
            <a:ext cx="5269270" cy="994797"/>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US"/>
              <a:t>Click to edit Master text styles</a:t>
            </a:r>
          </a:p>
        </p:txBody>
      </p:sp>
      <p:sp>
        <p:nvSpPr>
          <p:cNvPr id="4" name="Content Placeholder 3"/>
          <p:cNvSpPr>
            <a:spLocks noGrp="1"/>
          </p:cNvSpPr>
          <p:nvPr>
            <p:ph sz="half" idx="2"/>
          </p:nvPr>
        </p:nvSpPr>
        <p:spPr>
          <a:xfrm>
            <a:off x="857941" y="3024646"/>
            <a:ext cx="5269270" cy="4448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5610" y="2029849"/>
            <a:ext cx="5295220" cy="994797"/>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US"/>
              <a:t>Click to edit Master text styles</a:t>
            </a:r>
          </a:p>
        </p:txBody>
      </p:sp>
      <p:sp>
        <p:nvSpPr>
          <p:cNvPr id="6" name="Content Placeholder 5"/>
          <p:cNvSpPr>
            <a:spLocks noGrp="1"/>
          </p:cNvSpPr>
          <p:nvPr>
            <p:ph sz="quarter" idx="4"/>
          </p:nvPr>
        </p:nvSpPr>
        <p:spPr>
          <a:xfrm>
            <a:off x="6305610" y="3024646"/>
            <a:ext cx="5295220" cy="4448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9E74B2-BB50-454E-9B85-91333D1A198D}" type="datetime1">
              <a:rPr lang="en-IN" smtClean="0"/>
              <a:t>11-01-2024</a:t>
            </a:fld>
            <a:endParaRPr lang="en-IN"/>
          </a:p>
        </p:txBody>
      </p:sp>
      <p:sp>
        <p:nvSpPr>
          <p:cNvPr id="8" name="Footer Placeholder 7"/>
          <p:cNvSpPr>
            <a:spLocks noGrp="1"/>
          </p:cNvSpPr>
          <p:nvPr>
            <p:ph type="ftr" sz="quarter" idx="11"/>
          </p:nvPr>
        </p:nvSpPr>
        <p:spPr/>
        <p:txBody>
          <a:bodyPr/>
          <a:lstStyle/>
          <a:p>
            <a:r>
              <a:rPr lang="en-IN"/>
              <a:t>International Institute of Information Technology, Naya Raipur</a:t>
            </a:r>
          </a:p>
        </p:txBody>
      </p:sp>
      <p:sp>
        <p:nvSpPr>
          <p:cNvPr id="9" name="Slide Number Placeholder 8"/>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385336513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Footer Placeholder 3"/>
          <p:cNvSpPr>
            <a:spLocks noGrp="1"/>
          </p:cNvSpPr>
          <p:nvPr>
            <p:ph type="ftr" sz="quarter" idx="11"/>
          </p:nvPr>
        </p:nvSpPr>
        <p:spPr/>
        <p:txBody>
          <a:bodyPr/>
          <a:lstStyle/>
          <a:p>
            <a:r>
              <a:rPr lang="en-IN"/>
              <a:t>International Institute of Information Technology, Naya Raipur</a:t>
            </a:r>
          </a:p>
        </p:txBody>
      </p:sp>
      <p:sp>
        <p:nvSpPr>
          <p:cNvPr id="5" name="Slide Number Placeholder 4"/>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110264303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AFA78-7F1D-4F65-8A3C-B9598DC80AE4}" type="datetime1">
              <a:rPr lang="en-IN" smtClean="0"/>
              <a:t>11-01-2024</a:t>
            </a:fld>
            <a:endParaRPr lang="en-IN"/>
          </a:p>
        </p:txBody>
      </p:sp>
      <p:sp>
        <p:nvSpPr>
          <p:cNvPr id="3" name="Footer Placeholder 2"/>
          <p:cNvSpPr>
            <a:spLocks noGrp="1"/>
          </p:cNvSpPr>
          <p:nvPr>
            <p:ph type="ftr" sz="quarter" idx="11"/>
          </p:nvPr>
        </p:nvSpPr>
        <p:spPr/>
        <p:txBody>
          <a:bodyPr/>
          <a:lstStyle/>
          <a:p>
            <a:r>
              <a:rPr lang="en-IN"/>
              <a:t>International Institute of Information Technology, Naya Raipur</a:t>
            </a:r>
          </a:p>
        </p:txBody>
      </p:sp>
      <p:sp>
        <p:nvSpPr>
          <p:cNvPr id="4" name="Slide Number Placeholder 3"/>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159221400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940" y="552027"/>
            <a:ext cx="4017231" cy="1932093"/>
          </a:xfrm>
        </p:spPr>
        <p:txBody>
          <a:bodyPr anchor="b"/>
          <a:lstStyle>
            <a:lvl1pPr>
              <a:defRPr sz="3864"/>
            </a:lvl1pPr>
          </a:lstStyle>
          <a:p>
            <a:r>
              <a:rPr lang="en-US"/>
              <a:t>Click to edit Master title style</a:t>
            </a:r>
            <a:endParaRPr lang="en-US" dirty="0"/>
          </a:p>
        </p:txBody>
      </p:sp>
      <p:sp>
        <p:nvSpPr>
          <p:cNvPr id="3" name="Content Placeholder 2"/>
          <p:cNvSpPr>
            <a:spLocks noGrp="1"/>
          </p:cNvSpPr>
          <p:nvPr>
            <p:ph idx="1"/>
          </p:nvPr>
        </p:nvSpPr>
        <p:spPr>
          <a:xfrm>
            <a:off x="5295220" y="1192226"/>
            <a:ext cx="6305610" cy="5884451"/>
          </a:xfrm>
        </p:spPr>
        <p:txBody>
          <a:bodyPr/>
          <a:lstStyle>
            <a:lvl1pPr>
              <a:defRPr sz="3864"/>
            </a:lvl1pPr>
            <a:lvl2pPr>
              <a:defRPr sz="3381"/>
            </a:lvl2pPr>
            <a:lvl3pPr>
              <a:defRPr sz="2898"/>
            </a:lvl3pPr>
            <a:lvl4pPr>
              <a:defRPr sz="2415"/>
            </a:lvl4pPr>
            <a:lvl5pPr>
              <a:defRPr sz="2415"/>
            </a:lvl5pPr>
            <a:lvl6pPr>
              <a:defRPr sz="2415"/>
            </a:lvl6pPr>
            <a:lvl7pPr>
              <a:defRPr sz="2415"/>
            </a:lvl7pPr>
            <a:lvl8pPr>
              <a:defRPr sz="2415"/>
            </a:lvl8pPr>
            <a:lvl9pPr>
              <a:defRPr sz="24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940" y="2484120"/>
            <a:ext cx="4017231" cy="4602140"/>
          </a:xfrm>
        </p:spPr>
        <p:txBody>
          <a:bodyPr/>
          <a:lstStyle>
            <a:lvl1pPr marL="0" indent="0">
              <a:buNone/>
              <a:defRPr sz="1932"/>
            </a:lvl1pPr>
            <a:lvl2pPr marL="552023" indent="0">
              <a:buNone/>
              <a:defRPr sz="1690"/>
            </a:lvl2pPr>
            <a:lvl3pPr marL="1104047" indent="0">
              <a:buNone/>
              <a:defRPr sz="1449"/>
            </a:lvl3pPr>
            <a:lvl4pPr marL="1656070" indent="0">
              <a:buNone/>
              <a:defRPr sz="1207"/>
            </a:lvl4pPr>
            <a:lvl5pPr marL="2208093" indent="0">
              <a:buNone/>
              <a:defRPr sz="1207"/>
            </a:lvl5pPr>
            <a:lvl6pPr marL="2760116" indent="0">
              <a:buNone/>
              <a:defRPr sz="1207"/>
            </a:lvl6pPr>
            <a:lvl7pPr marL="3312140" indent="0">
              <a:buNone/>
              <a:defRPr sz="1207"/>
            </a:lvl7pPr>
            <a:lvl8pPr marL="3864163" indent="0">
              <a:buNone/>
              <a:defRPr sz="1207"/>
            </a:lvl8pPr>
            <a:lvl9pPr marL="4416186" indent="0">
              <a:buNone/>
              <a:defRPr sz="1207"/>
            </a:lvl9pPr>
          </a:lstStyle>
          <a:p>
            <a:pPr lvl="0"/>
            <a:r>
              <a:rPr lang="en-US"/>
              <a:t>Click to edit Master text styles</a:t>
            </a:r>
          </a:p>
        </p:txBody>
      </p:sp>
      <p:sp>
        <p:nvSpPr>
          <p:cNvPr id="5" name="Date Placeholder 4"/>
          <p:cNvSpPr>
            <a:spLocks noGrp="1"/>
          </p:cNvSpPr>
          <p:nvPr>
            <p:ph type="dt" sz="half" idx="10"/>
          </p:nvPr>
        </p:nvSpPr>
        <p:spPr/>
        <p:txBody>
          <a:bodyPr/>
          <a:lstStyle/>
          <a:p>
            <a:fld id="{5F2AAC3E-A3EA-4D73-8CAE-D26746A71D46}" type="datetime1">
              <a:rPr lang="en-IN" smtClean="0"/>
              <a:t>11-01-2024</a:t>
            </a:fld>
            <a:endParaRPr lang="en-IN"/>
          </a:p>
        </p:txBody>
      </p:sp>
      <p:sp>
        <p:nvSpPr>
          <p:cNvPr id="6" name="Footer Placeholder 5"/>
          <p:cNvSpPr>
            <a:spLocks noGrp="1"/>
          </p:cNvSpPr>
          <p:nvPr>
            <p:ph type="ftr" sz="quarter" idx="11"/>
          </p:nvPr>
        </p:nvSpPr>
        <p:spPr/>
        <p:txBody>
          <a:bodyPr/>
          <a:lstStyle/>
          <a:p>
            <a:r>
              <a:rPr lang="en-IN"/>
              <a:t>International Institute of Information Technology, Naya Raipur</a:t>
            </a:r>
          </a:p>
        </p:txBody>
      </p:sp>
      <p:sp>
        <p:nvSpPr>
          <p:cNvPr id="7" name="Slide Number Placeholder 6"/>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364283989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940" y="552027"/>
            <a:ext cx="4017231" cy="1932093"/>
          </a:xfrm>
        </p:spPr>
        <p:txBody>
          <a:bodyPr anchor="b"/>
          <a:lstStyle>
            <a:lvl1pPr>
              <a:defRPr sz="3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95220" y="1192226"/>
            <a:ext cx="6305610" cy="5884451"/>
          </a:xfrm>
        </p:spPr>
        <p:txBody>
          <a:bodyPr anchor="t"/>
          <a:lstStyle>
            <a:lvl1pPr marL="0" indent="0">
              <a:buNone/>
              <a:defRPr sz="3864"/>
            </a:lvl1pPr>
            <a:lvl2pPr marL="552023" indent="0">
              <a:buNone/>
              <a:defRPr sz="3381"/>
            </a:lvl2pPr>
            <a:lvl3pPr marL="1104047" indent="0">
              <a:buNone/>
              <a:defRPr sz="2898"/>
            </a:lvl3pPr>
            <a:lvl4pPr marL="1656070" indent="0">
              <a:buNone/>
              <a:defRPr sz="2415"/>
            </a:lvl4pPr>
            <a:lvl5pPr marL="2208093" indent="0">
              <a:buNone/>
              <a:defRPr sz="2415"/>
            </a:lvl5pPr>
            <a:lvl6pPr marL="2760116" indent="0">
              <a:buNone/>
              <a:defRPr sz="2415"/>
            </a:lvl6pPr>
            <a:lvl7pPr marL="3312140" indent="0">
              <a:buNone/>
              <a:defRPr sz="2415"/>
            </a:lvl7pPr>
            <a:lvl8pPr marL="3864163" indent="0">
              <a:buNone/>
              <a:defRPr sz="2415"/>
            </a:lvl8pPr>
            <a:lvl9pPr marL="4416186" indent="0">
              <a:buNone/>
              <a:defRPr sz="2415"/>
            </a:lvl9pPr>
          </a:lstStyle>
          <a:p>
            <a:r>
              <a:rPr lang="en-US"/>
              <a:t>Click icon to add picture</a:t>
            </a:r>
            <a:endParaRPr lang="en-US" dirty="0"/>
          </a:p>
        </p:txBody>
      </p:sp>
      <p:sp>
        <p:nvSpPr>
          <p:cNvPr id="4" name="Text Placeholder 3"/>
          <p:cNvSpPr>
            <a:spLocks noGrp="1"/>
          </p:cNvSpPr>
          <p:nvPr>
            <p:ph type="body" sz="half" idx="2"/>
          </p:nvPr>
        </p:nvSpPr>
        <p:spPr>
          <a:xfrm>
            <a:off x="857940" y="2484120"/>
            <a:ext cx="4017231" cy="4602140"/>
          </a:xfrm>
        </p:spPr>
        <p:txBody>
          <a:bodyPr/>
          <a:lstStyle>
            <a:lvl1pPr marL="0" indent="0">
              <a:buNone/>
              <a:defRPr sz="1932"/>
            </a:lvl1pPr>
            <a:lvl2pPr marL="552023" indent="0">
              <a:buNone/>
              <a:defRPr sz="1690"/>
            </a:lvl2pPr>
            <a:lvl3pPr marL="1104047" indent="0">
              <a:buNone/>
              <a:defRPr sz="1449"/>
            </a:lvl3pPr>
            <a:lvl4pPr marL="1656070" indent="0">
              <a:buNone/>
              <a:defRPr sz="1207"/>
            </a:lvl4pPr>
            <a:lvl5pPr marL="2208093" indent="0">
              <a:buNone/>
              <a:defRPr sz="1207"/>
            </a:lvl5pPr>
            <a:lvl6pPr marL="2760116" indent="0">
              <a:buNone/>
              <a:defRPr sz="1207"/>
            </a:lvl6pPr>
            <a:lvl7pPr marL="3312140" indent="0">
              <a:buNone/>
              <a:defRPr sz="1207"/>
            </a:lvl7pPr>
            <a:lvl8pPr marL="3864163" indent="0">
              <a:buNone/>
              <a:defRPr sz="1207"/>
            </a:lvl8pPr>
            <a:lvl9pPr marL="4416186" indent="0">
              <a:buNone/>
              <a:defRPr sz="1207"/>
            </a:lvl9pPr>
          </a:lstStyle>
          <a:p>
            <a:pPr lvl="0"/>
            <a:r>
              <a:rPr lang="en-US"/>
              <a:t>Click to edit Master text styles</a:t>
            </a:r>
          </a:p>
        </p:txBody>
      </p:sp>
      <p:sp>
        <p:nvSpPr>
          <p:cNvPr id="5" name="Date Placeholder 4"/>
          <p:cNvSpPr>
            <a:spLocks noGrp="1"/>
          </p:cNvSpPr>
          <p:nvPr>
            <p:ph type="dt" sz="half" idx="10"/>
          </p:nvPr>
        </p:nvSpPr>
        <p:spPr/>
        <p:txBody>
          <a:bodyPr/>
          <a:lstStyle/>
          <a:p>
            <a:fld id="{996FCE77-F6F9-4E85-8AF4-3547AD25BA88}" type="datetime1">
              <a:rPr lang="en-IN" smtClean="0"/>
              <a:t>11-01-2024</a:t>
            </a:fld>
            <a:endParaRPr lang="en-IN"/>
          </a:p>
        </p:txBody>
      </p:sp>
      <p:sp>
        <p:nvSpPr>
          <p:cNvPr id="6" name="Footer Placeholder 5"/>
          <p:cNvSpPr>
            <a:spLocks noGrp="1"/>
          </p:cNvSpPr>
          <p:nvPr>
            <p:ph type="ftr" sz="quarter" idx="11"/>
          </p:nvPr>
        </p:nvSpPr>
        <p:spPr/>
        <p:txBody>
          <a:bodyPr/>
          <a:lstStyle/>
          <a:p>
            <a:r>
              <a:rPr lang="en-IN"/>
              <a:t>International Institute of Information Technology, Naya Raipur</a:t>
            </a:r>
          </a:p>
        </p:txBody>
      </p:sp>
      <p:sp>
        <p:nvSpPr>
          <p:cNvPr id="7" name="Slide Number Placeholder 6"/>
          <p:cNvSpPr>
            <a:spLocks noGrp="1"/>
          </p:cNvSpPr>
          <p:nvPr>
            <p:ph type="sldNum" sz="quarter" idx="12"/>
          </p:nvPr>
        </p:nvSpPr>
        <p:spPr/>
        <p:txBody>
          <a:bodyPr/>
          <a:lstStyle/>
          <a:p>
            <a:fld id="{BC9AEAF6-A69E-465E-A28F-A9769C2EDB3D}" type="slidenum">
              <a:rPr lang="en-IN" smtClean="0"/>
              <a:pPr/>
              <a:t>‹#›</a:t>
            </a:fld>
            <a:endParaRPr lang="en-IN"/>
          </a:p>
        </p:txBody>
      </p:sp>
    </p:spTree>
    <p:extLst>
      <p:ext uri="{BB962C8B-B14F-4D97-AF65-F5344CB8AC3E}">
        <p14:creationId xmlns:p14="http://schemas.microsoft.com/office/powerpoint/2010/main" val="274974083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13322" y="164839"/>
            <a:ext cx="7365940" cy="7991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6318" y="1415635"/>
            <a:ext cx="10742890" cy="52538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6317" y="7674706"/>
            <a:ext cx="2802493" cy="440855"/>
          </a:xfrm>
          <a:prstGeom prst="rect">
            <a:avLst/>
          </a:prstGeom>
        </p:spPr>
        <p:txBody>
          <a:bodyPr vert="horz" lIns="91440" tIns="45720" rIns="91440" bIns="45720" rtlCol="0" anchor="ctr"/>
          <a:lstStyle>
            <a:lvl1pPr algn="l">
              <a:defRPr sz="1449">
                <a:solidFill>
                  <a:schemeClr val="tx1">
                    <a:tint val="75000"/>
                  </a:schemeClr>
                </a:solidFill>
              </a:defRPr>
            </a:lvl1pPr>
          </a:lstStyle>
          <a:p>
            <a:fld id="{C3BECA4C-3683-4158-9198-73D1D3B50750}" type="datetime1">
              <a:rPr lang="en-IN" smtClean="0"/>
              <a:t>11-01-2024</a:t>
            </a:fld>
            <a:endParaRPr lang="en-IN"/>
          </a:p>
        </p:txBody>
      </p:sp>
      <p:sp>
        <p:nvSpPr>
          <p:cNvPr id="5" name="Footer Placeholder 4"/>
          <p:cNvSpPr>
            <a:spLocks noGrp="1"/>
          </p:cNvSpPr>
          <p:nvPr>
            <p:ph type="ftr" sz="quarter" idx="3"/>
          </p:nvPr>
        </p:nvSpPr>
        <p:spPr>
          <a:xfrm>
            <a:off x="4125893" y="7674706"/>
            <a:ext cx="4203740" cy="440855"/>
          </a:xfrm>
          <a:prstGeom prst="rect">
            <a:avLst/>
          </a:prstGeom>
        </p:spPr>
        <p:txBody>
          <a:bodyPr vert="horz" lIns="91440" tIns="45720" rIns="91440" bIns="45720" rtlCol="0" anchor="ctr"/>
          <a:lstStyle>
            <a:lvl1pPr algn="ctr">
              <a:defRPr sz="1449">
                <a:solidFill>
                  <a:schemeClr val="tx1">
                    <a:tint val="75000"/>
                  </a:schemeClr>
                </a:solidFill>
              </a:defRPr>
            </a:lvl1pPr>
          </a:lstStyle>
          <a:p>
            <a:r>
              <a:rPr lang="en-IN"/>
              <a:t>International Institute of Information Technology, Naya Raipur</a:t>
            </a:r>
          </a:p>
        </p:txBody>
      </p:sp>
      <p:sp>
        <p:nvSpPr>
          <p:cNvPr id="6" name="Slide Number Placeholder 5"/>
          <p:cNvSpPr>
            <a:spLocks noGrp="1"/>
          </p:cNvSpPr>
          <p:nvPr>
            <p:ph type="sldNum" sz="quarter" idx="4"/>
          </p:nvPr>
        </p:nvSpPr>
        <p:spPr>
          <a:xfrm>
            <a:off x="8796715" y="7674706"/>
            <a:ext cx="2802493" cy="440855"/>
          </a:xfrm>
          <a:prstGeom prst="rect">
            <a:avLst/>
          </a:prstGeom>
        </p:spPr>
        <p:txBody>
          <a:bodyPr vert="horz" lIns="91440" tIns="45720" rIns="91440" bIns="45720" rtlCol="0" anchor="ctr"/>
          <a:lstStyle>
            <a:lvl1pPr algn="r">
              <a:defRPr sz="1449">
                <a:solidFill>
                  <a:schemeClr val="tx1">
                    <a:tint val="75000"/>
                  </a:schemeClr>
                </a:solidFill>
              </a:defRPr>
            </a:lvl1pPr>
          </a:lstStyle>
          <a:p>
            <a:fld id="{BC9AEAF6-A69E-465E-A28F-A9769C2EDB3D}" type="slidenum">
              <a:rPr lang="en-IN" smtClean="0"/>
              <a:pPr/>
              <a:t>‹#›</a:t>
            </a:fld>
            <a:endParaRPr lang="en-IN"/>
          </a:p>
        </p:txBody>
      </p:sp>
      <p:pic>
        <p:nvPicPr>
          <p:cNvPr id="9" name="Picture 8" descr="A picture containing clock&#10;&#10;Description automatically generated">
            <a:extLst>
              <a:ext uri="{FF2B5EF4-FFF2-40B4-BE49-F238E27FC236}">
                <a16:creationId xmlns:a16="http://schemas.microsoft.com/office/drawing/2014/main" id="{677F5031-86BB-438E-8B4C-456CC9D5EC2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279262" y="95082"/>
            <a:ext cx="2176264" cy="8850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938516AF-5F90-43AA-9A31-F9B3F6996E0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6779"/>
            <a:ext cx="2636168" cy="1251196"/>
          </a:xfrm>
          <a:prstGeom prst="rect">
            <a:avLst/>
          </a:prstGeom>
        </p:spPr>
      </p:pic>
    </p:spTree>
    <p:extLst>
      <p:ext uri="{BB962C8B-B14F-4D97-AF65-F5344CB8AC3E}">
        <p14:creationId xmlns:p14="http://schemas.microsoft.com/office/powerpoint/2010/main" val="12456184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hf hdr="0" ftr="0"/>
  <p:txStyles>
    <p:title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76012" indent="-276012" algn="l" defTabSz="1104047" rtl="0" eaLnBrk="1" latinLnBrk="0" hangingPunct="1">
        <a:lnSpc>
          <a:spcPct val="90000"/>
        </a:lnSpc>
        <a:spcBef>
          <a:spcPts val="1207"/>
        </a:spcBef>
        <a:buFont typeface="Arial" panose="020B0604020202020204" pitchFamily="34" charset="0"/>
        <a:buChar char="•"/>
        <a:defRPr sz="3381" kern="1200">
          <a:solidFill>
            <a:schemeClr val="tx1"/>
          </a:solidFill>
          <a:latin typeface="+mn-lt"/>
          <a:ea typeface="+mn-ea"/>
          <a:cs typeface="+mn-cs"/>
        </a:defRPr>
      </a:lvl1pPr>
      <a:lvl2pPr marL="828035" indent="-276012" algn="l" defTabSz="1104047" rtl="0" eaLnBrk="1" latinLnBrk="0" hangingPunct="1">
        <a:lnSpc>
          <a:spcPct val="90000"/>
        </a:lnSpc>
        <a:spcBef>
          <a:spcPts val="604"/>
        </a:spcBef>
        <a:buFont typeface="Arial" panose="020B0604020202020204" pitchFamily="34" charset="0"/>
        <a:buChar char="•"/>
        <a:defRPr sz="2898" kern="1200">
          <a:solidFill>
            <a:schemeClr val="tx1"/>
          </a:solidFill>
          <a:latin typeface="+mn-lt"/>
          <a:ea typeface="+mn-ea"/>
          <a:cs typeface="+mn-cs"/>
        </a:defRPr>
      </a:lvl2pPr>
      <a:lvl3pPr marL="1380058" indent="-276012" algn="l" defTabSz="1104047" rtl="0" eaLnBrk="1" latinLnBrk="0" hangingPunct="1">
        <a:lnSpc>
          <a:spcPct val="90000"/>
        </a:lnSpc>
        <a:spcBef>
          <a:spcPts val="604"/>
        </a:spcBef>
        <a:buFont typeface="Arial" panose="020B0604020202020204" pitchFamily="34" charset="0"/>
        <a:buChar char="•"/>
        <a:defRPr sz="2415" kern="1200">
          <a:solidFill>
            <a:schemeClr val="tx1"/>
          </a:solidFill>
          <a:latin typeface="+mn-lt"/>
          <a:ea typeface="+mn-ea"/>
          <a:cs typeface="+mn-cs"/>
        </a:defRPr>
      </a:lvl3pPr>
      <a:lvl4pPr marL="1932081"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4pPr>
      <a:lvl5pPr marL="2484105"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5pPr>
      <a:lvl6pPr marL="3036128"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6pPr>
      <a:lvl7pPr marL="3588151"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7pPr>
      <a:lvl8pPr marL="4140175"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8pPr>
      <a:lvl9pPr marL="4692198"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9pPr>
    </p:bodyStyle>
    <p:otherStyle>
      <a:defPPr>
        <a:defRPr lang="en-US"/>
      </a:defPPr>
      <a:lvl1pPr marL="0" algn="l" defTabSz="1104047" rtl="0" eaLnBrk="1" latinLnBrk="0" hangingPunct="1">
        <a:defRPr sz="2173" kern="1200">
          <a:solidFill>
            <a:schemeClr val="tx1"/>
          </a:solidFill>
          <a:latin typeface="+mn-lt"/>
          <a:ea typeface="+mn-ea"/>
          <a:cs typeface="+mn-cs"/>
        </a:defRPr>
      </a:lvl1pPr>
      <a:lvl2pPr marL="552023" algn="l" defTabSz="1104047" rtl="0" eaLnBrk="1" latinLnBrk="0" hangingPunct="1">
        <a:defRPr sz="2173" kern="1200">
          <a:solidFill>
            <a:schemeClr val="tx1"/>
          </a:solidFill>
          <a:latin typeface="+mn-lt"/>
          <a:ea typeface="+mn-ea"/>
          <a:cs typeface="+mn-cs"/>
        </a:defRPr>
      </a:lvl2pPr>
      <a:lvl3pPr marL="1104047" algn="l" defTabSz="1104047" rtl="0" eaLnBrk="1" latinLnBrk="0" hangingPunct="1">
        <a:defRPr sz="2173" kern="1200">
          <a:solidFill>
            <a:schemeClr val="tx1"/>
          </a:solidFill>
          <a:latin typeface="+mn-lt"/>
          <a:ea typeface="+mn-ea"/>
          <a:cs typeface="+mn-cs"/>
        </a:defRPr>
      </a:lvl3pPr>
      <a:lvl4pPr marL="1656070" algn="l" defTabSz="1104047" rtl="0" eaLnBrk="1" latinLnBrk="0" hangingPunct="1">
        <a:defRPr sz="2173" kern="1200">
          <a:solidFill>
            <a:schemeClr val="tx1"/>
          </a:solidFill>
          <a:latin typeface="+mn-lt"/>
          <a:ea typeface="+mn-ea"/>
          <a:cs typeface="+mn-cs"/>
        </a:defRPr>
      </a:lvl4pPr>
      <a:lvl5pPr marL="2208093" algn="l" defTabSz="1104047" rtl="0" eaLnBrk="1" latinLnBrk="0" hangingPunct="1">
        <a:defRPr sz="2173" kern="1200">
          <a:solidFill>
            <a:schemeClr val="tx1"/>
          </a:solidFill>
          <a:latin typeface="+mn-lt"/>
          <a:ea typeface="+mn-ea"/>
          <a:cs typeface="+mn-cs"/>
        </a:defRPr>
      </a:lvl5pPr>
      <a:lvl6pPr marL="2760116" algn="l" defTabSz="1104047" rtl="0" eaLnBrk="1" latinLnBrk="0" hangingPunct="1">
        <a:defRPr sz="2173" kern="1200">
          <a:solidFill>
            <a:schemeClr val="tx1"/>
          </a:solidFill>
          <a:latin typeface="+mn-lt"/>
          <a:ea typeface="+mn-ea"/>
          <a:cs typeface="+mn-cs"/>
        </a:defRPr>
      </a:lvl6pPr>
      <a:lvl7pPr marL="3312140" algn="l" defTabSz="1104047" rtl="0" eaLnBrk="1" latinLnBrk="0" hangingPunct="1">
        <a:defRPr sz="2173" kern="1200">
          <a:solidFill>
            <a:schemeClr val="tx1"/>
          </a:solidFill>
          <a:latin typeface="+mn-lt"/>
          <a:ea typeface="+mn-ea"/>
          <a:cs typeface="+mn-cs"/>
        </a:defRPr>
      </a:lvl7pPr>
      <a:lvl8pPr marL="3864163" algn="l" defTabSz="1104047" rtl="0" eaLnBrk="1" latinLnBrk="0" hangingPunct="1">
        <a:defRPr sz="2173" kern="1200">
          <a:solidFill>
            <a:schemeClr val="tx1"/>
          </a:solidFill>
          <a:latin typeface="+mn-lt"/>
          <a:ea typeface="+mn-ea"/>
          <a:cs typeface="+mn-cs"/>
        </a:defRPr>
      </a:lvl8pPr>
      <a:lvl9pPr marL="4416186" algn="l" defTabSz="1104047" rtl="0" eaLnBrk="1" latinLnBrk="0" hangingPunct="1">
        <a:defRPr sz="217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7.png"/><Relationship Id="rId4" Type="http://schemas.openxmlformats.org/officeDocument/2006/relationships/image" Target="../media/image166.png"/></Relationships>
</file>

<file path=ppt/slides/_rels/slide10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166.png"/></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2.png"/></Relationships>
</file>

<file path=ppt/slides/_rels/slide10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4.png"/></Relationships>
</file>

<file path=ppt/slides/_rels/slide1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7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 Id="rId4" Type="http://schemas.openxmlformats.org/officeDocument/2006/relationships/image" Target="../media/image18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0.png"/></Relationships>
</file>

<file path=ppt/slides/_rels/slide1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8.png"/><Relationship Id="rId1" Type="http://schemas.openxmlformats.org/officeDocument/2006/relationships/slideLayout" Target="../slideLayouts/slideLayout6.xml"/><Relationship Id="rId4" Type="http://schemas.openxmlformats.org/officeDocument/2006/relationships/image" Target="../media/image182.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8.png"/><Relationship Id="rId1" Type="http://schemas.openxmlformats.org/officeDocument/2006/relationships/slideLayout" Target="../slideLayouts/slideLayout6.xml"/><Relationship Id="rId5" Type="http://schemas.openxmlformats.org/officeDocument/2006/relationships/image" Target="../media/image183.png"/><Relationship Id="rId4" Type="http://schemas.openxmlformats.org/officeDocument/2006/relationships/image" Target="../media/image182.png"/></Relationships>
</file>

<file path=ppt/slides/_rels/slide1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8.png"/><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 Id="rId4" Type="http://schemas.openxmlformats.org/officeDocument/2006/relationships/image" Target="../media/image189.png"/></Relationships>
</file>

<file path=ppt/slides/_rels/slide1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6.xml"/><Relationship Id="rId5" Type="http://schemas.openxmlformats.org/officeDocument/2006/relationships/image" Target="../media/image193.png"/><Relationship Id="rId4" Type="http://schemas.openxmlformats.org/officeDocument/2006/relationships/image" Target="../media/image192.png"/></Relationships>
</file>

<file path=ppt/slides/_rels/slide119.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6.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6.xml"/><Relationship Id="rId4" Type="http://schemas.openxmlformats.org/officeDocument/2006/relationships/image" Target="../media/image202.png"/></Relationships>
</file>

<file path=ppt/slides/_rels/slide12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6.xml"/><Relationship Id="rId4" Type="http://schemas.openxmlformats.org/officeDocument/2006/relationships/image" Target="../media/image205.png"/></Relationships>
</file>

<file path=ppt/slides/_rels/slide12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6.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2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6.xml"/><Relationship Id="rId5" Type="http://schemas.openxmlformats.org/officeDocument/2006/relationships/image" Target="../media/image214.png"/><Relationship Id="rId4" Type="http://schemas.openxmlformats.org/officeDocument/2006/relationships/image" Target="../media/image213.png"/></Relationships>
</file>

<file path=ppt/slides/_rels/slide12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5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 Id="rId9" Type="http://schemas.openxmlformats.org/officeDocument/2006/relationships/image" Target="../media/image251.png"/></Relationships>
</file>

<file path=ppt/slides/_rels/slide15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5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6.png"/><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15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175.x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83.jpeg"/><Relationship Id="rId1" Type="http://schemas.openxmlformats.org/officeDocument/2006/relationships/slideLayout" Target="../slideLayouts/slideLayout7.xml"/><Relationship Id="rId4" Type="http://schemas.openxmlformats.org/officeDocument/2006/relationships/image" Target="../media/image284.wmf"/></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85.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5.jpeg"/></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8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9.wmf"/><Relationship Id="rId5" Type="http://schemas.openxmlformats.org/officeDocument/2006/relationships/oleObject" Target="../embeddings/oleObject3.bin"/><Relationship Id="rId4" Type="http://schemas.openxmlformats.org/officeDocument/2006/relationships/image" Target="../media/image288.wmf"/></Relationships>
</file>

<file path=ppt/slides/_rels/slide183.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1.png"/></Relationships>
</file>

<file path=ppt/slides/_rels/slide184.xml.rels><?xml version="1.0" encoding="UTF-8" standalone="yes"?>
<Relationships xmlns="http://schemas.openxmlformats.org/package/2006/relationships"><Relationship Id="rId8" Type="http://schemas.openxmlformats.org/officeDocument/2006/relationships/image" Target="../media/image290.jpeg"/><Relationship Id="rId3" Type="http://schemas.openxmlformats.org/officeDocument/2006/relationships/image" Target="../media/image292.wmf"/><Relationship Id="rId7" Type="http://schemas.openxmlformats.org/officeDocument/2006/relationships/image" Target="../media/image294.wmf"/><Relationship Id="rId2" Type="http://schemas.openxmlformats.org/officeDocument/2006/relationships/oleObject" Target="../embeddings/oleObject4.bin"/><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image" Target="../media/image293.wmf"/><Relationship Id="rId4" Type="http://schemas.openxmlformats.org/officeDocument/2006/relationships/oleObject" Target="../embeddings/oleObject5.bin"/></Relationships>
</file>

<file path=ppt/slides/_rels/slide185.xml.rels><?xml version="1.0" encoding="UTF-8" standalone="yes"?>
<Relationships xmlns="http://schemas.openxmlformats.org/package/2006/relationships"><Relationship Id="rId3" Type="http://schemas.openxmlformats.org/officeDocument/2006/relationships/image" Target="../media/image295.wmf"/><Relationship Id="rId2"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image" Target="../media/image290.jpeg"/><Relationship Id="rId5" Type="http://schemas.openxmlformats.org/officeDocument/2006/relationships/image" Target="../media/image296.wmf"/><Relationship Id="rId4" Type="http://schemas.openxmlformats.org/officeDocument/2006/relationships/oleObject" Target="../embeddings/oleObject8.bin"/></Relationships>
</file>

<file path=ppt/slides/_rels/slide18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1.wmf"/><Relationship Id="rId11" Type="http://schemas.openxmlformats.org/officeDocument/2006/relationships/image" Target="../media/image297.jpeg"/><Relationship Id="rId5" Type="http://schemas.openxmlformats.org/officeDocument/2006/relationships/oleObject" Target="../embeddings/oleObject10.bin"/><Relationship Id="rId10" Type="http://schemas.openxmlformats.org/officeDocument/2006/relationships/image" Target="../media/image303.wmf"/><Relationship Id="rId4" Type="http://schemas.openxmlformats.org/officeDocument/2006/relationships/image" Target="../media/image300.wmf"/><Relationship Id="rId9" Type="http://schemas.openxmlformats.org/officeDocument/2006/relationships/oleObject" Target="../embeddings/oleObject12.bin"/></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90.jpeg"/><Relationship Id="rId1" Type="http://schemas.openxmlformats.org/officeDocument/2006/relationships/slideLayout" Target="../slideLayouts/slideLayout7.xml"/><Relationship Id="rId4" Type="http://schemas.openxmlformats.org/officeDocument/2006/relationships/image" Target="../media/image304.wm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83.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283.jpeg"/><Relationship Id="rId1" Type="http://schemas.openxmlformats.org/officeDocument/2006/relationships/slideLayout" Target="../slideLayouts/slideLayout7.xml"/><Relationship Id="rId5" Type="http://schemas.openxmlformats.org/officeDocument/2006/relationships/image" Target="../media/image308.png"/><Relationship Id="rId4" Type="http://schemas.openxmlformats.org/officeDocument/2006/relationships/image" Target="../media/image307.wmf"/></Relationships>
</file>

<file path=ppt/slides/_rels/slide193.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283.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83.jpeg"/><Relationship Id="rId1" Type="http://schemas.openxmlformats.org/officeDocument/2006/relationships/slideLayout" Target="../slideLayouts/slideLayout7.xml"/><Relationship Id="rId5" Type="http://schemas.openxmlformats.org/officeDocument/2006/relationships/image" Target="../media/image312.png"/><Relationship Id="rId4" Type="http://schemas.openxmlformats.org/officeDocument/2006/relationships/image" Target="../media/image311.png"/></Relationships>
</file>

<file path=ppt/slides/_rels/slide19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283.jpeg"/><Relationship Id="rId1" Type="http://schemas.openxmlformats.org/officeDocument/2006/relationships/slideLayout" Target="../slideLayouts/slideLayout7.xml"/><Relationship Id="rId4" Type="http://schemas.openxmlformats.org/officeDocument/2006/relationships/image" Target="../media/image313.png"/></Relationships>
</file>

<file path=ppt/slides/_rels/slide19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5.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10" Type="http://schemas.openxmlformats.org/officeDocument/2006/relationships/image" Target="../media/image325.png"/><Relationship Id="rId4" Type="http://schemas.openxmlformats.org/officeDocument/2006/relationships/image" Target="../media/image319.png"/><Relationship Id="rId9" Type="http://schemas.openxmlformats.org/officeDocument/2006/relationships/image" Target="../media/image324.png"/></Relationships>
</file>

<file path=ppt/slides/_rels/slide202.xml.rels><?xml version="1.0" encoding="UTF-8" standalone="yes"?>
<Relationships xmlns="http://schemas.openxmlformats.org/package/2006/relationships"><Relationship Id="rId8" Type="http://schemas.openxmlformats.org/officeDocument/2006/relationships/image" Target="../media/image2300.png"/><Relationship Id="rId3" Type="http://schemas.openxmlformats.org/officeDocument/2006/relationships/image" Target="../media/image318.png"/><Relationship Id="rId7" Type="http://schemas.openxmlformats.org/officeDocument/2006/relationships/image" Target="../media/image3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20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2.png"/><Relationship Id="rId4" Type="http://schemas.openxmlformats.org/officeDocument/2006/relationships/image" Target="../media/image331.png"/></Relationships>
</file>

<file path=ppt/slides/_rels/slide20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206.x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emf"/><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6.png"/><Relationship Id="rId5" Type="http://schemas.openxmlformats.org/officeDocument/2006/relationships/image" Target="../media/image340.png"/><Relationship Id="rId10" Type="http://schemas.openxmlformats.org/officeDocument/2006/relationships/image" Target="../media/image345.png"/><Relationship Id="rId4" Type="http://schemas.openxmlformats.org/officeDocument/2006/relationships/image" Target="../media/image339.png"/><Relationship Id="rId9" Type="http://schemas.openxmlformats.org/officeDocument/2006/relationships/image" Target="../media/image344.png"/></Relationships>
</file>

<file path=ppt/slides/_rels/slide212.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 Id="rId4" Type="http://schemas.openxmlformats.org/officeDocument/2006/relationships/image" Target="../media/image35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4" Type="http://schemas.openxmlformats.org/officeDocument/2006/relationships/image" Target="../media/image35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2.png"/></Relationships>
</file>

<file path=ppt/slides/_rels/slide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11584" y="1748339"/>
            <a:ext cx="10363200" cy="1470025"/>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b">
            <a:normAutofit/>
          </a:bodyPr>
          <a:lstStyle/>
          <a:p>
            <a:pPr marL="0" marR="0" lvl="0" indent="0" algn="ctr" defTabSz="1104047" rtl="0" eaLnBrk="1" fontAlgn="auto" latinLnBrk="0" hangingPunct="1">
              <a:lnSpc>
                <a:spcPct val="90000"/>
              </a:lnSpc>
              <a:spcBef>
                <a:spcPct val="0"/>
              </a:spcBef>
              <a:spcAft>
                <a:spcPts val="0"/>
              </a:spcAft>
              <a:buClrTx/>
              <a:buSzTx/>
              <a:buFontTx/>
              <a:buNone/>
              <a:tabLst/>
              <a:defRPr/>
            </a:pPr>
            <a:r>
              <a:rPr kumimoji="0" lang="en-US" sz="7244"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VLSI DESIGN</a:t>
            </a:r>
          </a:p>
        </p:txBody>
      </p:sp>
      <p:sp>
        <p:nvSpPr>
          <p:cNvPr id="5" name="Subtitle 2"/>
          <p:cNvSpPr txBox="1">
            <a:spLocks/>
          </p:cNvSpPr>
          <p:nvPr/>
        </p:nvSpPr>
        <p:spPr>
          <a:xfrm>
            <a:off x="2257563" y="5958504"/>
            <a:ext cx="8534400" cy="1473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ormAutofit/>
          </a:bodyPr>
          <a:lstStyle/>
          <a:p>
            <a:pPr marL="0" marR="0" lvl="0" indent="0" algn="ctr" defTabSz="1104047" rtl="0" eaLnBrk="1" fontAlgn="auto" latinLnBrk="0" hangingPunct="1">
              <a:lnSpc>
                <a:spcPct val="90000"/>
              </a:lnSpc>
              <a:spcBef>
                <a:spcPts val="1207"/>
              </a:spcBef>
              <a:spcAft>
                <a:spcPts val="0"/>
              </a:spcAft>
              <a:buClrTx/>
              <a:buSzTx/>
              <a:buFont typeface="Arial" panose="020B0604020202020204" pitchFamily="34" charset="0"/>
              <a:buNone/>
              <a:tabLst/>
              <a:defRPr/>
            </a:pPr>
            <a:r>
              <a:rPr kumimoji="0" lang="en-US" sz="2898"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rPr>
              <a:t>Dr. Vijay </a:t>
            </a:r>
            <a:r>
              <a:rPr kumimoji="0" lang="en-US" sz="2898" b="0" i="0" u="none" strike="noStrike" kern="1200" cap="none" spc="0" normalizeH="0" baseline="0" noProof="0" dirty="0" err="1">
                <a:ln>
                  <a:noFill/>
                </a:ln>
                <a:solidFill>
                  <a:srgbClr val="0000FF"/>
                </a:solidFill>
                <a:effectLst/>
                <a:uLnTx/>
                <a:uFillTx/>
                <a:latin typeface="Times New Roman" pitchFamily="18" charset="0"/>
                <a:ea typeface="+mn-ea"/>
                <a:cs typeface="Times New Roman" pitchFamily="18" charset="0"/>
              </a:rPr>
              <a:t>Rao</a:t>
            </a:r>
            <a:r>
              <a:rPr kumimoji="0" lang="en-US" sz="2898"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rPr>
              <a:t> </a:t>
            </a:r>
            <a:r>
              <a:rPr kumimoji="0" lang="en-US" sz="2898" b="0" i="0" u="none" strike="noStrike" kern="1200" cap="none" spc="0" normalizeH="0" baseline="0" noProof="0" dirty="0" err="1">
                <a:ln>
                  <a:noFill/>
                </a:ln>
                <a:solidFill>
                  <a:srgbClr val="0000FF"/>
                </a:solidFill>
                <a:effectLst/>
                <a:uLnTx/>
                <a:uFillTx/>
                <a:latin typeface="Times New Roman" pitchFamily="18" charset="0"/>
                <a:ea typeface="+mn-ea"/>
                <a:cs typeface="Times New Roman" pitchFamily="18" charset="0"/>
              </a:rPr>
              <a:t>Kumbhare</a:t>
            </a:r>
            <a:endParaRPr kumimoji="0" lang="en-US" sz="2898"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endParaRPr>
          </a:p>
          <a:p>
            <a:pPr marL="0" marR="0" lvl="0" indent="0" algn="ctr" defTabSz="1104047" rtl="0" eaLnBrk="1" fontAlgn="auto" latinLnBrk="0" hangingPunct="1">
              <a:lnSpc>
                <a:spcPct val="90000"/>
              </a:lnSpc>
              <a:spcBef>
                <a:spcPts val="1207"/>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rPr>
              <a:t>Assistant Professor (ECE)</a:t>
            </a:r>
          </a:p>
          <a:p>
            <a:pPr marL="0" marR="0" lvl="0" indent="0" algn="ctr" defTabSz="1104047" rtl="0" eaLnBrk="1" fontAlgn="auto" latinLnBrk="0" hangingPunct="1">
              <a:lnSpc>
                <a:spcPct val="90000"/>
              </a:lnSpc>
              <a:spcBef>
                <a:spcPts val="1207"/>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FF"/>
                </a:solidFill>
                <a:effectLst/>
                <a:uLnTx/>
                <a:uFillTx/>
                <a:latin typeface="Times New Roman" pitchFamily="18" charset="0"/>
                <a:ea typeface="+mn-ea"/>
                <a:cs typeface="Times New Roman" pitchFamily="18" charset="0"/>
              </a:rPr>
              <a:t>K L University, Hyderabad</a:t>
            </a:r>
          </a:p>
        </p:txBody>
      </p:sp>
      <p:sp>
        <p:nvSpPr>
          <p:cNvPr id="7" name="Rectangle 6"/>
          <p:cNvSpPr/>
          <p:nvPr/>
        </p:nvSpPr>
        <p:spPr>
          <a:xfrm>
            <a:off x="5118885" y="3458229"/>
            <a:ext cx="4405373" cy="5232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2800" dirty="0">
                <a:latin typeface="Times New Roman" pitchFamily="18" charset="0"/>
                <a:cs typeface="Times New Roman" pitchFamily="18" charset="0"/>
              </a:rPr>
              <a:t>22EC2211A and 22EC2211R</a:t>
            </a:r>
            <a:endParaRPr lang="en-US" sz="2800" dirty="0"/>
          </a:p>
        </p:txBody>
      </p:sp>
      <p:sp>
        <p:nvSpPr>
          <p:cNvPr id="8" name="Slide Number Placeholder 7"/>
          <p:cNvSpPr>
            <a:spLocks noGrp="1"/>
          </p:cNvSpPr>
          <p:nvPr>
            <p:ph type="sldNum" sz="quarter" idx="12"/>
          </p:nvPr>
        </p:nvSpPr>
        <p:spPr/>
        <p:txBody>
          <a:bodyPr/>
          <a:lstStyle/>
          <a:p>
            <a:fld id="{BC9AEAF6-A69E-465E-A28F-A9769C2EDB3D}" type="slidenum">
              <a:rPr lang="en-IN" smtClean="0"/>
              <a:pPr/>
              <a:t>1</a:t>
            </a:fld>
            <a:endParaRPr lang="en-IN"/>
          </a:p>
        </p:txBody>
      </p:sp>
      <p:sp>
        <p:nvSpPr>
          <p:cNvPr id="9" name="Date Placeholder 8"/>
          <p:cNvSpPr>
            <a:spLocks noGrp="1"/>
          </p:cNvSpPr>
          <p:nvPr>
            <p:ph type="dt" sz="half" idx="10"/>
          </p:nvPr>
        </p:nvSpPr>
        <p:spPr/>
        <p:txBody>
          <a:bodyPr/>
          <a:lstStyle/>
          <a:p>
            <a:fld id="{98F11A76-10A6-4763-99D1-FD2C5D01F4AF}" type="datetime1">
              <a:rPr lang="en-IN" smtClean="0"/>
              <a:t>11-01-2024</a:t>
            </a:fld>
            <a:endParaRPr lang="en-IN"/>
          </a:p>
        </p:txBody>
      </p:sp>
    </p:spTree>
    <p:extLst>
      <p:ext uri="{BB962C8B-B14F-4D97-AF65-F5344CB8AC3E}">
        <p14:creationId xmlns:p14="http://schemas.microsoft.com/office/powerpoint/2010/main" val="343081542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1126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2889AAB7-8824-40E3-A96A-83E293B758FA}" type="slidenum">
              <a:rPr lang="en-US" smtClean="0"/>
              <a:pPr>
                <a:defRPr/>
              </a:pPr>
              <a:t>10</a:t>
            </a:fld>
            <a:endParaRPr lang="en-US" dirty="0"/>
          </a:p>
        </p:txBody>
      </p:sp>
      <p:graphicFrame>
        <p:nvGraphicFramePr>
          <p:cNvPr id="7" name="Table 6"/>
          <p:cNvGraphicFramePr>
            <a:graphicFrameLocks noGrp="1"/>
          </p:cNvGraphicFramePr>
          <p:nvPr/>
        </p:nvGraphicFramePr>
        <p:xfrm>
          <a:off x="1205008" y="1324732"/>
          <a:ext cx="9643301" cy="2491104"/>
        </p:xfrm>
        <a:graphic>
          <a:graphicData uri="http://schemas.openxmlformats.org/drawingml/2006/table">
            <a:tbl>
              <a:tblPr firstRow="1" firstCol="1" bandRow="1">
                <a:tableStyleId>{5C22544A-7EE6-4342-B048-85BDC9FD1C3A}</a:tableStyleId>
              </a:tblPr>
              <a:tblGrid>
                <a:gridCol w="2411086">
                  <a:extLst>
                    <a:ext uri="{9D8B030D-6E8A-4147-A177-3AD203B41FA5}">
                      <a16:colId xmlns:a16="http://schemas.microsoft.com/office/drawing/2014/main" val="20000"/>
                    </a:ext>
                  </a:extLst>
                </a:gridCol>
                <a:gridCol w="2410043">
                  <a:extLst>
                    <a:ext uri="{9D8B030D-6E8A-4147-A177-3AD203B41FA5}">
                      <a16:colId xmlns:a16="http://schemas.microsoft.com/office/drawing/2014/main" val="20001"/>
                    </a:ext>
                  </a:extLst>
                </a:gridCol>
                <a:gridCol w="2411086">
                  <a:extLst>
                    <a:ext uri="{9D8B030D-6E8A-4147-A177-3AD203B41FA5}">
                      <a16:colId xmlns:a16="http://schemas.microsoft.com/office/drawing/2014/main" val="20002"/>
                    </a:ext>
                  </a:extLst>
                </a:gridCol>
                <a:gridCol w="2411086">
                  <a:extLst>
                    <a:ext uri="{9D8B030D-6E8A-4147-A177-3AD203B41FA5}">
                      <a16:colId xmlns:a16="http://schemas.microsoft.com/office/drawing/2014/main" val="20003"/>
                    </a:ext>
                  </a:extLst>
                </a:gridCol>
              </a:tblGrid>
              <a:tr h="622776">
                <a:tc rowSpan="2">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Devices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rowSpan="2">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Operating State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gridSpan="2">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Applied Voltage as Gate terminal for</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hMerge="1">
                  <a:txBody>
                    <a:bodyPr/>
                    <a:lstStyle/>
                    <a:p>
                      <a:endParaRPr lang="en-US"/>
                    </a:p>
                  </a:txBody>
                  <a:tcPr/>
                </a:tc>
                <a:extLst>
                  <a:ext uri="{0D108BD9-81ED-4DB2-BD59-A6C34878D82A}">
                    <a16:rowId xmlns:a16="http://schemas.microsoft.com/office/drawing/2014/main" val="10000"/>
                  </a:ext>
                </a:extLst>
              </a:tr>
              <a:tr h="622776">
                <a:tc vMerge="1">
                  <a:txBody>
                    <a:bodyPr/>
                    <a:lstStyle/>
                    <a:p>
                      <a:endParaRPr lang="en-US"/>
                    </a:p>
                  </a:txBody>
                  <a:tcPr/>
                </a:tc>
                <a:tc vMerge="1">
                  <a:txBody>
                    <a:bodyPr/>
                    <a:lstStyle/>
                    <a:p>
                      <a:endParaRPr lang="en-US"/>
                    </a:p>
                  </a:txBody>
                  <a:tcPr/>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N- channel</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P-channel</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extLst>
                  <a:ext uri="{0D108BD9-81ED-4DB2-BD59-A6C34878D82A}">
                    <a16:rowId xmlns:a16="http://schemas.microsoft.com/office/drawing/2014/main" val="10001"/>
                  </a:ext>
                </a:extLst>
              </a:tr>
              <a:tr h="622776">
                <a:tc>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Depletion type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  </a:t>
                      </a:r>
                      <a:r>
                        <a:rPr lang="en-IN" sz="2000" i="1" dirty="0">
                          <a:effectLst/>
                          <a:latin typeface="Times New Roman" panose="02020603050405020304" pitchFamily="18" charset="0"/>
                          <a:cs typeface="Times New Roman" panose="02020603050405020304" pitchFamily="18" charset="0"/>
                        </a:rPr>
                        <a:t>V</a:t>
                      </a:r>
                      <a:r>
                        <a:rPr lang="en-IN" sz="2000" i="1" baseline="-25000" dirty="0">
                          <a:effectLst/>
                          <a:latin typeface="Times New Roman" panose="02020603050405020304" pitchFamily="18" charset="0"/>
                          <a:cs typeface="Times New Roman" panose="02020603050405020304" pitchFamily="18" charset="0"/>
                        </a:rPr>
                        <a:t>G</a:t>
                      </a:r>
                      <a:r>
                        <a:rPr lang="en-IN" sz="2000" dirty="0">
                          <a:effectLst/>
                          <a:latin typeface="Times New Roman" panose="02020603050405020304" pitchFamily="18" charset="0"/>
                          <a:cs typeface="Times New Roman" panose="02020603050405020304" pitchFamily="18" charset="0"/>
                        </a:rPr>
                        <a:t> Turns OFF</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a:t>
                      </a:r>
                      <a:r>
                        <a:rPr lang="en-IN" sz="2000" i="1" dirty="0">
                          <a:effectLst/>
                          <a:latin typeface="Times New Roman" panose="02020603050405020304" pitchFamily="18" charset="0"/>
                          <a:cs typeface="Times New Roman" panose="02020603050405020304" pitchFamily="18" charset="0"/>
                        </a:rPr>
                        <a:t>V</a:t>
                      </a:r>
                      <a:r>
                        <a:rPr lang="en-IN" sz="2000" i="1" baseline="-25000" dirty="0">
                          <a:effectLst/>
                          <a:latin typeface="Times New Roman" panose="02020603050405020304" pitchFamily="18" charset="0"/>
                          <a:cs typeface="Times New Roman" panose="02020603050405020304" pitchFamily="18" charset="0"/>
                        </a:rPr>
                        <a:t>G</a:t>
                      </a:r>
                      <a:r>
                        <a:rPr lang="en-IN" sz="2000" dirty="0">
                          <a:effectLst/>
                          <a:latin typeface="Times New Roman" panose="02020603050405020304" pitchFamily="18" charset="0"/>
                          <a:cs typeface="Times New Roman" panose="02020603050405020304" pitchFamily="18" charset="0"/>
                        </a:rPr>
                        <a:t> Turn OFF</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extLst>
                  <a:ext uri="{0D108BD9-81ED-4DB2-BD59-A6C34878D82A}">
                    <a16:rowId xmlns:a16="http://schemas.microsoft.com/office/drawing/2014/main" val="10002"/>
                  </a:ext>
                </a:extLst>
              </a:tr>
              <a:tr h="622776">
                <a:tc>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Enhancement type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a:effectLst/>
                          <a:latin typeface="Times New Roman" panose="02020603050405020304" pitchFamily="18" charset="0"/>
                          <a:cs typeface="Times New Roman" panose="02020603050405020304" pitchFamily="18" charset="0"/>
                        </a:rPr>
                        <a:t>OFF</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 </a:t>
                      </a:r>
                      <a:r>
                        <a:rPr lang="en-IN" sz="2000" i="1" dirty="0">
                          <a:effectLst/>
                          <a:latin typeface="Times New Roman" panose="02020603050405020304" pitchFamily="18" charset="0"/>
                          <a:cs typeface="Times New Roman" panose="02020603050405020304" pitchFamily="18" charset="0"/>
                        </a:rPr>
                        <a:t>V</a:t>
                      </a:r>
                      <a:r>
                        <a:rPr lang="en-IN" sz="2000" i="1" baseline="-25000" dirty="0">
                          <a:effectLst/>
                          <a:latin typeface="Times New Roman" panose="02020603050405020304" pitchFamily="18" charset="0"/>
                          <a:cs typeface="Times New Roman" panose="02020603050405020304" pitchFamily="18" charset="0"/>
                        </a:rPr>
                        <a:t>G</a:t>
                      </a:r>
                      <a:r>
                        <a:rPr lang="en-IN" sz="2000" dirty="0">
                          <a:effectLst/>
                          <a:latin typeface="Times New Roman" panose="02020603050405020304" pitchFamily="18" charset="0"/>
                          <a:cs typeface="Times New Roman" panose="02020603050405020304" pitchFamily="18" charset="0"/>
                        </a:rPr>
                        <a:t> Turns 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nchor="ctr"/>
                </a:tc>
                <a:tc>
                  <a:txBody>
                    <a:bodyPr/>
                    <a:lstStyle/>
                    <a:p>
                      <a:pPr marL="0" marR="0" algn="ctr">
                        <a:lnSpc>
                          <a:spcPct val="200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 </a:t>
                      </a:r>
                      <a:r>
                        <a:rPr lang="en-IN" sz="2000" i="1" dirty="0">
                          <a:effectLst/>
                          <a:latin typeface="Times New Roman" panose="02020603050405020304" pitchFamily="18" charset="0"/>
                          <a:cs typeface="Times New Roman" panose="02020603050405020304" pitchFamily="18" charset="0"/>
                        </a:rPr>
                        <a:t>V</a:t>
                      </a:r>
                      <a:r>
                        <a:rPr lang="en-IN" sz="2000" i="1" baseline="-25000" dirty="0">
                          <a:effectLst/>
                          <a:latin typeface="Times New Roman" panose="02020603050405020304" pitchFamily="18" charset="0"/>
                          <a:cs typeface="Times New Roman" panose="02020603050405020304" pitchFamily="18" charset="0"/>
                        </a:rPr>
                        <a:t>G</a:t>
                      </a:r>
                      <a:r>
                        <a:rPr lang="en-IN" sz="2000" dirty="0">
                          <a:effectLst/>
                          <a:latin typeface="Times New Roman" panose="02020603050405020304" pitchFamily="18" charset="0"/>
                          <a:cs typeface="Times New Roman" panose="02020603050405020304" pitchFamily="18" charset="0"/>
                        </a:rPr>
                        <a:t> Turn 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0055" marR="70055" marT="0" marB="0"/>
                </a:tc>
                <a:extLst>
                  <a:ext uri="{0D108BD9-81ED-4DB2-BD59-A6C34878D82A}">
                    <a16:rowId xmlns:a16="http://schemas.microsoft.com/office/drawing/2014/main" val="10003"/>
                  </a:ext>
                </a:extLst>
              </a:tr>
            </a:tbl>
          </a:graphicData>
        </a:graphic>
      </p:graphicFrame>
      <p:sp>
        <p:nvSpPr>
          <p:cNvPr id="11296" name="Rectangle 1"/>
          <p:cNvSpPr>
            <a:spLocks noChangeArrowheads="1"/>
          </p:cNvSpPr>
          <p:nvPr/>
        </p:nvSpPr>
        <p:spPr bwMode="auto">
          <a:xfrm>
            <a:off x="2578608" y="340297"/>
            <a:ext cx="7593404" cy="847027"/>
          </a:xfrm>
          <a:prstGeom prst="rect">
            <a:avLst/>
          </a:prstGeo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452" b="1" dirty="0">
                <a:solidFill>
                  <a:srgbClr val="FFFF00"/>
                </a:solidFill>
                <a:latin typeface="Times New Roman" panose="02020603050405020304" pitchFamily="18" charset="0"/>
                <a:cs typeface="Times New Roman" panose="02020603050405020304" pitchFamily="18" charset="0"/>
              </a:rPr>
              <a:t>Table 1 Types of MOSFET having </a:t>
            </a:r>
            <a:r>
              <a:rPr lang="en-US" altLang="en-US" sz="2452" b="1" i="1" dirty="0">
                <a:solidFill>
                  <a:srgbClr val="FFFF00"/>
                </a:solidFill>
                <a:latin typeface="Times New Roman" panose="02020603050405020304" pitchFamily="18" charset="0"/>
                <a:cs typeface="Times New Roman" panose="02020603050405020304" pitchFamily="18" charset="0"/>
              </a:rPr>
              <a:t>N</a:t>
            </a:r>
            <a:r>
              <a:rPr lang="en-US" altLang="en-US" sz="2452" b="1" dirty="0">
                <a:solidFill>
                  <a:srgbClr val="FFFF00"/>
                </a:solidFill>
                <a:latin typeface="Times New Roman" panose="02020603050405020304" pitchFamily="18" charset="0"/>
                <a:cs typeface="Times New Roman" panose="02020603050405020304" pitchFamily="18" charset="0"/>
              </a:rPr>
              <a:t>-type and </a:t>
            </a:r>
            <a:r>
              <a:rPr lang="en-US" altLang="en-US" sz="2452" b="1" i="1" dirty="0">
                <a:solidFill>
                  <a:srgbClr val="FFFF00"/>
                </a:solidFill>
                <a:latin typeface="Times New Roman" panose="02020603050405020304" pitchFamily="18" charset="0"/>
                <a:cs typeface="Times New Roman" panose="02020603050405020304" pitchFamily="18" charset="0"/>
              </a:rPr>
              <a:t>P</a:t>
            </a:r>
            <a:r>
              <a:rPr lang="en-US" altLang="en-US" sz="2452" b="1" dirty="0">
                <a:solidFill>
                  <a:srgbClr val="FFFF00"/>
                </a:solidFill>
                <a:latin typeface="Times New Roman" panose="02020603050405020304" pitchFamily="18" charset="0"/>
                <a:cs typeface="Times New Roman" panose="02020603050405020304" pitchFamily="18" charset="0"/>
              </a:rPr>
              <a:t>-type channel</a:t>
            </a:r>
            <a:endParaRPr lang="en-US" altLang="en-US" sz="3678" dirty="0">
              <a:solidFill>
                <a:srgbClr val="FFFF00"/>
              </a:solidFill>
              <a:latin typeface="Times New Roman" panose="02020603050405020304" pitchFamily="18" charset="0"/>
              <a:cs typeface="Times New Roman" panose="02020603050405020304" pitchFamily="18" charset="0"/>
            </a:endParaRPr>
          </a:p>
        </p:txBody>
      </p:sp>
      <p:pic>
        <p:nvPicPr>
          <p:cNvPr id="11297" name="Picture 8"/>
          <p:cNvPicPr>
            <a:picLocks noChangeAspect="1" noChangeArrowheads="1"/>
          </p:cNvPicPr>
          <p:nvPr/>
        </p:nvPicPr>
        <p:blipFill>
          <a:blip r:embed="rId2">
            <a:extLst>
              <a:ext uri="{28A0092B-C50C-407E-A947-70E740481C1C}">
                <a14:useLocalDpi xmlns:a14="http://schemas.microsoft.com/office/drawing/2010/main" val="0"/>
              </a:ext>
            </a:extLst>
          </a:blip>
          <a:srcRect l="909" r="2029" b="3201"/>
          <a:stretch>
            <a:fillRect/>
          </a:stretch>
        </p:blipFill>
        <p:spPr bwMode="auto">
          <a:xfrm>
            <a:off x="2395418" y="3815838"/>
            <a:ext cx="7643605" cy="300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8" name="Rectangle 9"/>
          <p:cNvSpPr>
            <a:spLocks noChangeArrowheads="1"/>
          </p:cNvSpPr>
          <p:nvPr/>
        </p:nvSpPr>
        <p:spPr bwMode="auto">
          <a:xfrm>
            <a:off x="843343" y="6817815"/>
            <a:ext cx="11072119" cy="3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1430" b="1" dirty="0">
                <a:solidFill>
                  <a:srgbClr val="C00000"/>
                </a:solidFill>
                <a:latin typeface="Times New Roman" panose="02020603050405020304" pitchFamily="18" charset="0"/>
                <a:cs typeface="Times New Roman" panose="02020603050405020304" pitchFamily="18" charset="0"/>
              </a:rPr>
              <a:t>Fig. 2 Symbolic representation of n-channel/p-channel MOSFET under (a) depletion condition and (b) enhancement condition. </a:t>
            </a:r>
            <a:endParaRPr lang="en-US" altLang="en-US" sz="1430" dirty="0">
              <a:solidFill>
                <a:srgbClr val="C00000"/>
              </a:solidFill>
            </a:endParaRPr>
          </a:p>
        </p:txBody>
      </p:sp>
      <p:sp>
        <p:nvSpPr>
          <p:cNvPr id="11" name="Rectangle 10"/>
          <p:cNvSpPr/>
          <p:nvPr/>
        </p:nvSpPr>
        <p:spPr>
          <a:xfrm>
            <a:off x="2249455" y="3815838"/>
            <a:ext cx="3973442" cy="3001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300" name="TextBox 11"/>
          <p:cNvSpPr txBox="1">
            <a:spLocks noChangeArrowheads="1"/>
          </p:cNvSpPr>
          <p:nvPr/>
        </p:nvSpPr>
        <p:spPr bwMode="auto">
          <a:xfrm>
            <a:off x="2348385" y="3978019"/>
            <a:ext cx="488348"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rPr>
              <a:t>(a)</a:t>
            </a:r>
            <a:endParaRPr lang="en-US" altLang="en-US" sz="1839" b="1">
              <a:solidFill>
                <a:srgbClr val="002060"/>
              </a:solidFill>
            </a:endParaRPr>
          </a:p>
        </p:txBody>
      </p:sp>
      <p:sp>
        <p:nvSpPr>
          <p:cNvPr id="13" name="Rectangle 12"/>
          <p:cNvSpPr/>
          <p:nvPr/>
        </p:nvSpPr>
        <p:spPr>
          <a:xfrm>
            <a:off x="6198570" y="3815838"/>
            <a:ext cx="3973442" cy="3001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302" name="TextBox 13"/>
          <p:cNvSpPr txBox="1">
            <a:spLocks noChangeArrowheads="1"/>
          </p:cNvSpPr>
          <p:nvPr/>
        </p:nvSpPr>
        <p:spPr bwMode="auto">
          <a:xfrm>
            <a:off x="6347776" y="3978019"/>
            <a:ext cx="49981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rPr>
              <a:t>(b)</a:t>
            </a:r>
            <a:endParaRPr lang="en-US" altLang="en-US" sz="1839" b="1">
              <a:solidFill>
                <a:srgbClr val="002060"/>
              </a:solidFill>
            </a:endParaRPr>
          </a:p>
        </p:txBody>
      </p:sp>
    </p:spTree>
    <p:extLst>
      <p:ext uri="{BB962C8B-B14F-4D97-AF65-F5344CB8AC3E}">
        <p14:creationId xmlns:p14="http://schemas.microsoft.com/office/powerpoint/2010/main" val="162722767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97"/>
                                        </p:tgtEl>
                                        <p:attrNameLst>
                                          <p:attrName>style.visibility</p:attrName>
                                        </p:attrNameLst>
                                      </p:cBhvr>
                                      <p:to>
                                        <p:strVal val="visible"/>
                                      </p:to>
                                    </p:set>
                                    <p:anim calcmode="lin" valueType="num">
                                      <p:cBhvr additive="base">
                                        <p:cTn id="13" dur="500" fill="hold"/>
                                        <p:tgtEl>
                                          <p:spTgt spid="11297"/>
                                        </p:tgtEl>
                                        <p:attrNameLst>
                                          <p:attrName>ppt_x</p:attrName>
                                        </p:attrNameLst>
                                      </p:cBhvr>
                                      <p:tavLst>
                                        <p:tav tm="0">
                                          <p:val>
                                            <p:strVal val="#ppt_x"/>
                                          </p:val>
                                        </p:tav>
                                        <p:tav tm="100000">
                                          <p:val>
                                            <p:strVal val="#ppt_x"/>
                                          </p:val>
                                        </p:tav>
                                      </p:tavLst>
                                    </p:anim>
                                    <p:anim calcmode="lin" valueType="num">
                                      <p:cBhvr additive="base">
                                        <p:cTn id="14" dur="500" fill="hold"/>
                                        <p:tgtEl>
                                          <p:spTgt spid="1129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98"/>
                                        </p:tgtEl>
                                        <p:attrNameLst>
                                          <p:attrName>style.visibility</p:attrName>
                                        </p:attrNameLst>
                                      </p:cBhvr>
                                      <p:to>
                                        <p:strVal val="visible"/>
                                      </p:to>
                                    </p:set>
                                    <p:anim calcmode="lin" valueType="num">
                                      <p:cBhvr additive="base">
                                        <p:cTn id="19" dur="500" fill="hold"/>
                                        <p:tgtEl>
                                          <p:spTgt spid="11298"/>
                                        </p:tgtEl>
                                        <p:attrNameLst>
                                          <p:attrName>ppt_x</p:attrName>
                                        </p:attrNameLst>
                                      </p:cBhvr>
                                      <p:tavLst>
                                        <p:tav tm="0">
                                          <p:val>
                                            <p:strVal val="#ppt_x"/>
                                          </p:val>
                                        </p:tav>
                                        <p:tav tm="100000">
                                          <p:val>
                                            <p:strVal val="#ppt_x"/>
                                          </p:val>
                                        </p:tav>
                                      </p:tavLst>
                                    </p:anim>
                                    <p:anim calcmode="lin" valueType="num">
                                      <p:cBhvr additive="base">
                                        <p:cTn id="20" dur="500" fill="hold"/>
                                        <p:tgtEl>
                                          <p:spTgt spid="11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IN" dirty="0">
                <a:latin typeface="Times" panose="02020603050405020304" pitchFamily="18" charset="0"/>
                <a:cs typeface="Times" panose="02020603050405020304" pitchFamily="18" charset="0"/>
              </a:rPr>
              <a:t>Example of Stick Diagram</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100</a:t>
            </a:fld>
            <a:endParaRPr lang="en-IN"/>
          </a:p>
        </p:txBody>
      </p:sp>
      <p:pic>
        <p:nvPicPr>
          <p:cNvPr id="6" name="Picture 5"/>
          <p:cNvPicPr>
            <a:picLocks noChangeAspect="1"/>
          </p:cNvPicPr>
          <p:nvPr/>
        </p:nvPicPr>
        <p:blipFill>
          <a:blip r:embed="rId3"/>
          <a:stretch>
            <a:fillRect/>
          </a:stretch>
        </p:blipFill>
        <p:spPr>
          <a:xfrm>
            <a:off x="1134601" y="2989073"/>
            <a:ext cx="3557442" cy="4685633"/>
          </a:xfrm>
          <a:prstGeom prst="rect">
            <a:avLst/>
          </a:prstGeom>
        </p:spPr>
      </p:pic>
      <p:pic>
        <p:nvPicPr>
          <p:cNvPr id="7" name="Picture 6"/>
          <p:cNvPicPr>
            <a:picLocks noChangeAspect="1"/>
          </p:cNvPicPr>
          <p:nvPr/>
        </p:nvPicPr>
        <p:blipFill>
          <a:blip r:embed="rId4"/>
          <a:stretch>
            <a:fillRect/>
          </a:stretch>
        </p:blipFill>
        <p:spPr>
          <a:xfrm>
            <a:off x="5080912" y="3491954"/>
            <a:ext cx="2619741" cy="3953427"/>
          </a:xfrm>
          <a:prstGeom prst="rect">
            <a:avLst/>
          </a:prstGeom>
        </p:spPr>
      </p:pic>
      <p:pic>
        <p:nvPicPr>
          <p:cNvPr id="8" name="Picture 7"/>
          <p:cNvPicPr>
            <a:picLocks noChangeAspect="1"/>
          </p:cNvPicPr>
          <p:nvPr/>
        </p:nvPicPr>
        <p:blipFill>
          <a:blip r:embed="rId5"/>
          <a:stretch>
            <a:fillRect/>
          </a:stretch>
        </p:blipFill>
        <p:spPr>
          <a:xfrm>
            <a:off x="8165768" y="3274335"/>
            <a:ext cx="3467584" cy="4534533"/>
          </a:xfrm>
          <a:prstGeom prst="rect">
            <a:avLst/>
          </a:prstGeom>
        </p:spPr>
      </p:pic>
    </p:spTree>
    <p:extLst>
      <p:ext uri="{BB962C8B-B14F-4D97-AF65-F5344CB8AC3E}">
        <p14:creationId xmlns:p14="http://schemas.microsoft.com/office/powerpoint/2010/main" val="126214601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IN" dirty="0">
                <a:latin typeface="Times" panose="02020603050405020304" pitchFamily="18" charset="0"/>
                <a:cs typeface="Times" panose="02020603050405020304" pitchFamily="18" charset="0"/>
              </a:rPr>
              <a:t>Example of Stick Diagram</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101</a:t>
            </a:fld>
            <a:endParaRPr lang="en-IN"/>
          </a:p>
        </p:txBody>
      </p:sp>
      <p:pic>
        <p:nvPicPr>
          <p:cNvPr id="6" name="Picture 5"/>
          <p:cNvPicPr>
            <a:picLocks noChangeAspect="1"/>
          </p:cNvPicPr>
          <p:nvPr/>
        </p:nvPicPr>
        <p:blipFill>
          <a:blip r:embed="rId3"/>
          <a:stretch>
            <a:fillRect/>
          </a:stretch>
        </p:blipFill>
        <p:spPr>
          <a:xfrm>
            <a:off x="651521" y="1712364"/>
            <a:ext cx="3557442" cy="4685633"/>
          </a:xfrm>
          <a:prstGeom prst="rect">
            <a:avLst/>
          </a:prstGeom>
        </p:spPr>
      </p:pic>
      <p:pic>
        <p:nvPicPr>
          <p:cNvPr id="7" name="Picture 6"/>
          <p:cNvPicPr>
            <a:picLocks noChangeAspect="1"/>
          </p:cNvPicPr>
          <p:nvPr/>
        </p:nvPicPr>
        <p:blipFill>
          <a:blip r:embed="rId4"/>
          <a:stretch>
            <a:fillRect/>
          </a:stretch>
        </p:blipFill>
        <p:spPr>
          <a:xfrm>
            <a:off x="4597832" y="2215245"/>
            <a:ext cx="2619741" cy="3953427"/>
          </a:xfrm>
          <a:prstGeom prst="rect">
            <a:avLst/>
          </a:prstGeom>
        </p:spPr>
      </p:pic>
      <p:pic>
        <p:nvPicPr>
          <p:cNvPr id="9" name="Picture 8"/>
          <p:cNvPicPr>
            <a:picLocks noChangeAspect="1"/>
          </p:cNvPicPr>
          <p:nvPr/>
        </p:nvPicPr>
        <p:blipFill>
          <a:blip r:embed="rId5"/>
          <a:stretch>
            <a:fillRect/>
          </a:stretch>
        </p:blipFill>
        <p:spPr>
          <a:xfrm>
            <a:off x="7606442" y="2309310"/>
            <a:ext cx="3448531" cy="4020111"/>
          </a:xfrm>
          <a:prstGeom prst="rect">
            <a:avLst/>
          </a:prstGeom>
        </p:spPr>
      </p:pic>
    </p:spTree>
    <p:extLst>
      <p:ext uri="{BB962C8B-B14F-4D97-AF65-F5344CB8AC3E}">
        <p14:creationId xmlns:p14="http://schemas.microsoft.com/office/powerpoint/2010/main" val="332844706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IN" dirty="0" err="1">
                <a:latin typeface="Times" panose="02020603050405020304" pitchFamily="18" charset="0"/>
                <a:cs typeface="Times" panose="02020603050405020304" pitchFamily="18" charset="0"/>
              </a:rPr>
              <a:t>nMOS</a:t>
            </a:r>
            <a:r>
              <a:rPr lang="en-IN" dirty="0">
                <a:latin typeface="Times" panose="02020603050405020304" pitchFamily="18" charset="0"/>
                <a:cs typeface="Times" panose="02020603050405020304" pitchFamily="18" charset="0"/>
              </a:rPr>
              <a:t> depletion load inverter</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102</a:t>
            </a:fld>
            <a:endParaRPr lang="en-IN"/>
          </a:p>
        </p:txBody>
      </p:sp>
      <p:pic>
        <p:nvPicPr>
          <p:cNvPr id="5" name="Picture 4"/>
          <p:cNvPicPr>
            <a:picLocks noChangeAspect="1"/>
          </p:cNvPicPr>
          <p:nvPr/>
        </p:nvPicPr>
        <p:blipFill>
          <a:blip r:embed="rId3"/>
          <a:stretch>
            <a:fillRect/>
          </a:stretch>
        </p:blipFill>
        <p:spPr>
          <a:xfrm>
            <a:off x="2658198" y="1704388"/>
            <a:ext cx="7621064" cy="5229955"/>
          </a:xfrm>
          <a:prstGeom prst="rect">
            <a:avLst/>
          </a:prstGeom>
        </p:spPr>
      </p:pic>
    </p:spTree>
    <p:extLst>
      <p:ext uri="{BB962C8B-B14F-4D97-AF65-F5344CB8AC3E}">
        <p14:creationId xmlns:p14="http://schemas.microsoft.com/office/powerpoint/2010/main" val="336105509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36" y="310566"/>
            <a:ext cx="7365940" cy="799186"/>
          </a:xfr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IN" sz="4000" dirty="0" err="1">
                <a:latin typeface="Times" panose="02020603050405020304" pitchFamily="18" charset="0"/>
                <a:cs typeface="Times" panose="02020603050405020304" pitchFamily="18" charset="0"/>
              </a:rPr>
              <a:t>nMOS</a:t>
            </a:r>
            <a:r>
              <a:rPr lang="en-IN" sz="4000" dirty="0">
                <a:latin typeface="Times" panose="02020603050405020304" pitchFamily="18" charset="0"/>
                <a:cs typeface="Times" panose="02020603050405020304" pitchFamily="18" charset="0"/>
              </a:rPr>
              <a:t> Enhancement load inverter</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103</a:t>
            </a:fld>
            <a:endParaRPr lang="en-IN"/>
          </a:p>
        </p:txBody>
      </p:sp>
      <p:pic>
        <p:nvPicPr>
          <p:cNvPr id="6" name="Picture 5"/>
          <p:cNvPicPr>
            <a:picLocks noChangeAspect="1"/>
          </p:cNvPicPr>
          <p:nvPr/>
        </p:nvPicPr>
        <p:blipFill rotWithShape="1">
          <a:blip r:embed="rId3"/>
          <a:srcRect r="59477"/>
          <a:stretch/>
        </p:blipFill>
        <p:spPr>
          <a:xfrm>
            <a:off x="856317" y="1735672"/>
            <a:ext cx="4451179" cy="5939034"/>
          </a:xfrm>
          <a:prstGeom prst="rect">
            <a:avLst/>
          </a:prstGeom>
        </p:spPr>
      </p:pic>
      <p:pic>
        <p:nvPicPr>
          <p:cNvPr id="7" name="Picture 6"/>
          <p:cNvPicPr>
            <a:picLocks noChangeAspect="1"/>
          </p:cNvPicPr>
          <p:nvPr/>
        </p:nvPicPr>
        <p:blipFill rotWithShape="1">
          <a:blip r:embed="rId3"/>
          <a:srcRect l="43083"/>
          <a:stretch/>
        </p:blipFill>
        <p:spPr>
          <a:xfrm>
            <a:off x="6525966" y="2393436"/>
            <a:ext cx="4923911" cy="4677418"/>
          </a:xfrm>
          <a:prstGeom prst="rect">
            <a:avLst/>
          </a:prstGeom>
        </p:spPr>
      </p:pic>
    </p:spTree>
    <p:extLst>
      <p:ext uri="{BB962C8B-B14F-4D97-AF65-F5344CB8AC3E}">
        <p14:creationId xmlns:p14="http://schemas.microsoft.com/office/powerpoint/2010/main" val="355609024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36" y="310566"/>
            <a:ext cx="7365940" cy="799186"/>
          </a:xfr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latin typeface="Times" panose="02020603050405020304" pitchFamily="18" charset="0"/>
                <a:cs typeface="Times" panose="02020603050405020304" pitchFamily="18" charset="0"/>
              </a:rPr>
              <a:t>2 INPUT – CMOS NAND GATE</a:t>
            </a:r>
            <a:endParaRPr lang="en-IN" sz="4000" dirty="0">
              <a:latin typeface="Times" panose="02020603050405020304" pitchFamily="18" charset="0"/>
              <a:cs typeface="Times" panose="02020603050405020304" pitchFamily="18" charset="0"/>
            </a:endParaRP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104</a:t>
            </a:fld>
            <a:endParaRPr lang="en-IN"/>
          </a:p>
        </p:txBody>
      </p:sp>
      <p:pic>
        <p:nvPicPr>
          <p:cNvPr id="5" name="Picture 4"/>
          <p:cNvPicPr>
            <a:picLocks noChangeAspect="1"/>
          </p:cNvPicPr>
          <p:nvPr/>
        </p:nvPicPr>
        <p:blipFill rotWithShape="1">
          <a:blip r:embed="rId3"/>
          <a:srcRect r="61927"/>
          <a:stretch/>
        </p:blipFill>
        <p:spPr>
          <a:xfrm>
            <a:off x="280312" y="1861279"/>
            <a:ext cx="3695339" cy="5327901"/>
          </a:xfrm>
          <a:prstGeom prst="rect">
            <a:avLst/>
          </a:prstGeom>
        </p:spPr>
      </p:pic>
      <p:pic>
        <p:nvPicPr>
          <p:cNvPr id="7" name="Picture 6"/>
          <p:cNvPicPr>
            <a:picLocks noChangeAspect="1"/>
          </p:cNvPicPr>
          <p:nvPr/>
        </p:nvPicPr>
        <p:blipFill>
          <a:blip r:embed="rId4"/>
          <a:stretch>
            <a:fillRect/>
          </a:stretch>
        </p:blipFill>
        <p:spPr>
          <a:xfrm>
            <a:off x="9005843" y="2068173"/>
            <a:ext cx="3449682" cy="4355534"/>
          </a:xfrm>
          <a:prstGeom prst="rect">
            <a:avLst/>
          </a:prstGeom>
        </p:spPr>
      </p:pic>
      <p:pic>
        <p:nvPicPr>
          <p:cNvPr id="8" name="Picture 7"/>
          <p:cNvPicPr>
            <a:picLocks noChangeAspect="1"/>
          </p:cNvPicPr>
          <p:nvPr/>
        </p:nvPicPr>
        <p:blipFill rotWithShape="1">
          <a:blip r:embed="rId3"/>
          <a:srcRect l="37907"/>
          <a:stretch/>
        </p:blipFill>
        <p:spPr>
          <a:xfrm>
            <a:off x="4048883" y="2360751"/>
            <a:ext cx="4956960" cy="4382112"/>
          </a:xfrm>
          <a:prstGeom prst="rect">
            <a:avLst/>
          </a:prstGeom>
        </p:spPr>
      </p:pic>
    </p:spTree>
    <p:extLst>
      <p:ext uri="{BB962C8B-B14F-4D97-AF65-F5344CB8AC3E}">
        <p14:creationId xmlns:p14="http://schemas.microsoft.com/office/powerpoint/2010/main" val="346303105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36" y="310566"/>
            <a:ext cx="7365940" cy="799186"/>
          </a:xfr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latin typeface="Times" panose="02020603050405020304" pitchFamily="18" charset="0"/>
                <a:cs typeface="Times" panose="02020603050405020304" pitchFamily="18" charset="0"/>
              </a:rPr>
              <a:t>2 INPUT – CMOS NOR GATE</a:t>
            </a:r>
            <a:endParaRPr lang="en-IN" sz="4000" dirty="0">
              <a:latin typeface="Times" panose="02020603050405020304" pitchFamily="18" charset="0"/>
              <a:cs typeface="Times" panose="02020603050405020304" pitchFamily="18" charset="0"/>
            </a:endParaRP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105</a:t>
            </a:fld>
            <a:endParaRPr lang="en-IN"/>
          </a:p>
        </p:txBody>
      </p:sp>
      <p:pic>
        <p:nvPicPr>
          <p:cNvPr id="6" name="Picture 5"/>
          <p:cNvPicPr>
            <a:picLocks noChangeAspect="1"/>
          </p:cNvPicPr>
          <p:nvPr/>
        </p:nvPicPr>
        <p:blipFill rotWithShape="1">
          <a:blip r:embed="rId3"/>
          <a:srcRect r="55619"/>
          <a:stretch/>
        </p:blipFill>
        <p:spPr>
          <a:xfrm>
            <a:off x="235215" y="2425042"/>
            <a:ext cx="3521776" cy="3934374"/>
          </a:xfrm>
          <a:prstGeom prst="rect">
            <a:avLst/>
          </a:prstGeom>
        </p:spPr>
      </p:pic>
      <p:pic>
        <p:nvPicPr>
          <p:cNvPr id="8" name="Picture 7"/>
          <p:cNvPicPr>
            <a:picLocks noChangeAspect="1"/>
          </p:cNvPicPr>
          <p:nvPr/>
        </p:nvPicPr>
        <p:blipFill>
          <a:blip r:embed="rId4"/>
          <a:stretch>
            <a:fillRect/>
          </a:stretch>
        </p:blipFill>
        <p:spPr>
          <a:xfrm>
            <a:off x="7633021" y="2638423"/>
            <a:ext cx="4670794" cy="3386610"/>
          </a:xfrm>
          <a:prstGeom prst="rect">
            <a:avLst/>
          </a:prstGeom>
        </p:spPr>
      </p:pic>
      <p:pic>
        <p:nvPicPr>
          <p:cNvPr id="7" name="Picture 6"/>
          <p:cNvPicPr>
            <a:picLocks noChangeAspect="1"/>
          </p:cNvPicPr>
          <p:nvPr/>
        </p:nvPicPr>
        <p:blipFill rotWithShape="1">
          <a:blip r:embed="rId3"/>
          <a:srcRect l="54484"/>
          <a:stretch/>
        </p:blipFill>
        <p:spPr>
          <a:xfrm>
            <a:off x="3964911" y="2425042"/>
            <a:ext cx="3611899" cy="3934374"/>
          </a:xfrm>
          <a:prstGeom prst="rect">
            <a:avLst/>
          </a:prstGeom>
        </p:spPr>
      </p:pic>
    </p:spTree>
    <p:extLst>
      <p:ext uri="{BB962C8B-B14F-4D97-AF65-F5344CB8AC3E}">
        <p14:creationId xmlns:p14="http://schemas.microsoft.com/office/powerpoint/2010/main" val="171694500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36" y="310566"/>
            <a:ext cx="7365940" cy="799186"/>
          </a:xfr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latin typeface="Times" panose="02020603050405020304" pitchFamily="18" charset="0"/>
                <a:cs typeface="Times" panose="02020603050405020304" pitchFamily="18" charset="0"/>
              </a:rPr>
              <a:t>Examples of Stick Diagrams</a:t>
            </a:r>
            <a:endParaRPr lang="en-IN" sz="4000" dirty="0">
              <a:latin typeface="Times" panose="02020603050405020304" pitchFamily="18" charset="0"/>
              <a:cs typeface="Times" panose="02020603050405020304" pitchFamily="18" charset="0"/>
            </a:endParaRP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106</a:t>
            </a:fld>
            <a:endParaRPr lang="en-IN"/>
          </a:p>
        </p:txBody>
      </p:sp>
      <p:pic>
        <p:nvPicPr>
          <p:cNvPr id="5" name="Picture 4"/>
          <p:cNvPicPr>
            <a:picLocks noChangeAspect="1"/>
          </p:cNvPicPr>
          <p:nvPr/>
        </p:nvPicPr>
        <p:blipFill>
          <a:blip r:embed="rId3"/>
          <a:stretch>
            <a:fillRect/>
          </a:stretch>
        </p:blipFill>
        <p:spPr>
          <a:xfrm>
            <a:off x="3347396" y="1881393"/>
            <a:ext cx="6049219" cy="4391638"/>
          </a:xfrm>
          <a:prstGeom prst="rect">
            <a:avLst/>
          </a:prstGeom>
        </p:spPr>
      </p:pic>
      <p:sp>
        <p:nvSpPr>
          <p:cNvPr id="7" name="Rectangle 6"/>
          <p:cNvSpPr/>
          <p:nvPr/>
        </p:nvSpPr>
        <p:spPr>
          <a:xfrm>
            <a:off x="3013887" y="6681481"/>
            <a:ext cx="8009500" cy="584775"/>
          </a:xfrm>
          <a:prstGeom prst="rect">
            <a:avLst/>
          </a:prstGeom>
        </p:spPr>
        <p:txBody>
          <a:bodyPr wrap="none">
            <a:spAutoFit/>
          </a:bodyPr>
          <a:lstStyle/>
          <a:p>
            <a:r>
              <a:rPr lang="en-US" sz="3200">
                <a:latin typeface="Times" panose="02020603050405020304" pitchFamily="18" charset="0"/>
                <a:cs typeface="Times" panose="02020603050405020304" pitchFamily="18" charset="0"/>
              </a:rPr>
              <a:t>NOR gate and NAND using NMOS Transistors</a:t>
            </a:r>
            <a:endParaRPr lang="en-IN" sz="3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2719938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36" y="310566"/>
            <a:ext cx="7365940" cy="799186"/>
          </a:xfr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latin typeface="Times" panose="02020603050405020304" pitchFamily="18" charset="0"/>
                <a:cs typeface="Times" panose="02020603050405020304" pitchFamily="18" charset="0"/>
              </a:rPr>
              <a:t>Examples of Stick Diagrams</a:t>
            </a:r>
            <a:endParaRPr lang="en-IN" sz="4000" dirty="0">
              <a:latin typeface="Times" panose="02020603050405020304" pitchFamily="18" charset="0"/>
              <a:cs typeface="Times" panose="02020603050405020304" pitchFamily="18" charset="0"/>
            </a:endParaRP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107</a:t>
            </a:fld>
            <a:endParaRPr lang="en-IN"/>
          </a:p>
        </p:txBody>
      </p:sp>
      <p:pic>
        <p:nvPicPr>
          <p:cNvPr id="6" name="Picture 5"/>
          <p:cNvPicPr>
            <a:picLocks noChangeAspect="1"/>
          </p:cNvPicPr>
          <p:nvPr/>
        </p:nvPicPr>
        <p:blipFill>
          <a:blip r:embed="rId3"/>
          <a:stretch>
            <a:fillRect/>
          </a:stretch>
        </p:blipFill>
        <p:spPr>
          <a:xfrm>
            <a:off x="981057" y="1742528"/>
            <a:ext cx="3010320" cy="4829849"/>
          </a:xfrm>
          <a:prstGeom prst="rect">
            <a:avLst/>
          </a:prstGeom>
        </p:spPr>
      </p:pic>
      <p:pic>
        <p:nvPicPr>
          <p:cNvPr id="8" name="Picture 7"/>
          <p:cNvPicPr>
            <a:picLocks noChangeAspect="1"/>
          </p:cNvPicPr>
          <p:nvPr/>
        </p:nvPicPr>
        <p:blipFill>
          <a:blip r:embed="rId4"/>
          <a:stretch>
            <a:fillRect/>
          </a:stretch>
        </p:blipFill>
        <p:spPr>
          <a:xfrm>
            <a:off x="5929008" y="1742528"/>
            <a:ext cx="4772691" cy="4648849"/>
          </a:xfrm>
          <a:prstGeom prst="rect">
            <a:avLst/>
          </a:prstGeom>
        </p:spPr>
      </p:pic>
    </p:spTree>
    <p:extLst>
      <p:ext uri="{BB962C8B-B14F-4D97-AF65-F5344CB8AC3E}">
        <p14:creationId xmlns:p14="http://schemas.microsoft.com/office/powerpoint/2010/main" val="195430974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IN" dirty="0">
                <a:latin typeface="Times" panose="02020603050405020304" pitchFamily="18" charset="0"/>
                <a:cs typeface="Times" panose="02020603050405020304" pitchFamily="18" charset="0"/>
              </a:rPr>
              <a:t>Design Rules</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108</a:t>
            </a:fld>
            <a:endParaRPr lang="en-IN"/>
          </a:p>
        </p:txBody>
      </p:sp>
      <p:sp>
        <p:nvSpPr>
          <p:cNvPr id="5" name="Rectangle 4"/>
          <p:cNvSpPr/>
          <p:nvPr/>
        </p:nvSpPr>
        <p:spPr>
          <a:xfrm>
            <a:off x="1182358" y="1315830"/>
            <a:ext cx="9980224" cy="954107"/>
          </a:xfrm>
          <a:prstGeom prst="rect">
            <a:avLst/>
          </a:prstGeom>
        </p:spPr>
        <p:txBody>
          <a:bodyPr wrap="square">
            <a:spAutoFit/>
          </a:bodyPr>
          <a:lstStyle/>
          <a:p>
            <a:pPr marL="457200" indent="-457200" algn="just">
              <a:buFont typeface="Wingdings" panose="05000000000000000000" pitchFamily="2" charset="2"/>
              <a:buChar char="q"/>
            </a:pPr>
            <a:r>
              <a:rPr lang="en-US" sz="2800" dirty="0">
                <a:latin typeface="Times" panose="02020603050405020304" pitchFamily="18" charset="0"/>
                <a:cs typeface="Times" panose="02020603050405020304" pitchFamily="18" charset="0"/>
              </a:rPr>
              <a:t>Design rules are communication link b/w the </a:t>
            </a:r>
            <a:r>
              <a:rPr lang="en-US" sz="2800" dirty="0">
                <a:solidFill>
                  <a:srgbClr val="0000FF"/>
                </a:solidFill>
                <a:latin typeface="Times" panose="02020603050405020304" pitchFamily="18" charset="0"/>
                <a:cs typeface="Times" panose="02020603050405020304" pitchFamily="18" charset="0"/>
              </a:rPr>
              <a:t>designer specifying </a:t>
            </a:r>
            <a:r>
              <a:rPr lang="en-US" sz="2800" dirty="0">
                <a:latin typeface="Times" panose="02020603050405020304" pitchFamily="18" charset="0"/>
                <a:cs typeface="Times" panose="02020603050405020304" pitchFamily="18" charset="0"/>
              </a:rPr>
              <a:t>requirements and </a:t>
            </a:r>
            <a:r>
              <a:rPr lang="en-US" sz="2800" dirty="0">
                <a:solidFill>
                  <a:srgbClr val="0000FF"/>
                </a:solidFill>
                <a:latin typeface="Times" panose="02020603050405020304" pitchFamily="18" charset="0"/>
                <a:cs typeface="Times" panose="02020603050405020304" pitchFamily="18" charset="0"/>
              </a:rPr>
              <a:t>fabricator who materializes them</a:t>
            </a:r>
            <a:r>
              <a:rPr lang="en-US" sz="2800" dirty="0">
                <a:latin typeface="Times" panose="02020603050405020304" pitchFamily="18" charset="0"/>
                <a:cs typeface="Times" panose="02020603050405020304" pitchFamily="18" charset="0"/>
              </a:rPr>
              <a:t>.</a:t>
            </a:r>
            <a:endParaRPr lang="en-IN" sz="2800" dirty="0">
              <a:latin typeface="Times" panose="02020603050405020304" pitchFamily="18" charset="0"/>
              <a:cs typeface="Times" panose="02020603050405020304" pitchFamily="18" charset="0"/>
            </a:endParaRPr>
          </a:p>
        </p:txBody>
      </p:sp>
      <p:sp>
        <p:nvSpPr>
          <p:cNvPr id="7" name="Rectangle 6"/>
          <p:cNvSpPr/>
          <p:nvPr/>
        </p:nvSpPr>
        <p:spPr>
          <a:xfrm>
            <a:off x="1182358" y="3053200"/>
            <a:ext cx="9980224" cy="523220"/>
          </a:xfrm>
          <a:prstGeom prst="rect">
            <a:avLst/>
          </a:prstGeom>
        </p:spPr>
        <p:txBody>
          <a:bodyPr wrap="square">
            <a:spAutoFit/>
          </a:bodyPr>
          <a:lstStyle/>
          <a:p>
            <a:pPr marL="457200" indent="-457200" algn="just">
              <a:buFont typeface="Wingdings" panose="05000000000000000000" pitchFamily="2" charset="2"/>
              <a:buChar char="q"/>
            </a:pPr>
            <a:r>
              <a:rPr lang="en-US" sz="2800" dirty="0">
                <a:solidFill>
                  <a:srgbClr val="0000FF"/>
                </a:solidFill>
                <a:latin typeface="Times" panose="02020603050405020304" pitchFamily="18" charset="0"/>
                <a:cs typeface="Times" panose="02020603050405020304" pitchFamily="18" charset="0"/>
              </a:rPr>
              <a:t>First set of Design rules were introduced by Lambda based.</a:t>
            </a:r>
            <a:endParaRPr lang="en-IN" sz="2800" dirty="0">
              <a:solidFill>
                <a:srgbClr val="0000FF"/>
              </a:solidFill>
              <a:latin typeface="Times" panose="02020603050405020304" pitchFamily="18" charset="0"/>
              <a:cs typeface="Times" panose="02020603050405020304" pitchFamily="18" charset="0"/>
            </a:endParaRPr>
          </a:p>
        </p:txBody>
      </p:sp>
      <p:sp>
        <p:nvSpPr>
          <p:cNvPr id="8" name="Rectangle 7"/>
          <p:cNvSpPr/>
          <p:nvPr/>
        </p:nvSpPr>
        <p:spPr>
          <a:xfrm>
            <a:off x="1182358" y="4199964"/>
            <a:ext cx="9980224" cy="1384995"/>
          </a:xfrm>
          <a:prstGeom prst="rect">
            <a:avLst/>
          </a:prstGeom>
        </p:spPr>
        <p:txBody>
          <a:bodyPr wrap="square">
            <a:spAutoFit/>
          </a:bodyPr>
          <a:lstStyle/>
          <a:p>
            <a:pPr marL="457200" indent="-457200" algn="just">
              <a:buFont typeface="Wingdings" panose="05000000000000000000" pitchFamily="2" charset="2"/>
              <a:buChar char="q"/>
            </a:pPr>
            <a:r>
              <a:rPr lang="en-US" sz="2800" dirty="0">
                <a:latin typeface="Times" panose="02020603050405020304" pitchFamily="18" charset="0"/>
                <a:cs typeface="Times" panose="02020603050405020304" pitchFamily="18" charset="0"/>
              </a:rPr>
              <a:t>Stick diagram and mask layout is one and the same ,but in mask layout ,aspect ratio (L:W) &amp; distance between any dimensions has to be shown.</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11911289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109</a:t>
            </a:fld>
            <a:endParaRPr lang="en-IN"/>
          </a:p>
        </p:txBody>
      </p:sp>
      <p:grpSp>
        <p:nvGrpSpPr>
          <p:cNvPr id="7" name="Group 6"/>
          <p:cNvGrpSpPr/>
          <p:nvPr/>
        </p:nvGrpSpPr>
        <p:grpSpPr>
          <a:xfrm>
            <a:off x="0" y="1198197"/>
            <a:ext cx="12455525" cy="6250353"/>
            <a:chOff x="1" y="1198197"/>
            <a:chExt cx="12455525" cy="6250353"/>
          </a:xfrm>
        </p:grpSpPr>
        <p:pic>
          <p:nvPicPr>
            <p:cNvPr id="5" name="Picture 4"/>
            <p:cNvPicPr>
              <a:picLocks noChangeAspect="1"/>
            </p:cNvPicPr>
            <p:nvPr/>
          </p:nvPicPr>
          <p:blipFill>
            <a:blip r:embed="rId2"/>
            <a:stretch>
              <a:fillRect/>
            </a:stretch>
          </p:blipFill>
          <p:spPr>
            <a:xfrm>
              <a:off x="1" y="1198197"/>
              <a:ext cx="12454308" cy="6250353"/>
            </a:xfrm>
            <a:prstGeom prst="rect">
              <a:avLst/>
            </a:prstGeom>
          </p:spPr>
        </p:pic>
        <p:sp>
          <p:nvSpPr>
            <p:cNvPr id="6" name="Rectangle 5"/>
            <p:cNvSpPr/>
            <p:nvPr/>
          </p:nvSpPr>
          <p:spPr>
            <a:xfrm>
              <a:off x="11063112" y="5779911"/>
              <a:ext cx="1392414"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34365113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a:xfrm>
            <a:off x="2535289" y="337024"/>
            <a:ext cx="7662672" cy="1204483"/>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altLang="en-US" sz="3600" dirty="0">
                <a:solidFill>
                  <a:srgbClr val="FFFF00"/>
                </a:solidFill>
                <a:latin typeface="Times New Roman" panose="02020603050405020304" pitchFamily="18" charset="0"/>
                <a:cs typeface="Times New Roman" panose="02020603050405020304" pitchFamily="18" charset="0"/>
              </a:rPr>
              <a:t>N-channel Enhancement type MOSFET</a:t>
            </a:r>
          </a:p>
        </p:txBody>
      </p:sp>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1229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20AC53AD-B67B-4A69-8246-29854CD133D7}" type="slidenum">
              <a:rPr lang="en-US" smtClean="0"/>
              <a:pPr>
                <a:defRPr/>
              </a:pPr>
              <a:t>11</a:t>
            </a:fld>
            <a:endParaRPr lang="en-US" dirty="0"/>
          </a:p>
        </p:txBody>
      </p:sp>
      <p:pic>
        <p:nvPicPr>
          <p:cNvPr id="12294" name="Picture 6"/>
          <p:cNvPicPr>
            <a:picLocks noChangeAspect="1"/>
          </p:cNvPicPr>
          <p:nvPr/>
        </p:nvPicPr>
        <p:blipFill>
          <a:blip r:embed="rId2">
            <a:extLst>
              <a:ext uri="{28A0092B-C50C-407E-A947-70E740481C1C}">
                <a14:useLocalDpi xmlns:a14="http://schemas.microsoft.com/office/drawing/2010/main" val="0"/>
              </a:ext>
            </a:extLst>
          </a:blip>
          <a:srcRect l="2277"/>
          <a:stretch>
            <a:fillRect/>
          </a:stretch>
        </p:blipFill>
        <p:spPr bwMode="auto">
          <a:xfrm>
            <a:off x="79469" y="1756135"/>
            <a:ext cx="6777557" cy="472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Box 7"/>
          <p:cNvSpPr txBox="1">
            <a:spLocks noChangeArrowheads="1"/>
          </p:cNvSpPr>
          <p:nvPr/>
        </p:nvSpPr>
        <p:spPr bwMode="auto">
          <a:xfrm>
            <a:off x="2377578" y="6439931"/>
            <a:ext cx="241691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Perspective View</a:t>
            </a:r>
          </a:p>
        </p:txBody>
      </p:sp>
      <p:pic>
        <p:nvPicPr>
          <p:cNvPr id="12296" name="Picture 8"/>
          <p:cNvPicPr>
            <a:picLocks noChangeAspect="1"/>
          </p:cNvPicPr>
          <p:nvPr/>
        </p:nvPicPr>
        <p:blipFill>
          <a:blip r:embed="rId3">
            <a:extLst>
              <a:ext uri="{28A0092B-C50C-407E-A947-70E740481C1C}">
                <a14:useLocalDpi xmlns:a14="http://schemas.microsoft.com/office/drawing/2010/main" val="0"/>
              </a:ext>
            </a:extLst>
          </a:blip>
          <a:srcRect l="4340" r="4092"/>
          <a:stretch>
            <a:fillRect/>
          </a:stretch>
        </p:blipFill>
        <p:spPr bwMode="auto">
          <a:xfrm>
            <a:off x="6857026" y="2330257"/>
            <a:ext cx="5598499" cy="421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TextBox 9"/>
          <p:cNvSpPr txBox="1">
            <a:spLocks noChangeArrowheads="1"/>
          </p:cNvSpPr>
          <p:nvPr/>
        </p:nvSpPr>
        <p:spPr bwMode="auto">
          <a:xfrm>
            <a:off x="8086361" y="6413982"/>
            <a:ext cx="291475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latin typeface="Times New Roman" panose="02020603050405020304" pitchFamily="18" charset="0"/>
                <a:cs typeface="Times New Roman" panose="02020603050405020304" pitchFamily="18" charset="0"/>
              </a:rPr>
              <a:t>Cross-sectional View</a:t>
            </a:r>
          </a:p>
        </p:txBody>
      </p:sp>
      <p:sp>
        <p:nvSpPr>
          <p:cNvPr id="12298" name="TextBox 1"/>
          <p:cNvSpPr txBox="1">
            <a:spLocks noChangeArrowheads="1"/>
          </p:cNvSpPr>
          <p:nvPr/>
        </p:nvSpPr>
        <p:spPr bwMode="auto">
          <a:xfrm>
            <a:off x="1102833" y="6853495"/>
            <a:ext cx="10980451"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dirty="0">
                <a:solidFill>
                  <a:srgbClr val="C00000"/>
                </a:solidFill>
                <a:latin typeface="Times New Roman" panose="02020603050405020304" pitchFamily="18" charset="0"/>
                <a:cs typeface="Times New Roman" panose="02020603050405020304" pitchFamily="18" charset="0"/>
              </a:rPr>
              <a:t>Fig. 3 Physical structure of n-channel enhancement MOSFET (a) perspective view and (b) cross-sectional view.</a:t>
            </a:r>
          </a:p>
        </p:txBody>
      </p:sp>
    </p:spTree>
    <p:extLst>
      <p:ext uri="{BB962C8B-B14F-4D97-AF65-F5344CB8AC3E}">
        <p14:creationId xmlns:p14="http://schemas.microsoft.com/office/powerpoint/2010/main" val="403954903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295"/>
                                        </p:tgtEl>
                                        <p:attrNameLst>
                                          <p:attrName>style.visibility</p:attrName>
                                        </p:attrNameLst>
                                      </p:cBhvr>
                                      <p:to>
                                        <p:strVal val="visible"/>
                                      </p:to>
                                    </p:set>
                                    <p:anim calcmode="lin" valueType="num">
                                      <p:cBhvr additive="base">
                                        <p:cTn id="11" dur="500" fill="hold"/>
                                        <p:tgtEl>
                                          <p:spTgt spid="12295"/>
                                        </p:tgtEl>
                                        <p:attrNameLst>
                                          <p:attrName>ppt_x</p:attrName>
                                        </p:attrNameLst>
                                      </p:cBhvr>
                                      <p:tavLst>
                                        <p:tav tm="0">
                                          <p:val>
                                            <p:strVal val="#ppt_x"/>
                                          </p:val>
                                        </p:tav>
                                        <p:tav tm="100000">
                                          <p:val>
                                            <p:strVal val="#ppt_x"/>
                                          </p:val>
                                        </p:tav>
                                      </p:tavLst>
                                    </p:anim>
                                    <p:anim calcmode="lin" valueType="num">
                                      <p:cBhvr additive="base">
                                        <p:cTn id="12"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296"/>
                                        </p:tgtEl>
                                        <p:attrNameLst>
                                          <p:attrName>style.visibility</p:attrName>
                                        </p:attrNameLst>
                                      </p:cBhvr>
                                      <p:to>
                                        <p:strVal val="visible"/>
                                      </p:to>
                                    </p:set>
                                    <p:anim calcmode="lin" valueType="num">
                                      <p:cBhvr additive="base">
                                        <p:cTn id="17" dur="500" fill="hold"/>
                                        <p:tgtEl>
                                          <p:spTgt spid="12296"/>
                                        </p:tgtEl>
                                        <p:attrNameLst>
                                          <p:attrName>ppt_x</p:attrName>
                                        </p:attrNameLst>
                                      </p:cBhvr>
                                      <p:tavLst>
                                        <p:tav tm="0">
                                          <p:val>
                                            <p:strVal val="#ppt_x"/>
                                          </p:val>
                                        </p:tav>
                                        <p:tav tm="100000">
                                          <p:val>
                                            <p:strVal val="#ppt_x"/>
                                          </p:val>
                                        </p:tav>
                                      </p:tavLst>
                                    </p:anim>
                                    <p:anim calcmode="lin" valueType="num">
                                      <p:cBhvr additive="base">
                                        <p:cTn id="18" dur="500" fill="hold"/>
                                        <p:tgtEl>
                                          <p:spTgt spid="1229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297"/>
                                        </p:tgtEl>
                                        <p:attrNameLst>
                                          <p:attrName>style.visibility</p:attrName>
                                        </p:attrNameLst>
                                      </p:cBhvr>
                                      <p:to>
                                        <p:strVal val="visible"/>
                                      </p:to>
                                    </p:set>
                                    <p:anim calcmode="lin" valueType="num">
                                      <p:cBhvr additive="base">
                                        <p:cTn id="21" dur="500" fill="hold"/>
                                        <p:tgtEl>
                                          <p:spTgt spid="12297"/>
                                        </p:tgtEl>
                                        <p:attrNameLst>
                                          <p:attrName>ppt_x</p:attrName>
                                        </p:attrNameLst>
                                      </p:cBhvr>
                                      <p:tavLst>
                                        <p:tav tm="0">
                                          <p:val>
                                            <p:strVal val="#ppt_x"/>
                                          </p:val>
                                        </p:tav>
                                        <p:tav tm="100000">
                                          <p:val>
                                            <p:strVal val="#ppt_x"/>
                                          </p:val>
                                        </p:tav>
                                      </p:tavLst>
                                    </p:anim>
                                    <p:anim calcmode="lin" valueType="num">
                                      <p:cBhvr additive="base">
                                        <p:cTn id="22" dur="500" fill="hold"/>
                                        <p:tgtEl>
                                          <p:spTgt spid="1229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anim calcmode="lin" valueType="num">
                                      <p:cBhvr additive="base">
                                        <p:cTn id="27" dur="500" fill="hold"/>
                                        <p:tgtEl>
                                          <p:spTgt spid="12298"/>
                                        </p:tgtEl>
                                        <p:attrNameLst>
                                          <p:attrName>ppt_x</p:attrName>
                                        </p:attrNameLst>
                                      </p:cBhvr>
                                      <p:tavLst>
                                        <p:tav tm="0">
                                          <p:val>
                                            <p:strVal val="#ppt_x"/>
                                          </p:val>
                                        </p:tav>
                                        <p:tav tm="100000">
                                          <p:val>
                                            <p:strVal val="#ppt_x"/>
                                          </p:val>
                                        </p:tav>
                                      </p:tavLst>
                                    </p:anim>
                                    <p:anim calcmode="lin" valueType="num">
                                      <p:cBhvr additive="base">
                                        <p:cTn id="28" dur="500" fill="hold"/>
                                        <p:tgtEl>
                                          <p:spTgt spid="12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p:bldP spid="12297" grpId="0"/>
      <p:bldP spid="1229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110</a:t>
            </a:fld>
            <a:endParaRPr lang="en-IN"/>
          </a:p>
        </p:txBody>
      </p:sp>
      <p:grpSp>
        <p:nvGrpSpPr>
          <p:cNvPr id="10" name="Group 9"/>
          <p:cNvGrpSpPr/>
          <p:nvPr/>
        </p:nvGrpSpPr>
        <p:grpSpPr>
          <a:xfrm>
            <a:off x="1" y="1198197"/>
            <a:ext cx="12455525" cy="6250353"/>
            <a:chOff x="1" y="1198197"/>
            <a:chExt cx="12455525" cy="6250353"/>
          </a:xfrm>
        </p:grpSpPr>
        <p:grpSp>
          <p:nvGrpSpPr>
            <p:cNvPr id="7" name="Group 6"/>
            <p:cNvGrpSpPr/>
            <p:nvPr/>
          </p:nvGrpSpPr>
          <p:grpSpPr>
            <a:xfrm>
              <a:off x="1" y="1198197"/>
              <a:ext cx="12455525" cy="6250353"/>
              <a:chOff x="1" y="1198197"/>
              <a:chExt cx="12455525" cy="6250353"/>
            </a:xfrm>
          </p:grpSpPr>
          <p:pic>
            <p:nvPicPr>
              <p:cNvPr id="5" name="Picture 4"/>
              <p:cNvPicPr>
                <a:picLocks noChangeAspect="1"/>
              </p:cNvPicPr>
              <p:nvPr/>
            </p:nvPicPr>
            <p:blipFill>
              <a:blip r:embed="rId2"/>
              <a:stretch>
                <a:fillRect/>
              </a:stretch>
            </p:blipFill>
            <p:spPr>
              <a:xfrm>
                <a:off x="1" y="1198197"/>
                <a:ext cx="12454308" cy="6250353"/>
              </a:xfrm>
              <a:prstGeom prst="rect">
                <a:avLst/>
              </a:prstGeom>
            </p:spPr>
          </p:pic>
          <p:sp>
            <p:nvSpPr>
              <p:cNvPr id="6" name="Rectangle 5"/>
              <p:cNvSpPr/>
              <p:nvPr/>
            </p:nvSpPr>
            <p:spPr>
              <a:xfrm>
                <a:off x="11063112" y="5779911"/>
                <a:ext cx="1392414"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8" name="Picture 7"/>
            <p:cNvPicPr>
              <a:picLocks noChangeAspect="1"/>
            </p:cNvPicPr>
            <p:nvPr/>
          </p:nvPicPr>
          <p:blipFill rotWithShape="1">
            <a:blip r:embed="rId3"/>
            <a:srcRect r="14550"/>
            <a:stretch/>
          </p:blipFill>
          <p:spPr>
            <a:xfrm>
              <a:off x="6039373" y="2464486"/>
              <a:ext cx="3115920" cy="3828148"/>
            </a:xfrm>
            <a:prstGeom prst="rect">
              <a:avLst/>
            </a:prstGeom>
          </p:spPr>
        </p:pic>
        <p:sp>
          <p:nvSpPr>
            <p:cNvPr id="9" name="Rectangle 8"/>
            <p:cNvSpPr/>
            <p:nvPr/>
          </p:nvSpPr>
          <p:spPr>
            <a:xfrm>
              <a:off x="4645742" y="3663245"/>
              <a:ext cx="1392414"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3065745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111</a:t>
            </a:fld>
            <a:endParaRPr lang="en-IN"/>
          </a:p>
        </p:txBody>
      </p:sp>
      <p:grpSp>
        <p:nvGrpSpPr>
          <p:cNvPr id="12" name="Group 11"/>
          <p:cNvGrpSpPr/>
          <p:nvPr/>
        </p:nvGrpSpPr>
        <p:grpSpPr>
          <a:xfrm>
            <a:off x="1" y="1198197"/>
            <a:ext cx="12455525" cy="6250353"/>
            <a:chOff x="1" y="1198197"/>
            <a:chExt cx="12455525" cy="6250353"/>
          </a:xfrm>
        </p:grpSpPr>
        <p:grpSp>
          <p:nvGrpSpPr>
            <p:cNvPr id="10" name="Group 9"/>
            <p:cNvGrpSpPr/>
            <p:nvPr/>
          </p:nvGrpSpPr>
          <p:grpSpPr>
            <a:xfrm>
              <a:off x="1" y="1198197"/>
              <a:ext cx="12455525" cy="6250353"/>
              <a:chOff x="1" y="1198197"/>
              <a:chExt cx="12455525" cy="6250353"/>
            </a:xfrm>
          </p:grpSpPr>
          <p:grpSp>
            <p:nvGrpSpPr>
              <p:cNvPr id="7" name="Group 6"/>
              <p:cNvGrpSpPr/>
              <p:nvPr/>
            </p:nvGrpSpPr>
            <p:grpSpPr>
              <a:xfrm>
                <a:off x="1" y="1198197"/>
                <a:ext cx="12455525" cy="6250353"/>
                <a:chOff x="1" y="1198197"/>
                <a:chExt cx="12455525" cy="6250353"/>
              </a:xfrm>
            </p:grpSpPr>
            <p:pic>
              <p:nvPicPr>
                <p:cNvPr id="5" name="Picture 4"/>
                <p:cNvPicPr>
                  <a:picLocks noChangeAspect="1"/>
                </p:cNvPicPr>
                <p:nvPr/>
              </p:nvPicPr>
              <p:blipFill>
                <a:blip r:embed="rId2"/>
                <a:stretch>
                  <a:fillRect/>
                </a:stretch>
              </p:blipFill>
              <p:spPr>
                <a:xfrm>
                  <a:off x="1" y="1198197"/>
                  <a:ext cx="12454308" cy="6250353"/>
                </a:xfrm>
                <a:prstGeom prst="rect">
                  <a:avLst/>
                </a:prstGeom>
              </p:spPr>
            </p:pic>
            <p:sp>
              <p:nvSpPr>
                <p:cNvPr id="6" name="Rectangle 5"/>
                <p:cNvSpPr/>
                <p:nvPr/>
              </p:nvSpPr>
              <p:spPr>
                <a:xfrm>
                  <a:off x="11063112" y="5779911"/>
                  <a:ext cx="1392414"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8" name="Picture 7"/>
              <p:cNvPicPr>
                <a:picLocks noChangeAspect="1"/>
              </p:cNvPicPr>
              <p:nvPr/>
            </p:nvPicPr>
            <p:blipFill rotWithShape="1">
              <a:blip r:embed="rId3"/>
              <a:srcRect r="14550"/>
              <a:stretch/>
            </p:blipFill>
            <p:spPr>
              <a:xfrm>
                <a:off x="6039373" y="2464486"/>
                <a:ext cx="3115920" cy="3828148"/>
              </a:xfrm>
              <a:prstGeom prst="rect">
                <a:avLst/>
              </a:prstGeom>
            </p:spPr>
          </p:pic>
          <p:sp>
            <p:nvSpPr>
              <p:cNvPr id="9" name="Rectangle 8"/>
              <p:cNvSpPr/>
              <p:nvPr/>
            </p:nvSpPr>
            <p:spPr>
              <a:xfrm>
                <a:off x="4645742" y="3663245"/>
                <a:ext cx="2624302"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 name="Picture 10"/>
            <p:cNvPicPr>
              <a:picLocks noChangeAspect="1"/>
            </p:cNvPicPr>
            <p:nvPr/>
          </p:nvPicPr>
          <p:blipFill>
            <a:blip r:embed="rId4"/>
            <a:stretch>
              <a:fillRect/>
            </a:stretch>
          </p:blipFill>
          <p:spPr>
            <a:xfrm>
              <a:off x="6968268" y="2213691"/>
              <a:ext cx="3310994" cy="4078943"/>
            </a:xfrm>
            <a:prstGeom prst="rect">
              <a:avLst/>
            </a:prstGeom>
          </p:spPr>
        </p:pic>
      </p:grpSp>
    </p:spTree>
    <p:extLst>
      <p:ext uri="{BB962C8B-B14F-4D97-AF65-F5344CB8AC3E}">
        <p14:creationId xmlns:p14="http://schemas.microsoft.com/office/powerpoint/2010/main" val="194258272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112</a:t>
            </a:fld>
            <a:endParaRPr lang="en-IN"/>
          </a:p>
        </p:txBody>
      </p:sp>
      <p:grpSp>
        <p:nvGrpSpPr>
          <p:cNvPr id="14" name="Group 13"/>
          <p:cNvGrpSpPr/>
          <p:nvPr/>
        </p:nvGrpSpPr>
        <p:grpSpPr>
          <a:xfrm>
            <a:off x="1" y="1198197"/>
            <a:ext cx="12455525" cy="6250353"/>
            <a:chOff x="1" y="1198197"/>
            <a:chExt cx="12455525" cy="6250353"/>
          </a:xfrm>
        </p:grpSpPr>
        <p:grpSp>
          <p:nvGrpSpPr>
            <p:cNvPr id="12" name="Group 11"/>
            <p:cNvGrpSpPr/>
            <p:nvPr/>
          </p:nvGrpSpPr>
          <p:grpSpPr>
            <a:xfrm>
              <a:off x="1" y="1198197"/>
              <a:ext cx="12455525" cy="6250353"/>
              <a:chOff x="1" y="1198197"/>
              <a:chExt cx="12455525" cy="6250353"/>
            </a:xfrm>
          </p:grpSpPr>
          <p:grpSp>
            <p:nvGrpSpPr>
              <p:cNvPr id="10" name="Group 9"/>
              <p:cNvGrpSpPr/>
              <p:nvPr/>
            </p:nvGrpSpPr>
            <p:grpSpPr>
              <a:xfrm>
                <a:off x="1" y="1198197"/>
                <a:ext cx="12455525" cy="6250353"/>
                <a:chOff x="1" y="1198197"/>
                <a:chExt cx="12455525" cy="6250353"/>
              </a:xfrm>
            </p:grpSpPr>
            <p:grpSp>
              <p:nvGrpSpPr>
                <p:cNvPr id="7" name="Group 6"/>
                <p:cNvGrpSpPr/>
                <p:nvPr/>
              </p:nvGrpSpPr>
              <p:grpSpPr>
                <a:xfrm>
                  <a:off x="1" y="1198197"/>
                  <a:ext cx="12455525" cy="6250353"/>
                  <a:chOff x="1" y="1198197"/>
                  <a:chExt cx="12455525" cy="6250353"/>
                </a:xfrm>
              </p:grpSpPr>
              <p:pic>
                <p:nvPicPr>
                  <p:cNvPr id="5" name="Picture 4"/>
                  <p:cNvPicPr>
                    <a:picLocks noChangeAspect="1"/>
                  </p:cNvPicPr>
                  <p:nvPr/>
                </p:nvPicPr>
                <p:blipFill>
                  <a:blip r:embed="rId2"/>
                  <a:stretch>
                    <a:fillRect/>
                  </a:stretch>
                </p:blipFill>
                <p:spPr>
                  <a:xfrm>
                    <a:off x="1" y="1198197"/>
                    <a:ext cx="12454308" cy="6250353"/>
                  </a:xfrm>
                  <a:prstGeom prst="rect">
                    <a:avLst/>
                  </a:prstGeom>
                </p:spPr>
              </p:pic>
              <p:sp>
                <p:nvSpPr>
                  <p:cNvPr id="6" name="Rectangle 5"/>
                  <p:cNvSpPr/>
                  <p:nvPr/>
                </p:nvSpPr>
                <p:spPr>
                  <a:xfrm>
                    <a:off x="11063112" y="5779911"/>
                    <a:ext cx="1392414"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8" name="Picture 7"/>
                <p:cNvPicPr>
                  <a:picLocks noChangeAspect="1"/>
                </p:cNvPicPr>
                <p:nvPr/>
              </p:nvPicPr>
              <p:blipFill rotWithShape="1">
                <a:blip r:embed="rId3"/>
                <a:srcRect r="14550"/>
                <a:stretch/>
              </p:blipFill>
              <p:spPr>
                <a:xfrm>
                  <a:off x="6039373" y="2464486"/>
                  <a:ext cx="3115920" cy="3828148"/>
                </a:xfrm>
                <a:prstGeom prst="rect">
                  <a:avLst/>
                </a:prstGeom>
              </p:spPr>
            </p:pic>
            <p:sp>
              <p:nvSpPr>
                <p:cNvPr id="9" name="Rectangle 8"/>
                <p:cNvSpPr/>
                <p:nvPr/>
              </p:nvSpPr>
              <p:spPr>
                <a:xfrm>
                  <a:off x="4645741" y="3663245"/>
                  <a:ext cx="7331769"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 name="Picture 10"/>
              <p:cNvPicPr>
                <a:picLocks noChangeAspect="1"/>
              </p:cNvPicPr>
              <p:nvPr/>
            </p:nvPicPr>
            <p:blipFill>
              <a:blip r:embed="rId4"/>
              <a:stretch>
                <a:fillRect/>
              </a:stretch>
            </p:blipFill>
            <p:spPr>
              <a:xfrm>
                <a:off x="6968268" y="2213691"/>
                <a:ext cx="3310994" cy="4078943"/>
              </a:xfrm>
              <a:prstGeom prst="rect">
                <a:avLst/>
              </a:prstGeom>
            </p:spPr>
          </p:pic>
        </p:grpSp>
        <p:pic>
          <p:nvPicPr>
            <p:cNvPr id="13" name="Picture 12"/>
            <p:cNvPicPr>
              <a:picLocks noChangeAspect="1"/>
            </p:cNvPicPr>
            <p:nvPr/>
          </p:nvPicPr>
          <p:blipFill>
            <a:blip r:embed="rId5"/>
            <a:stretch>
              <a:fillRect/>
            </a:stretch>
          </p:blipFill>
          <p:spPr>
            <a:xfrm>
              <a:off x="7186303" y="2434184"/>
              <a:ext cx="3792828" cy="3785994"/>
            </a:xfrm>
            <a:prstGeom prst="rect">
              <a:avLst/>
            </a:prstGeom>
          </p:spPr>
        </p:pic>
      </p:grpSp>
    </p:spTree>
    <p:extLst>
      <p:ext uri="{BB962C8B-B14F-4D97-AF65-F5344CB8AC3E}">
        <p14:creationId xmlns:p14="http://schemas.microsoft.com/office/powerpoint/2010/main" val="129935173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113</a:t>
            </a:fld>
            <a:endParaRPr lang="en-IN"/>
          </a:p>
        </p:txBody>
      </p:sp>
      <p:grpSp>
        <p:nvGrpSpPr>
          <p:cNvPr id="14" name="Group 13"/>
          <p:cNvGrpSpPr/>
          <p:nvPr/>
        </p:nvGrpSpPr>
        <p:grpSpPr>
          <a:xfrm>
            <a:off x="1" y="1198197"/>
            <a:ext cx="12455525" cy="6250353"/>
            <a:chOff x="1" y="1198197"/>
            <a:chExt cx="12455525" cy="6250353"/>
          </a:xfrm>
        </p:grpSpPr>
        <p:grpSp>
          <p:nvGrpSpPr>
            <p:cNvPr id="10" name="Group 9"/>
            <p:cNvGrpSpPr/>
            <p:nvPr/>
          </p:nvGrpSpPr>
          <p:grpSpPr>
            <a:xfrm>
              <a:off x="1" y="1198197"/>
              <a:ext cx="12455525" cy="6250353"/>
              <a:chOff x="1" y="1198197"/>
              <a:chExt cx="12455525" cy="6250353"/>
            </a:xfrm>
          </p:grpSpPr>
          <p:grpSp>
            <p:nvGrpSpPr>
              <p:cNvPr id="7" name="Group 6"/>
              <p:cNvGrpSpPr/>
              <p:nvPr/>
            </p:nvGrpSpPr>
            <p:grpSpPr>
              <a:xfrm>
                <a:off x="1" y="1198197"/>
                <a:ext cx="12455525" cy="6250353"/>
                <a:chOff x="1" y="1198197"/>
                <a:chExt cx="12455525" cy="6250353"/>
              </a:xfrm>
            </p:grpSpPr>
            <p:pic>
              <p:nvPicPr>
                <p:cNvPr id="5" name="Picture 4"/>
                <p:cNvPicPr>
                  <a:picLocks noChangeAspect="1"/>
                </p:cNvPicPr>
                <p:nvPr/>
              </p:nvPicPr>
              <p:blipFill>
                <a:blip r:embed="rId2"/>
                <a:stretch>
                  <a:fillRect/>
                </a:stretch>
              </p:blipFill>
              <p:spPr>
                <a:xfrm>
                  <a:off x="1" y="1198197"/>
                  <a:ext cx="12454308" cy="6250353"/>
                </a:xfrm>
                <a:prstGeom prst="rect">
                  <a:avLst/>
                </a:prstGeom>
              </p:spPr>
            </p:pic>
            <p:sp>
              <p:nvSpPr>
                <p:cNvPr id="6" name="Rectangle 5"/>
                <p:cNvSpPr/>
                <p:nvPr/>
              </p:nvSpPr>
              <p:spPr>
                <a:xfrm>
                  <a:off x="11063112" y="5779911"/>
                  <a:ext cx="1392414"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p:cNvSpPr/>
              <p:nvPr/>
            </p:nvSpPr>
            <p:spPr>
              <a:xfrm>
                <a:off x="4645741" y="2585156"/>
                <a:ext cx="7331769" cy="3533422"/>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p:cNvPicPr>
              <a:picLocks noChangeAspect="1"/>
            </p:cNvPicPr>
            <p:nvPr/>
          </p:nvPicPr>
          <p:blipFill>
            <a:blip r:embed="rId3"/>
            <a:stretch>
              <a:fillRect/>
            </a:stretch>
          </p:blipFill>
          <p:spPr>
            <a:xfrm>
              <a:off x="7186303" y="2434184"/>
              <a:ext cx="3792828" cy="3785994"/>
            </a:xfrm>
            <a:prstGeom prst="rect">
              <a:avLst/>
            </a:prstGeom>
          </p:spPr>
        </p:pic>
      </p:grpSp>
      <p:pic>
        <p:nvPicPr>
          <p:cNvPr id="15" name="Picture 14"/>
          <p:cNvPicPr>
            <a:picLocks noChangeAspect="1"/>
          </p:cNvPicPr>
          <p:nvPr/>
        </p:nvPicPr>
        <p:blipFill>
          <a:blip r:embed="rId4"/>
          <a:stretch>
            <a:fillRect/>
          </a:stretch>
        </p:blipFill>
        <p:spPr>
          <a:xfrm>
            <a:off x="7316890" y="1611429"/>
            <a:ext cx="3531654" cy="5283466"/>
          </a:xfrm>
          <a:prstGeom prst="rect">
            <a:avLst/>
          </a:prstGeom>
        </p:spPr>
      </p:pic>
      <p:sp>
        <p:nvSpPr>
          <p:cNvPr id="16" name="Rectangle 15"/>
          <p:cNvSpPr/>
          <p:nvPr/>
        </p:nvSpPr>
        <p:spPr>
          <a:xfrm>
            <a:off x="5052604" y="1354667"/>
            <a:ext cx="1726837" cy="5870222"/>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060083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114</a:t>
            </a:fld>
            <a:endParaRPr lang="en-IN"/>
          </a:p>
        </p:txBody>
      </p:sp>
      <p:grpSp>
        <p:nvGrpSpPr>
          <p:cNvPr id="14" name="Group 13"/>
          <p:cNvGrpSpPr/>
          <p:nvPr/>
        </p:nvGrpSpPr>
        <p:grpSpPr>
          <a:xfrm>
            <a:off x="1" y="1198197"/>
            <a:ext cx="12455525" cy="6250353"/>
            <a:chOff x="1" y="1198197"/>
            <a:chExt cx="12455525" cy="6250353"/>
          </a:xfrm>
        </p:grpSpPr>
        <p:grpSp>
          <p:nvGrpSpPr>
            <p:cNvPr id="10" name="Group 9"/>
            <p:cNvGrpSpPr/>
            <p:nvPr/>
          </p:nvGrpSpPr>
          <p:grpSpPr>
            <a:xfrm>
              <a:off x="1" y="1198197"/>
              <a:ext cx="12455525" cy="6250353"/>
              <a:chOff x="1" y="1198197"/>
              <a:chExt cx="12455525" cy="6250353"/>
            </a:xfrm>
          </p:grpSpPr>
          <p:grpSp>
            <p:nvGrpSpPr>
              <p:cNvPr id="7" name="Group 6"/>
              <p:cNvGrpSpPr/>
              <p:nvPr/>
            </p:nvGrpSpPr>
            <p:grpSpPr>
              <a:xfrm>
                <a:off x="1" y="1198197"/>
                <a:ext cx="12455525" cy="6250353"/>
                <a:chOff x="1" y="1198197"/>
                <a:chExt cx="12455525" cy="6250353"/>
              </a:xfrm>
            </p:grpSpPr>
            <p:pic>
              <p:nvPicPr>
                <p:cNvPr id="5" name="Picture 4"/>
                <p:cNvPicPr>
                  <a:picLocks noChangeAspect="1"/>
                </p:cNvPicPr>
                <p:nvPr/>
              </p:nvPicPr>
              <p:blipFill>
                <a:blip r:embed="rId2"/>
                <a:stretch>
                  <a:fillRect/>
                </a:stretch>
              </p:blipFill>
              <p:spPr>
                <a:xfrm>
                  <a:off x="1" y="1198197"/>
                  <a:ext cx="12454308" cy="6250353"/>
                </a:xfrm>
                <a:prstGeom prst="rect">
                  <a:avLst/>
                </a:prstGeom>
              </p:spPr>
            </p:pic>
            <p:sp>
              <p:nvSpPr>
                <p:cNvPr id="6" name="Rectangle 5"/>
                <p:cNvSpPr/>
                <p:nvPr/>
              </p:nvSpPr>
              <p:spPr>
                <a:xfrm>
                  <a:off x="11063112" y="5779911"/>
                  <a:ext cx="1392414"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p:cNvSpPr/>
              <p:nvPr/>
            </p:nvSpPr>
            <p:spPr>
              <a:xfrm>
                <a:off x="4645741" y="2585156"/>
                <a:ext cx="7331769" cy="3533422"/>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p:cNvPicPr>
              <a:picLocks noChangeAspect="1"/>
            </p:cNvPicPr>
            <p:nvPr/>
          </p:nvPicPr>
          <p:blipFill>
            <a:blip r:embed="rId3"/>
            <a:stretch>
              <a:fillRect/>
            </a:stretch>
          </p:blipFill>
          <p:spPr>
            <a:xfrm>
              <a:off x="7186303" y="2434184"/>
              <a:ext cx="3792828" cy="3785994"/>
            </a:xfrm>
            <a:prstGeom prst="rect">
              <a:avLst/>
            </a:prstGeom>
          </p:spPr>
        </p:pic>
      </p:grpSp>
      <p:pic>
        <p:nvPicPr>
          <p:cNvPr id="15" name="Picture 14"/>
          <p:cNvPicPr>
            <a:picLocks noChangeAspect="1"/>
          </p:cNvPicPr>
          <p:nvPr/>
        </p:nvPicPr>
        <p:blipFill>
          <a:blip r:embed="rId4"/>
          <a:stretch>
            <a:fillRect/>
          </a:stretch>
        </p:blipFill>
        <p:spPr>
          <a:xfrm>
            <a:off x="7316890" y="1611429"/>
            <a:ext cx="3531654" cy="5283466"/>
          </a:xfrm>
          <a:prstGeom prst="rect">
            <a:avLst/>
          </a:prstGeom>
        </p:spPr>
      </p:pic>
      <p:sp>
        <p:nvSpPr>
          <p:cNvPr id="16" name="Rectangle 15"/>
          <p:cNvSpPr/>
          <p:nvPr/>
        </p:nvSpPr>
        <p:spPr>
          <a:xfrm>
            <a:off x="5052604" y="1354667"/>
            <a:ext cx="1726837" cy="5870222"/>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5"/>
          <a:stretch>
            <a:fillRect/>
          </a:stretch>
        </p:blipFill>
        <p:spPr>
          <a:xfrm>
            <a:off x="6889314" y="1190180"/>
            <a:ext cx="4386805" cy="6226620"/>
          </a:xfrm>
          <a:prstGeom prst="rect">
            <a:avLst/>
          </a:prstGeom>
        </p:spPr>
      </p:pic>
    </p:spTree>
    <p:extLst>
      <p:ext uri="{BB962C8B-B14F-4D97-AF65-F5344CB8AC3E}">
        <p14:creationId xmlns:p14="http://schemas.microsoft.com/office/powerpoint/2010/main" val="72623433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115</a:t>
            </a:fld>
            <a:endParaRPr lang="en-IN"/>
          </a:p>
        </p:txBody>
      </p:sp>
      <p:grpSp>
        <p:nvGrpSpPr>
          <p:cNvPr id="14" name="Group 13"/>
          <p:cNvGrpSpPr/>
          <p:nvPr/>
        </p:nvGrpSpPr>
        <p:grpSpPr>
          <a:xfrm>
            <a:off x="1" y="1198197"/>
            <a:ext cx="12455525" cy="6250353"/>
            <a:chOff x="1" y="1198197"/>
            <a:chExt cx="12455525" cy="6250353"/>
          </a:xfrm>
        </p:grpSpPr>
        <p:grpSp>
          <p:nvGrpSpPr>
            <p:cNvPr id="10" name="Group 9"/>
            <p:cNvGrpSpPr/>
            <p:nvPr/>
          </p:nvGrpSpPr>
          <p:grpSpPr>
            <a:xfrm>
              <a:off x="1" y="1198197"/>
              <a:ext cx="12455525" cy="6250353"/>
              <a:chOff x="1" y="1198197"/>
              <a:chExt cx="12455525" cy="6250353"/>
            </a:xfrm>
          </p:grpSpPr>
          <p:grpSp>
            <p:nvGrpSpPr>
              <p:cNvPr id="7" name="Group 6"/>
              <p:cNvGrpSpPr/>
              <p:nvPr/>
            </p:nvGrpSpPr>
            <p:grpSpPr>
              <a:xfrm>
                <a:off x="1" y="1198197"/>
                <a:ext cx="12455525" cy="6250353"/>
                <a:chOff x="1" y="1198197"/>
                <a:chExt cx="12455525" cy="6250353"/>
              </a:xfrm>
            </p:grpSpPr>
            <p:pic>
              <p:nvPicPr>
                <p:cNvPr id="5" name="Picture 4"/>
                <p:cNvPicPr>
                  <a:picLocks noChangeAspect="1"/>
                </p:cNvPicPr>
                <p:nvPr/>
              </p:nvPicPr>
              <p:blipFill>
                <a:blip r:embed="rId2"/>
                <a:stretch>
                  <a:fillRect/>
                </a:stretch>
              </p:blipFill>
              <p:spPr>
                <a:xfrm>
                  <a:off x="1" y="1198197"/>
                  <a:ext cx="12454308" cy="6250353"/>
                </a:xfrm>
                <a:prstGeom prst="rect">
                  <a:avLst/>
                </a:prstGeom>
              </p:spPr>
            </p:pic>
            <p:sp>
              <p:nvSpPr>
                <p:cNvPr id="6" name="Rectangle 5"/>
                <p:cNvSpPr/>
                <p:nvPr/>
              </p:nvSpPr>
              <p:spPr>
                <a:xfrm>
                  <a:off x="11063112" y="5779911"/>
                  <a:ext cx="1392414" cy="1636889"/>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p:cNvSpPr/>
              <p:nvPr/>
            </p:nvSpPr>
            <p:spPr>
              <a:xfrm>
                <a:off x="4645741" y="2585156"/>
                <a:ext cx="7331769" cy="3533422"/>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p:cNvPicPr>
              <a:picLocks noChangeAspect="1"/>
            </p:cNvPicPr>
            <p:nvPr/>
          </p:nvPicPr>
          <p:blipFill>
            <a:blip r:embed="rId3"/>
            <a:stretch>
              <a:fillRect/>
            </a:stretch>
          </p:blipFill>
          <p:spPr>
            <a:xfrm>
              <a:off x="7186303" y="2434184"/>
              <a:ext cx="3792828" cy="3785994"/>
            </a:xfrm>
            <a:prstGeom prst="rect">
              <a:avLst/>
            </a:prstGeom>
          </p:spPr>
        </p:pic>
      </p:grpSp>
      <p:pic>
        <p:nvPicPr>
          <p:cNvPr id="15" name="Picture 14"/>
          <p:cNvPicPr>
            <a:picLocks noChangeAspect="1"/>
          </p:cNvPicPr>
          <p:nvPr/>
        </p:nvPicPr>
        <p:blipFill>
          <a:blip r:embed="rId4"/>
          <a:stretch>
            <a:fillRect/>
          </a:stretch>
        </p:blipFill>
        <p:spPr>
          <a:xfrm>
            <a:off x="7316890" y="1611429"/>
            <a:ext cx="3531654" cy="5283466"/>
          </a:xfrm>
          <a:prstGeom prst="rect">
            <a:avLst/>
          </a:prstGeom>
        </p:spPr>
      </p:pic>
      <p:sp>
        <p:nvSpPr>
          <p:cNvPr id="16" name="Rectangle 15"/>
          <p:cNvSpPr/>
          <p:nvPr/>
        </p:nvSpPr>
        <p:spPr>
          <a:xfrm>
            <a:off x="5052604" y="1354667"/>
            <a:ext cx="1726837" cy="5870222"/>
          </a:xfrm>
          <a:prstGeom prst="rect">
            <a:avLst/>
          </a:prstGeom>
          <a:solidFill>
            <a:srgbClr val="22201F"/>
          </a:solidFill>
          <a:ln>
            <a:solidFill>
              <a:srgbClr val="2220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5"/>
          <a:stretch>
            <a:fillRect/>
          </a:stretch>
        </p:blipFill>
        <p:spPr>
          <a:xfrm>
            <a:off x="6889314" y="1190180"/>
            <a:ext cx="4386805" cy="6226620"/>
          </a:xfrm>
          <a:prstGeom prst="rect">
            <a:avLst/>
          </a:prstGeom>
        </p:spPr>
      </p:pic>
      <p:pic>
        <p:nvPicPr>
          <p:cNvPr id="18" name="Picture 17"/>
          <p:cNvPicPr>
            <a:picLocks noChangeAspect="1"/>
          </p:cNvPicPr>
          <p:nvPr/>
        </p:nvPicPr>
        <p:blipFill>
          <a:blip r:embed="rId6"/>
          <a:stretch>
            <a:fillRect/>
          </a:stretch>
        </p:blipFill>
        <p:spPr>
          <a:xfrm>
            <a:off x="6389511" y="1190179"/>
            <a:ext cx="5020893" cy="6293598"/>
          </a:xfrm>
          <a:prstGeom prst="rect">
            <a:avLst/>
          </a:prstGeom>
        </p:spPr>
      </p:pic>
    </p:spTree>
    <p:extLst>
      <p:ext uri="{BB962C8B-B14F-4D97-AF65-F5344CB8AC3E}">
        <p14:creationId xmlns:p14="http://schemas.microsoft.com/office/powerpoint/2010/main" val="144902164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116</a:t>
            </a:fld>
            <a:endParaRPr lang="en-IN"/>
          </a:p>
        </p:txBody>
      </p:sp>
      <p:pic>
        <p:nvPicPr>
          <p:cNvPr id="11" name="Picture 10"/>
          <p:cNvPicPr>
            <a:picLocks noChangeAspect="1"/>
          </p:cNvPicPr>
          <p:nvPr/>
        </p:nvPicPr>
        <p:blipFill>
          <a:blip r:embed="rId2"/>
          <a:stretch>
            <a:fillRect/>
          </a:stretch>
        </p:blipFill>
        <p:spPr>
          <a:xfrm>
            <a:off x="3168236" y="1996506"/>
            <a:ext cx="5915851" cy="562053"/>
          </a:xfrm>
          <a:prstGeom prst="rect">
            <a:avLst/>
          </a:prstGeom>
        </p:spPr>
      </p:pic>
      <p:pic>
        <p:nvPicPr>
          <p:cNvPr id="12" name="Picture 11"/>
          <p:cNvPicPr>
            <a:picLocks noChangeAspect="1"/>
          </p:cNvPicPr>
          <p:nvPr/>
        </p:nvPicPr>
        <p:blipFill>
          <a:blip r:embed="rId3"/>
          <a:stretch>
            <a:fillRect/>
          </a:stretch>
        </p:blipFill>
        <p:spPr>
          <a:xfrm>
            <a:off x="2736362" y="3859173"/>
            <a:ext cx="6982799" cy="562053"/>
          </a:xfrm>
          <a:prstGeom prst="rect">
            <a:avLst/>
          </a:prstGeom>
        </p:spPr>
      </p:pic>
    </p:spTree>
    <p:extLst>
      <p:ext uri="{BB962C8B-B14F-4D97-AF65-F5344CB8AC3E}">
        <p14:creationId xmlns:p14="http://schemas.microsoft.com/office/powerpoint/2010/main" val="425070792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117</a:t>
            </a:fld>
            <a:endParaRPr lang="en-IN"/>
          </a:p>
        </p:txBody>
      </p:sp>
      <p:pic>
        <p:nvPicPr>
          <p:cNvPr id="5" name="Picture 4"/>
          <p:cNvPicPr>
            <a:picLocks noChangeAspect="1"/>
          </p:cNvPicPr>
          <p:nvPr/>
        </p:nvPicPr>
        <p:blipFill>
          <a:blip r:embed="rId2"/>
          <a:stretch>
            <a:fillRect/>
          </a:stretch>
        </p:blipFill>
        <p:spPr>
          <a:xfrm>
            <a:off x="459845" y="1291664"/>
            <a:ext cx="8512751" cy="503269"/>
          </a:xfrm>
          <a:prstGeom prst="rect">
            <a:avLst/>
          </a:prstGeom>
        </p:spPr>
      </p:pic>
      <p:pic>
        <p:nvPicPr>
          <p:cNvPr id="6" name="Picture 5"/>
          <p:cNvPicPr>
            <a:picLocks noChangeAspect="1"/>
          </p:cNvPicPr>
          <p:nvPr/>
        </p:nvPicPr>
        <p:blipFill>
          <a:blip r:embed="rId3"/>
          <a:stretch>
            <a:fillRect/>
          </a:stretch>
        </p:blipFill>
        <p:spPr>
          <a:xfrm>
            <a:off x="2124637" y="2305554"/>
            <a:ext cx="6340960" cy="1644317"/>
          </a:xfrm>
          <a:prstGeom prst="rect">
            <a:avLst/>
          </a:prstGeom>
        </p:spPr>
      </p:pic>
      <p:pic>
        <p:nvPicPr>
          <p:cNvPr id="7" name="Picture 6"/>
          <p:cNvPicPr>
            <a:picLocks noChangeAspect="1"/>
          </p:cNvPicPr>
          <p:nvPr/>
        </p:nvPicPr>
        <p:blipFill>
          <a:blip r:embed="rId4"/>
          <a:stretch>
            <a:fillRect/>
          </a:stretch>
        </p:blipFill>
        <p:spPr>
          <a:xfrm>
            <a:off x="2124637" y="4721920"/>
            <a:ext cx="6340960" cy="2121878"/>
          </a:xfrm>
          <a:prstGeom prst="rect">
            <a:avLst/>
          </a:prstGeom>
        </p:spPr>
      </p:pic>
    </p:spTree>
    <p:extLst>
      <p:ext uri="{BB962C8B-B14F-4D97-AF65-F5344CB8AC3E}">
        <p14:creationId xmlns:p14="http://schemas.microsoft.com/office/powerpoint/2010/main" val="33264890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118</a:t>
            </a:fld>
            <a:endParaRPr lang="en-IN"/>
          </a:p>
        </p:txBody>
      </p:sp>
      <p:pic>
        <p:nvPicPr>
          <p:cNvPr id="5" name="Picture 4"/>
          <p:cNvPicPr>
            <a:picLocks noChangeAspect="1"/>
          </p:cNvPicPr>
          <p:nvPr/>
        </p:nvPicPr>
        <p:blipFill>
          <a:blip r:embed="rId2"/>
          <a:stretch>
            <a:fillRect/>
          </a:stretch>
        </p:blipFill>
        <p:spPr>
          <a:xfrm>
            <a:off x="1084819" y="1286902"/>
            <a:ext cx="2573991" cy="643498"/>
          </a:xfrm>
          <a:prstGeom prst="rect">
            <a:avLst/>
          </a:prstGeom>
        </p:spPr>
      </p:pic>
      <p:pic>
        <p:nvPicPr>
          <p:cNvPr id="6" name="Picture 5"/>
          <p:cNvPicPr>
            <a:picLocks noChangeAspect="1"/>
          </p:cNvPicPr>
          <p:nvPr/>
        </p:nvPicPr>
        <p:blipFill>
          <a:blip r:embed="rId3"/>
          <a:stretch>
            <a:fillRect/>
          </a:stretch>
        </p:blipFill>
        <p:spPr>
          <a:xfrm>
            <a:off x="1890126" y="2259530"/>
            <a:ext cx="9048457" cy="627236"/>
          </a:xfrm>
          <a:prstGeom prst="rect">
            <a:avLst/>
          </a:prstGeom>
        </p:spPr>
      </p:pic>
      <p:pic>
        <p:nvPicPr>
          <p:cNvPr id="7" name="Picture 6"/>
          <p:cNvPicPr>
            <a:picLocks noChangeAspect="1"/>
          </p:cNvPicPr>
          <p:nvPr/>
        </p:nvPicPr>
        <p:blipFill>
          <a:blip r:embed="rId4"/>
          <a:stretch>
            <a:fillRect/>
          </a:stretch>
        </p:blipFill>
        <p:spPr>
          <a:xfrm>
            <a:off x="1822988" y="3573929"/>
            <a:ext cx="9078135" cy="1099671"/>
          </a:xfrm>
          <a:prstGeom prst="rect">
            <a:avLst/>
          </a:prstGeom>
        </p:spPr>
      </p:pic>
      <p:pic>
        <p:nvPicPr>
          <p:cNvPr id="8" name="Picture 7"/>
          <p:cNvPicPr>
            <a:picLocks noChangeAspect="1"/>
          </p:cNvPicPr>
          <p:nvPr/>
        </p:nvPicPr>
        <p:blipFill>
          <a:blip r:embed="rId5"/>
          <a:stretch>
            <a:fillRect/>
          </a:stretch>
        </p:blipFill>
        <p:spPr>
          <a:xfrm>
            <a:off x="1890126" y="5373941"/>
            <a:ext cx="9010997" cy="1044033"/>
          </a:xfrm>
          <a:prstGeom prst="rect">
            <a:avLst/>
          </a:prstGeom>
        </p:spPr>
      </p:pic>
    </p:spTree>
    <p:extLst>
      <p:ext uri="{BB962C8B-B14F-4D97-AF65-F5344CB8AC3E}">
        <p14:creationId xmlns:p14="http://schemas.microsoft.com/office/powerpoint/2010/main" val="370753111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119</a:t>
            </a:fld>
            <a:endParaRPr lang="en-IN"/>
          </a:p>
        </p:txBody>
      </p:sp>
      <p:pic>
        <p:nvPicPr>
          <p:cNvPr id="5" name="Picture 4"/>
          <p:cNvPicPr>
            <a:picLocks noChangeAspect="1"/>
          </p:cNvPicPr>
          <p:nvPr/>
        </p:nvPicPr>
        <p:blipFill>
          <a:blip r:embed="rId2"/>
          <a:stretch>
            <a:fillRect/>
          </a:stretch>
        </p:blipFill>
        <p:spPr>
          <a:xfrm>
            <a:off x="469818" y="1324461"/>
            <a:ext cx="6118689" cy="775272"/>
          </a:xfrm>
          <a:prstGeom prst="rect">
            <a:avLst/>
          </a:prstGeom>
        </p:spPr>
      </p:pic>
      <p:pic>
        <p:nvPicPr>
          <p:cNvPr id="6" name="Picture 5"/>
          <p:cNvPicPr>
            <a:picLocks noChangeAspect="1"/>
          </p:cNvPicPr>
          <p:nvPr/>
        </p:nvPicPr>
        <p:blipFill>
          <a:blip r:embed="rId3"/>
          <a:stretch>
            <a:fillRect/>
          </a:stretch>
        </p:blipFill>
        <p:spPr>
          <a:xfrm>
            <a:off x="469818" y="2460168"/>
            <a:ext cx="6206848" cy="1045031"/>
          </a:xfrm>
          <a:prstGeom prst="rect">
            <a:avLst/>
          </a:prstGeom>
        </p:spPr>
      </p:pic>
      <p:pic>
        <p:nvPicPr>
          <p:cNvPr id="7" name="Picture 6"/>
          <p:cNvPicPr>
            <a:picLocks noChangeAspect="1"/>
          </p:cNvPicPr>
          <p:nvPr/>
        </p:nvPicPr>
        <p:blipFill>
          <a:blip r:embed="rId4"/>
          <a:stretch>
            <a:fillRect/>
          </a:stretch>
        </p:blipFill>
        <p:spPr>
          <a:xfrm>
            <a:off x="598423" y="4062153"/>
            <a:ext cx="6078243" cy="675361"/>
          </a:xfrm>
          <a:prstGeom prst="rect">
            <a:avLst/>
          </a:prstGeom>
        </p:spPr>
      </p:pic>
      <p:pic>
        <p:nvPicPr>
          <p:cNvPr id="8" name="Picture 7"/>
          <p:cNvPicPr>
            <a:picLocks noChangeAspect="1"/>
          </p:cNvPicPr>
          <p:nvPr/>
        </p:nvPicPr>
        <p:blipFill>
          <a:blip r:embed="rId5"/>
          <a:stretch>
            <a:fillRect/>
          </a:stretch>
        </p:blipFill>
        <p:spPr>
          <a:xfrm>
            <a:off x="7417992" y="175913"/>
            <a:ext cx="4524722" cy="4568509"/>
          </a:xfrm>
          <a:prstGeom prst="rect">
            <a:avLst/>
          </a:prstGeom>
        </p:spPr>
      </p:pic>
      <p:pic>
        <p:nvPicPr>
          <p:cNvPr id="9" name="Picture 8"/>
          <p:cNvPicPr>
            <a:picLocks noChangeAspect="1"/>
          </p:cNvPicPr>
          <p:nvPr/>
        </p:nvPicPr>
        <p:blipFill>
          <a:blip r:embed="rId6"/>
          <a:stretch>
            <a:fillRect/>
          </a:stretch>
        </p:blipFill>
        <p:spPr>
          <a:xfrm>
            <a:off x="598423" y="5637499"/>
            <a:ext cx="6078243" cy="781299"/>
          </a:xfrm>
          <a:prstGeom prst="rect">
            <a:avLst/>
          </a:prstGeom>
        </p:spPr>
      </p:pic>
      <p:pic>
        <p:nvPicPr>
          <p:cNvPr id="10" name="Picture 9"/>
          <p:cNvPicPr>
            <a:picLocks noChangeAspect="1"/>
          </p:cNvPicPr>
          <p:nvPr/>
        </p:nvPicPr>
        <p:blipFill>
          <a:blip r:embed="rId7"/>
          <a:stretch>
            <a:fillRect/>
          </a:stretch>
        </p:blipFill>
        <p:spPr>
          <a:xfrm>
            <a:off x="7417992" y="4869238"/>
            <a:ext cx="4524722" cy="3099120"/>
          </a:xfrm>
          <a:prstGeom prst="rect">
            <a:avLst/>
          </a:prstGeom>
        </p:spPr>
      </p:pic>
    </p:spTree>
    <p:extLst>
      <p:ext uri="{BB962C8B-B14F-4D97-AF65-F5344CB8AC3E}">
        <p14:creationId xmlns:p14="http://schemas.microsoft.com/office/powerpoint/2010/main" val="200780200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977C9DD4-7FBF-43C3-BD9A-69C7E818E7E2}"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3315"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EA753791-D19F-4A77-A2B6-3704C181A787}" type="slidenum">
              <a:rPr lang="en-US" altLang="en-US" sz="1226">
                <a:solidFill>
                  <a:schemeClr val="bg1"/>
                </a:solidFill>
              </a:rPr>
              <a:pPr fontAlgn="base">
                <a:lnSpc>
                  <a:spcPct val="100000"/>
                </a:lnSpc>
                <a:spcBef>
                  <a:spcPct val="0"/>
                </a:spcBef>
                <a:spcAft>
                  <a:spcPct val="0"/>
                </a:spcAft>
                <a:buFontTx/>
                <a:buNone/>
              </a:pPr>
              <a:t>12</a:t>
            </a:fld>
            <a:endParaRPr lang="en-US" altLang="en-US" sz="1226">
              <a:solidFill>
                <a:schemeClr val="bg1"/>
              </a:solidFill>
            </a:endParaRPr>
          </a:p>
        </p:txBody>
      </p:sp>
      <p:sp>
        <p:nvSpPr>
          <p:cNvPr id="13316"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dirty="0">
                <a:solidFill>
                  <a:schemeClr val="bg1"/>
                </a:solidFill>
                <a:latin typeface="Georgia" panose="02040502050405020303" pitchFamily="18" charset="0"/>
              </a:rPr>
              <a:t>International Institute of Information Technology, </a:t>
            </a:r>
            <a:r>
              <a:rPr lang="en-US" altLang="en-US" sz="1430" dirty="0" err="1">
                <a:solidFill>
                  <a:schemeClr val="bg1"/>
                </a:solidFill>
                <a:latin typeface="Georgia" panose="02040502050405020303" pitchFamily="18" charset="0"/>
              </a:rPr>
              <a:t>Naya</a:t>
            </a:r>
            <a:r>
              <a:rPr lang="en-US" altLang="en-US" sz="1430" dirty="0">
                <a:solidFill>
                  <a:schemeClr val="bg1"/>
                </a:solidFill>
                <a:latin typeface="Georgia" panose="02040502050405020303" pitchFamily="18" charset="0"/>
              </a:rPr>
              <a:t> Raipur</a:t>
            </a:r>
          </a:p>
        </p:txBody>
      </p:sp>
      <p:pic>
        <p:nvPicPr>
          <p:cNvPr id="13317" name="Picture 12"/>
          <p:cNvPicPr>
            <a:picLocks noChangeAspect="1"/>
          </p:cNvPicPr>
          <p:nvPr/>
        </p:nvPicPr>
        <p:blipFill>
          <a:blip r:embed="rId2">
            <a:extLst>
              <a:ext uri="{28A0092B-C50C-407E-A947-70E740481C1C}">
                <a14:useLocalDpi xmlns:a14="http://schemas.microsoft.com/office/drawing/2010/main" val="0"/>
              </a:ext>
            </a:extLst>
          </a:blip>
          <a:srcRect l="4340" r="4092" b="10611"/>
          <a:stretch>
            <a:fillRect/>
          </a:stretch>
        </p:blipFill>
        <p:spPr bwMode="auto">
          <a:xfrm>
            <a:off x="6727281" y="2233996"/>
            <a:ext cx="5596878" cy="377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3"/>
          <p:cNvSpPr>
            <a:spLocks noGrp="1" noChangeArrowheads="1"/>
          </p:cNvSpPr>
          <p:nvPr>
            <p:ph idx="1"/>
          </p:nvPr>
        </p:nvSpPr>
        <p:spPr>
          <a:xfrm>
            <a:off x="410319" y="1248509"/>
            <a:ext cx="6316962" cy="985488"/>
          </a:xfrm>
        </p:spPr>
        <p:txBody>
          <a:bodyPr/>
          <a:lstStyle/>
          <a:p>
            <a:pPr algn="just"/>
            <a:r>
              <a:rPr lang="en-US" altLang="en-US" sz="2452" dirty="0">
                <a:latin typeface="Times New Roman" panose="02020603050405020304" pitchFamily="18" charset="0"/>
                <a:cs typeface="Times New Roman" panose="02020603050405020304" pitchFamily="18" charset="0"/>
              </a:rPr>
              <a:t>The </a:t>
            </a:r>
            <a:r>
              <a:rPr lang="en-US" altLang="en-US" sz="2452" b="1" dirty="0">
                <a:solidFill>
                  <a:srgbClr val="0000FF"/>
                </a:solidFill>
                <a:latin typeface="Times New Roman" panose="02020603050405020304" pitchFamily="18" charset="0"/>
                <a:cs typeface="Times New Roman" panose="02020603050405020304" pitchFamily="18" charset="0"/>
              </a:rPr>
              <a:t>gate electrode </a:t>
            </a:r>
            <a:r>
              <a:rPr lang="en-US" altLang="en-US" sz="2452" dirty="0">
                <a:latin typeface="Times New Roman" panose="02020603050405020304" pitchFamily="18" charset="0"/>
                <a:cs typeface="Times New Roman" panose="02020603050405020304" pitchFamily="18" charset="0"/>
              </a:rPr>
              <a:t>is placed on top of a very thin </a:t>
            </a:r>
            <a:r>
              <a:rPr lang="en-US" altLang="en-US" sz="2452" b="1" dirty="0">
                <a:latin typeface="Times New Roman" panose="02020603050405020304" pitchFamily="18" charset="0"/>
                <a:cs typeface="Times New Roman" panose="02020603050405020304" pitchFamily="18" charset="0"/>
              </a:rPr>
              <a:t>insulating oxide </a:t>
            </a:r>
            <a:r>
              <a:rPr lang="en-US" altLang="en-US" sz="2452" dirty="0">
                <a:latin typeface="Times New Roman" panose="02020603050405020304" pitchFamily="18" charset="0"/>
                <a:cs typeface="Times New Roman" panose="02020603050405020304" pitchFamily="18" charset="0"/>
              </a:rPr>
              <a:t>(SiO</a:t>
            </a:r>
            <a:r>
              <a:rPr lang="en-US" altLang="en-US" sz="2452" baseline="-25000" dirty="0">
                <a:latin typeface="Times New Roman" panose="02020603050405020304" pitchFamily="18" charset="0"/>
                <a:cs typeface="Times New Roman" panose="02020603050405020304" pitchFamily="18" charset="0"/>
              </a:rPr>
              <a:t>2</a:t>
            </a:r>
            <a:r>
              <a:rPr lang="en-US" altLang="en-US" sz="2452" dirty="0">
                <a:latin typeface="Times New Roman" panose="02020603050405020304" pitchFamily="18" charset="0"/>
                <a:cs typeface="Times New Roman" panose="02020603050405020304" pitchFamily="18" charset="0"/>
              </a:rPr>
              <a:t>) layer.</a:t>
            </a:r>
          </a:p>
        </p:txBody>
      </p:sp>
      <p:sp>
        <p:nvSpPr>
          <p:cNvPr id="13319" name="TextBox 1"/>
          <p:cNvSpPr txBox="1">
            <a:spLocks noChangeArrowheads="1"/>
          </p:cNvSpPr>
          <p:nvPr/>
        </p:nvSpPr>
        <p:spPr bwMode="auto">
          <a:xfrm>
            <a:off x="6957578" y="6452906"/>
            <a:ext cx="5366580"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3 Cross-sectional view of </a:t>
            </a:r>
            <a:r>
              <a:rPr lang="en-US" altLang="en-US" sz="1839" b="1">
                <a:solidFill>
                  <a:srgbClr val="C00000"/>
                </a:solidFill>
                <a:latin typeface="Times New Roman" panose="02020603050405020304" pitchFamily="18" charset="0"/>
                <a:cs typeface="Times New Roman" panose="02020603050405020304" pitchFamily="18" charset="0"/>
              </a:rPr>
              <a:t>n-channel</a:t>
            </a:r>
            <a:r>
              <a:rPr lang="en-US" altLang="en-US" sz="1839">
                <a:solidFill>
                  <a:srgbClr val="C00000"/>
                </a:solidFill>
                <a:latin typeface="Times New Roman" panose="02020603050405020304" pitchFamily="18" charset="0"/>
                <a:cs typeface="Times New Roman" panose="02020603050405020304" pitchFamily="18" charset="0"/>
              </a:rPr>
              <a:t> enhancement MOSFET</a:t>
            </a:r>
          </a:p>
        </p:txBody>
      </p:sp>
      <p:sp>
        <p:nvSpPr>
          <p:cNvPr id="2" name="Rectangle 1"/>
          <p:cNvSpPr/>
          <p:nvPr/>
        </p:nvSpPr>
        <p:spPr>
          <a:xfrm>
            <a:off x="295161" y="2233996"/>
            <a:ext cx="6226175" cy="830997"/>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There are a pair of </a:t>
            </a:r>
            <a:r>
              <a:rPr lang="en-US" altLang="en-US" sz="2400" b="1" dirty="0">
                <a:solidFill>
                  <a:srgbClr val="0000FF"/>
                </a:solidFill>
                <a:latin typeface="Times New Roman" panose="02020603050405020304" pitchFamily="18" charset="0"/>
                <a:cs typeface="Times New Roman" panose="02020603050405020304" pitchFamily="18" charset="0"/>
              </a:rPr>
              <a:t>small n-type regions </a:t>
            </a:r>
            <a:r>
              <a:rPr lang="en-US" altLang="en-US" sz="2400" dirty="0">
                <a:latin typeface="Times New Roman" panose="02020603050405020304" pitchFamily="18" charset="0"/>
                <a:cs typeface="Times New Roman" panose="02020603050405020304" pitchFamily="18" charset="0"/>
              </a:rPr>
              <a:t>just </a:t>
            </a:r>
            <a:r>
              <a:rPr lang="en-US" altLang="en-US" sz="2400" b="1" dirty="0">
                <a:solidFill>
                  <a:srgbClr val="0000FF"/>
                </a:solidFill>
                <a:latin typeface="Times New Roman" panose="02020603050405020304" pitchFamily="18" charset="0"/>
                <a:cs typeface="Times New Roman" panose="02020603050405020304" pitchFamily="18" charset="0"/>
              </a:rPr>
              <a:t>under the drain </a:t>
            </a:r>
            <a:r>
              <a:rPr lang="en-US" altLang="en-US" sz="2400" dirty="0">
                <a:solidFill>
                  <a:srgbClr val="0000FF"/>
                </a:solidFill>
                <a:latin typeface="Times New Roman" panose="02020603050405020304" pitchFamily="18" charset="0"/>
                <a:cs typeface="Times New Roman" panose="02020603050405020304" pitchFamily="18" charset="0"/>
              </a:rPr>
              <a:t>and </a:t>
            </a:r>
            <a:r>
              <a:rPr lang="en-US" altLang="en-US" sz="2400" b="1" dirty="0">
                <a:solidFill>
                  <a:srgbClr val="0000FF"/>
                </a:solidFill>
                <a:latin typeface="Times New Roman" panose="02020603050405020304" pitchFamily="18" charset="0"/>
                <a:cs typeface="Times New Roman" panose="02020603050405020304" pitchFamily="18" charset="0"/>
              </a:rPr>
              <a:t>source electrodes</a:t>
            </a:r>
            <a:r>
              <a:rPr lang="en-US" altLang="en-US" sz="2400" dirty="0">
                <a:solidFill>
                  <a:srgbClr val="0000FF"/>
                </a:solidFill>
                <a:latin typeface="Times New Roman" panose="02020603050405020304" pitchFamily="18" charset="0"/>
                <a:cs typeface="Times New Roman" panose="02020603050405020304" pitchFamily="18" charset="0"/>
              </a:rPr>
              <a:t>.</a:t>
            </a:r>
          </a:p>
        </p:txBody>
      </p:sp>
      <p:sp>
        <p:nvSpPr>
          <p:cNvPr id="3" name="Rectangle 2"/>
          <p:cNvSpPr/>
          <p:nvPr/>
        </p:nvSpPr>
        <p:spPr>
          <a:xfrm>
            <a:off x="295161" y="3151479"/>
            <a:ext cx="6226175" cy="1938992"/>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If apply a </a:t>
            </a:r>
            <a:r>
              <a:rPr lang="en-US" altLang="en-US" sz="2400" b="1" dirty="0">
                <a:solidFill>
                  <a:srgbClr val="0000FF"/>
                </a:solidFill>
                <a:latin typeface="Times New Roman" panose="02020603050405020304" pitchFamily="18" charset="0"/>
                <a:cs typeface="Times New Roman" panose="02020603050405020304" pitchFamily="18" charset="0"/>
              </a:rPr>
              <a:t>+</a:t>
            </a:r>
            <a:r>
              <a:rPr lang="en-US" altLang="en-US" sz="2400" b="1" dirty="0" err="1">
                <a:solidFill>
                  <a:srgbClr val="0000FF"/>
                </a:solidFill>
                <a:latin typeface="Times New Roman" panose="02020603050405020304" pitchFamily="18" charset="0"/>
                <a:cs typeface="Times New Roman" panose="02020603050405020304" pitchFamily="18" charset="0"/>
              </a:rPr>
              <a:t>Ve</a:t>
            </a:r>
            <a:r>
              <a:rPr lang="en-US" altLang="en-US" sz="2400" b="1" dirty="0">
                <a:solidFill>
                  <a:srgbClr val="0000FF"/>
                </a:solidFill>
                <a:latin typeface="Times New Roman" panose="02020603050405020304" pitchFamily="18" charset="0"/>
                <a:cs typeface="Times New Roman" panose="02020603050405020304" pitchFamily="18" charset="0"/>
              </a:rPr>
              <a:t> voltage </a:t>
            </a:r>
            <a:r>
              <a:rPr lang="en-US" altLang="en-US" sz="2400" dirty="0">
                <a:latin typeface="Times New Roman" panose="02020603050405020304" pitchFamily="18" charset="0"/>
                <a:cs typeface="Times New Roman" panose="02020603050405020304" pitchFamily="18" charset="0"/>
              </a:rPr>
              <a:t>to gate (G), will push away the </a:t>
            </a:r>
            <a:r>
              <a:rPr lang="en-US" altLang="en-US" sz="2400" b="1" dirty="0">
                <a:solidFill>
                  <a:srgbClr val="0000FF"/>
                </a:solidFill>
                <a:latin typeface="Times New Roman" panose="02020603050405020304" pitchFamily="18" charset="0"/>
                <a:cs typeface="Times New Roman" panose="02020603050405020304" pitchFamily="18" charset="0"/>
              </a:rPr>
              <a:t>“holes” </a:t>
            </a:r>
            <a:r>
              <a:rPr lang="en-US" altLang="en-US" sz="2400" dirty="0">
                <a:latin typeface="Times New Roman" panose="02020603050405020304" pitchFamily="18" charset="0"/>
                <a:cs typeface="Times New Roman" panose="02020603050405020304" pitchFamily="18" charset="0"/>
              </a:rPr>
              <a:t>inside the </a:t>
            </a:r>
            <a:r>
              <a:rPr lang="en-US" altLang="en-US" sz="2400" b="1" dirty="0">
                <a:solidFill>
                  <a:srgbClr val="0000FF"/>
                </a:solidFill>
                <a:latin typeface="Times New Roman" panose="02020603050405020304" pitchFamily="18" charset="0"/>
                <a:cs typeface="Times New Roman" panose="02020603050405020304" pitchFamily="18" charset="0"/>
              </a:rPr>
              <a:t>p-type</a:t>
            </a:r>
            <a:r>
              <a:rPr lang="en-US" altLang="en-US" sz="2400" dirty="0">
                <a:solidFill>
                  <a:srgbClr val="0000FF"/>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substrate and attracts the moveable </a:t>
            </a:r>
            <a:r>
              <a:rPr lang="en-US" altLang="en-US" sz="2400" b="1" dirty="0">
                <a:solidFill>
                  <a:srgbClr val="0000FF"/>
                </a:solidFill>
                <a:latin typeface="Times New Roman" panose="02020603050405020304" pitchFamily="18" charset="0"/>
                <a:cs typeface="Times New Roman" panose="02020603050405020304" pitchFamily="18" charset="0"/>
              </a:rPr>
              <a:t>electrons</a:t>
            </a:r>
            <a:r>
              <a:rPr lang="en-US" altLang="en-US" sz="2400" dirty="0">
                <a:latin typeface="Times New Roman" panose="02020603050405020304" pitchFamily="18" charset="0"/>
                <a:cs typeface="Times New Roman" panose="02020603050405020304" pitchFamily="18" charset="0"/>
              </a:rPr>
              <a:t> in the </a:t>
            </a:r>
            <a:r>
              <a:rPr lang="en-US" altLang="en-US" sz="2400" b="1" dirty="0">
                <a:solidFill>
                  <a:srgbClr val="0000FF"/>
                </a:solidFill>
                <a:latin typeface="Times New Roman" panose="02020603050405020304" pitchFamily="18" charset="0"/>
                <a:cs typeface="Times New Roman" panose="02020603050405020304" pitchFamily="18" charset="0"/>
              </a:rPr>
              <a:t>n-type</a:t>
            </a:r>
            <a:r>
              <a:rPr lang="en-US" altLang="en-US" sz="2400" dirty="0">
                <a:solidFill>
                  <a:srgbClr val="0000FF"/>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regions under the source and drain electrodes. </a:t>
            </a:r>
          </a:p>
        </p:txBody>
      </p:sp>
      <p:sp>
        <p:nvSpPr>
          <p:cNvPr id="4" name="Rectangle 3"/>
          <p:cNvSpPr/>
          <p:nvPr/>
        </p:nvSpPr>
        <p:spPr>
          <a:xfrm>
            <a:off x="272464" y="5111158"/>
            <a:ext cx="6226175" cy="1200329"/>
          </a:xfrm>
          <a:prstGeom prst="rect">
            <a:avLst/>
          </a:prstGeom>
        </p:spPr>
        <p:txBody>
          <a:bodyPr>
            <a:spAutoFit/>
          </a:bodyPr>
          <a:lstStyle/>
          <a:p>
            <a:pPr marL="342900" indent="-342900" algn="just">
              <a:buFont typeface="Arial" panose="020B0604020202020204" pitchFamily="34" charset="0"/>
              <a:buChar char="•"/>
            </a:pPr>
            <a:r>
              <a:rPr lang="en-US" altLang="en-US" sz="2400" b="1" dirty="0">
                <a:solidFill>
                  <a:srgbClr val="0000FF"/>
                </a:solidFill>
                <a:latin typeface="Times New Roman" panose="02020603050405020304" pitchFamily="18" charset="0"/>
                <a:cs typeface="Times New Roman" panose="02020603050405020304" pitchFamily="18" charset="0"/>
              </a:rPr>
              <a:t>Increasing</a:t>
            </a:r>
            <a:r>
              <a:rPr lang="en-US" altLang="en-US" sz="2400" dirty="0">
                <a:latin typeface="Times New Roman" panose="02020603050405020304" pitchFamily="18" charset="0"/>
                <a:cs typeface="Times New Roman" panose="02020603050405020304" pitchFamily="18" charset="0"/>
              </a:rPr>
              <a:t> the </a:t>
            </a:r>
            <a:r>
              <a:rPr lang="en-US" altLang="en-US" sz="2400" b="1" dirty="0">
                <a:solidFill>
                  <a:srgbClr val="0000FF"/>
                </a:solidFill>
                <a:latin typeface="Times New Roman" panose="02020603050405020304" pitchFamily="18" charset="0"/>
                <a:cs typeface="Times New Roman" panose="02020603050405020304" pitchFamily="18" charset="0"/>
              </a:rPr>
              <a:t>+</a:t>
            </a:r>
            <a:r>
              <a:rPr lang="en-US" altLang="en-US" sz="2400" b="1" dirty="0" err="1">
                <a:solidFill>
                  <a:srgbClr val="0000FF"/>
                </a:solidFill>
                <a:latin typeface="Times New Roman" panose="02020603050405020304" pitchFamily="18" charset="0"/>
                <a:cs typeface="Times New Roman" panose="02020603050405020304" pitchFamily="18" charset="0"/>
              </a:rPr>
              <a:t>Ve</a:t>
            </a:r>
            <a:r>
              <a:rPr lang="en-US" altLang="en-US" sz="2400" b="1" dirty="0">
                <a:solidFill>
                  <a:srgbClr val="0000FF"/>
                </a:solidFill>
                <a:latin typeface="Times New Roman" panose="02020603050405020304" pitchFamily="18" charset="0"/>
                <a:cs typeface="Times New Roman" panose="02020603050405020304" pitchFamily="18" charset="0"/>
              </a:rPr>
              <a:t> voltage </a:t>
            </a:r>
            <a:r>
              <a:rPr lang="en-US" altLang="en-US" sz="2400" dirty="0">
                <a:latin typeface="Times New Roman" panose="02020603050405020304" pitchFamily="18" charset="0"/>
                <a:cs typeface="Times New Roman" panose="02020603050405020304" pitchFamily="18" charset="0"/>
              </a:rPr>
              <a:t>of gate (</a:t>
            </a:r>
            <a:r>
              <a:rPr lang="en-US" altLang="en-US" sz="2400" b="1" dirty="0">
                <a:latin typeface="Times New Roman" panose="02020603050405020304" pitchFamily="18" charset="0"/>
                <a:cs typeface="Times New Roman" panose="02020603050405020304" pitchFamily="18" charset="0"/>
              </a:rPr>
              <a:t>G</a:t>
            </a:r>
            <a:r>
              <a:rPr lang="en-US" altLang="en-US" sz="2400" dirty="0">
                <a:latin typeface="Times New Roman" panose="02020603050405020304" pitchFamily="18" charset="0"/>
                <a:cs typeface="Times New Roman" panose="02020603050405020304" pitchFamily="18" charset="0"/>
              </a:rPr>
              <a:t>) pushes the p-type holes further away and </a:t>
            </a:r>
            <a:r>
              <a:rPr lang="en-US" altLang="en-US" sz="2400" b="1" dirty="0">
                <a:latin typeface="Times New Roman" panose="02020603050405020304" pitchFamily="18" charset="0"/>
                <a:cs typeface="Times New Roman" panose="02020603050405020304" pitchFamily="18" charset="0"/>
              </a:rPr>
              <a:t>enlarge</a:t>
            </a:r>
            <a:r>
              <a:rPr lang="en-US" altLang="en-US" sz="2400" dirty="0">
                <a:latin typeface="Times New Roman" panose="02020603050405020304" pitchFamily="18" charset="0"/>
                <a:cs typeface="Times New Roman" panose="02020603050405020304" pitchFamily="18" charset="0"/>
              </a:rPr>
              <a:t> the </a:t>
            </a:r>
            <a:r>
              <a:rPr lang="en-US" altLang="en-US" sz="2400" b="1" dirty="0">
                <a:solidFill>
                  <a:srgbClr val="0000FF"/>
                </a:solidFill>
                <a:latin typeface="Times New Roman" panose="02020603050405020304" pitchFamily="18" charset="0"/>
                <a:cs typeface="Times New Roman" panose="02020603050405020304" pitchFamily="18" charset="0"/>
              </a:rPr>
              <a:t>thickness</a:t>
            </a:r>
            <a:r>
              <a:rPr lang="en-US" altLang="en-US" sz="2400" dirty="0">
                <a:solidFill>
                  <a:srgbClr val="0000FF"/>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of the </a:t>
            </a:r>
            <a:r>
              <a:rPr lang="en-US" altLang="en-US" sz="2400" dirty="0">
                <a:solidFill>
                  <a:srgbClr val="0000FF"/>
                </a:solidFill>
                <a:latin typeface="Times New Roman" panose="02020603050405020304" pitchFamily="18" charset="0"/>
                <a:cs typeface="Times New Roman" panose="02020603050405020304" pitchFamily="18" charset="0"/>
              </a:rPr>
              <a:t>created </a:t>
            </a:r>
            <a:r>
              <a:rPr lang="en-US" altLang="en-US" sz="2400" b="1" dirty="0">
                <a:solidFill>
                  <a:srgbClr val="0000FF"/>
                </a:solidFill>
                <a:latin typeface="Times New Roman" panose="02020603050405020304" pitchFamily="18" charset="0"/>
                <a:cs typeface="Times New Roman" panose="02020603050405020304" pitchFamily="18" charset="0"/>
              </a:rPr>
              <a:t>channel</a:t>
            </a:r>
            <a:r>
              <a:rPr lang="en-US" altLang="en-US" sz="2400" dirty="0">
                <a:latin typeface="Times New Roman" panose="02020603050405020304" pitchFamily="18" charset="0"/>
                <a:cs typeface="Times New Roman" panose="02020603050405020304" pitchFamily="18" charset="0"/>
              </a:rPr>
              <a:t>.</a:t>
            </a:r>
          </a:p>
        </p:txBody>
      </p:sp>
      <p:sp>
        <p:nvSpPr>
          <p:cNvPr id="5" name="Rectangle 4"/>
          <p:cNvSpPr/>
          <p:nvPr/>
        </p:nvSpPr>
        <p:spPr>
          <a:xfrm>
            <a:off x="272464" y="6402442"/>
            <a:ext cx="6226175" cy="1200329"/>
          </a:xfrm>
          <a:prstGeom prst="rect">
            <a:avLst/>
          </a:prstGeom>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As a result, </a:t>
            </a:r>
            <a:r>
              <a:rPr lang="en-US" altLang="en-US" sz="2400" b="1" dirty="0">
                <a:solidFill>
                  <a:srgbClr val="0000FF"/>
                </a:solidFill>
                <a:latin typeface="Times New Roman" panose="02020603050405020304" pitchFamily="18" charset="0"/>
                <a:cs typeface="Times New Roman" panose="02020603050405020304" pitchFamily="18" charset="0"/>
              </a:rPr>
              <a:t>source to drain current increases</a:t>
            </a:r>
            <a:r>
              <a:rPr lang="en-US" altLang="en-US" sz="2400" dirty="0">
                <a:latin typeface="Times New Roman" panose="02020603050405020304" pitchFamily="18" charset="0"/>
                <a:cs typeface="Times New Roman" panose="02020603050405020304" pitchFamily="18" charset="0"/>
              </a:rPr>
              <a:t>-this is why this kind of transistor is called as </a:t>
            </a:r>
            <a:r>
              <a:rPr lang="en-US" altLang="en-US" sz="2400" b="1" dirty="0">
                <a:solidFill>
                  <a:srgbClr val="0000FF"/>
                </a:solidFill>
                <a:latin typeface="Times New Roman" panose="02020603050405020304" pitchFamily="18" charset="0"/>
                <a:cs typeface="Times New Roman" panose="02020603050405020304" pitchFamily="18" charset="0"/>
              </a:rPr>
              <a:t>enhancement mode device.</a:t>
            </a:r>
          </a:p>
        </p:txBody>
      </p:sp>
      <p:sp>
        <p:nvSpPr>
          <p:cNvPr id="12" name="Title 2"/>
          <p:cNvSpPr>
            <a:spLocks noGrp="1"/>
          </p:cNvSpPr>
          <p:nvPr>
            <p:ph type="title"/>
          </p:nvPr>
        </p:nvSpPr>
        <p:spPr>
          <a:xfrm>
            <a:off x="2584892" y="171796"/>
            <a:ext cx="7662672" cy="911485"/>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altLang="en-US" sz="3600" dirty="0">
                <a:solidFill>
                  <a:srgbClr val="FFFF00"/>
                </a:solidFill>
                <a:latin typeface="Times New Roman" panose="02020603050405020304" pitchFamily="18" charset="0"/>
                <a:cs typeface="Times New Roman" panose="02020603050405020304" pitchFamily="18" charset="0"/>
              </a:rPr>
              <a:t>N-channel Enhancement type MOSFET</a:t>
            </a:r>
          </a:p>
        </p:txBody>
      </p:sp>
    </p:spTree>
    <p:extLst>
      <p:ext uri="{BB962C8B-B14F-4D97-AF65-F5344CB8AC3E}">
        <p14:creationId xmlns:p14="http://schemas.microsoft.com/office/powerpoint/2010/main" val="85062256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anim calcmode="lin" valueType="num">
                                      <p:cBhvr additive="base">
                                        <p:cTn id="7" dur="500" fill="hold"/>
                                        <p:tgtEl>
                                          <p:spTgt spid="13317"/>
                                        </p:tgtEl>
                                        <p:attrNameLst>
                                          <p:attrName>ppt_x</p:attrName>
                                        </p:attrNameLst>
                                      </p:cBhvr>
                                      <p:tavLst>
                                        <p:tav tm="0">
                                          <p:val>
                                            <p:strVal val="#ppt_x"/>
                                          </p:val>
                                        </p:tav>
                                        <p:tav tm="100000">
                                          <p:val>
                                            <p:strVal val="#ppt_x"/>
                                          </p:val>
                                        </p:tav>
                                      </p:tavLst>
                                    </p:anim>
                                    <p:anim calcmode="lin" valueType="num">
                                      <p:cBhvr additive="base">
                                        <p:cTn id="8" dur="500" fill="hold"/>
                                        <p:tgtEl>
                                          <p:spTgt spid="133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19"/>
                                        </p:tgtEl>
                                        <p:attrNameLst>
                                          <p:attrName>style.visibility</p:attrName>
                                        </p:attrNameLst>
                                      </p:cBhvr>
                                      <p:to>
                                        <p:strVal val="visible"/>
                                      </p:to>
                                    </p:set>
                                    <p:anim calcmode="lin" valueType="num">
                                      <p:cBhvr additive="base">
                                        <p:cTn id="11" dur="500" fill="hold"/>
                                        <p:tgtEl>
                                          <p:spTgt spid="13319"/>
                                        </p:tgtEl>
                                        <p:attrNameLst>
                                          <p:attrName>ppt_x</p:attrName>
                                        </p:attrNameLst>
                                      </p:cBhvr>
                                      <p:tavLst>
                                        <p:tav tm="0">
                                          <p:val>
                                            <p:strVal val="#ppt_x"/>
                                          </p:val>
                                        </p:tav>
                                        <p:tav tm="100000">
                                          <p:val>
                                            <p:strVal val="#ppt_x"/>
                                          </p:val>
                                        </p:tav>
                                      </p:tavLst>
                                    </p:anim>
                                    <p:anim calcmode="lin" valueType="num">
                                      <p:cBhvr additive="base">
                                        <p:cTn id="12" dur="500" fill="hold"/>
                                        <p:tgtEl>
                                          <p:spTgt spid="133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318">
                                            <p:txEl>
                                              <p:pRg st="0" end="0"/>
                                            </p:txEl>
                                          </p:spTgt>
                                        </p:tgtEl>
                                        <p:attrNameLst>
                                          <p:attrName>style.visibility</p:attrName>
                                        </p:attrNameLst>
                                      </p:cBhvr>
                                      <p:to>
                                        <p:strVal val="visible"/>
                                      </p:to>
                                    </p:set>
                                    <p:anim calcmode="lin" valueType="num">
                                      <p:cBhvr additive="base">
                                        <p:cTn id="17" dur="500" fill="hold"/>
                                        <p:tgtEl>
                                          <p:spTgt spid="1331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uild="p"/>
      <p:bldP spid="13319" grpId="0"/>
      <p:bldP spid="2" grpId="0"/>
      <p:bldP spid="3" grpId="0"/>
      <p:bldP spid="4" grpId="0"/>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120</a:t>
            </a:fld>
            <a:endParaRPr lang="en-IN"/>
          </a:p>
        </p:txBody>
      </p:sp>
      <p:pic>
        <p:nvPicPr>
          <p:cNvPr id="5" name="Picture 4"/>
          <p:cNvPicPr>
            <a:picLocks noChangeAspect="1"/>
          </p:cNvPicPr>
          <p:nvPr/>
        </p:nvPicPr>
        <p:blipFill>
          <a:blip r:embed="rId2"/>
          <a:stretch>
            <a:fillRect/>
          </a:stretch>
        </p:blipFill>
        <p:spPr>
          <a:xfrm>
            <a:off x="275745" y="1622101"/>
            <a:ext cx="4055961" cy="5228640"/>
          </a:xfrm>
          <a:prstGeom prst="rect">
            <a:avLst/>
          </a:prstGeom>
        </p:spPr>
      </p:pic>
      <p:pic>
        <p:nvPicPr>
          <p:cNvPr id="6" name="Picture 5"/>
          <p:cNvPicPr>
            <a:picLocks noChangeAspect="1"/>
          </p:cNvPicPr>
          <p:nvPr/>
        </p:nvPicPr>
        <p:blipFill>
          <a:blip r:embed="rId3"/>
          <a:stretch>
            <a:fillRect/>
          </a:stretch>
        </p:blipFill>
        <p:spPr>
          <a:xfrm>
            <a:off x="4534039" y="1647975"/>
            <a:ext cx="4124505" cy="5176891"/>
          </a:xfrm>
          <a:prstGeom prst="rect">
            <a:avLst/>
          </a:prstGeom>
        </p:spPr>
      </p:pic>
      <p:pic>
        <p:nvPicPr>
          <p:cNvPr id="7" name="Picture 6"/>
          <p:cNvPicPr>
            <a:picLocks noChangeAspect="1"/>
          </p:cNvPicPr>
          <p:nvPr/>
        </p:nvPicPr>
        <p:blipFill>
          <a:blip r:embed="rId4"/>
          <a:stretch>
            <a:fillRect/>
          </a:stretch>
        </p:blipFill>
        <p:spPr>
          <a:xfrm>
            <a:off x="9142403" y="2259024"/>
            <a:ext cx="2860911" cy="4377063"/>
          </a:xfrm>
          <a:prstGeom prst="rect">
            <a:avLst/>
          </a:prstGeom>
        </p:spPr>
      </p:pic>
    </p:spTree>
    <p:extLst>
      <p:ext uri="{BB962C8B-B14F-4D97-AF65-F5344CB8AC3E}">
        <p14:creationId xmlns:p14="http://schemas.microsoft.com/office/powerpoint/2010/main" val="3169664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121</a:t>
            </a:fld>
            <a:endParaRPr lang="en-IN"/>
          </a:p>
        </p:txBody>
      </p:sp>
      <p:pic>
        <p:nvPicPr>
          <p:cNvPr id="5" name="Picture 4"/>
          <p:cNvPicPr>
            <a:picLocks noChangeAspect="1"/>
          </p:cNvPicPr>
          <p:nvPr/>
        </p:nvPicPr>
        <p:blipFill>
          <a:blip r:embed="rId2"/>
          <a:stretch>
            <a:fillRect/>
          </a:stretch>
        </p:blipFill>
        <p:spPr>
          <a:xfrm>
            <a:off x="154759" y="1843679"/>
            <a:ext cx="4287686" cy="4934491"/>
          </a:xfrm>
          <a:prstGeom prst="rect">
            <a:avLst/>
          </a:prstGeom>
        </p:spPr>
      </p:pic>
      <p:pic>
        <p:nvPicPr>
          <p:cNvPr id="6" name="Picture 5"/>
          <p:cNvPicPr>
            <a:picLocks noChangeAspect="1"/>
          </p:cNvPicPr>
          <p:nvPr/>
        </p:nvPicPr>
        <p:blipFill>
          <a:blip r:embed="rId3"/>
          <a:stretch>
            <a:fillRect/>
          </a:stretch>
        </p:blipFill>
        <p:spPr>
          <a:xfrm>
            <a:off x="4592457" y="1843679"/>
            <a:ext cx="5129916" cy="4934491"/>
          </a:xfrm>
          <a:prstGeom prst="rect">
            <a:avLst/>
          </a:prstGeom>
        </p:spPr>
      </p:pic>
      <p:pic>
        <p:nvPicPr>
          <p:cNvPr id="7" name="Picture 6"/>
          <p:cNvPicPr>
            <a:picLocks noChangeAspect="1"/>
          </p:cNvPicPr>
          <p:nvPr/>
        </p:nvPicPr>
        <p:blipFill>
          <a:blip r:embed="rId4"/>
          <a:stretch>
            <a:fillRect/>
          </a:stretch>
        </p:blipFill>
        <p:spPr>
          <a:xfrm>
            <a:off x="9862039" y="2415751"/>
            <a:ext cx="2593486" cy="3825391"/>
          </a:xfrm>
          <a:prstGeom prst="rect">
            <a:avLst/>
          </a:prstGeom>
        </p:spPr>
      </p:pic>
    </p:spTree>
    <p:extLst>
      <p:ext uri="{BB962C8B-B14F-4D97-AF65-F5344CB8AC3E}">
        <p14:creationId xmlns:p14="http://schemas.microsoft.com/office/powerpoint/2010/main" val="69929627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122</a:t>
            </a:fld>
            <a:endParaRPr lang="en-IN"/>
          </a:p>
        </p:txBody>
      </p:sp>
      <p:pic>
        <p:nvPicPr>
          <p:cNvPr id="5" name="Picture 4"/>
          <p:cNvPicPr>
            <a:picLocks noChangeAspect="1"/>
          </p:cNvPicPr>
          <p:nvPr/>
        </p:nvPicPr>
        <p:blipFill>
          <a:blip r:embed="rId2"/>
          <a:stretch>
            <a:fillRect/>
          </a:stretch>
        </p:blipFill>
        <p:spPr>
          <a:xfrm>
            <a:off x="0" y="1666848"/>
            <a:ext cx="4890388" cy="5305034"/>
          </a:xfrm>
          <a:prstGeom prst="rect">
            <a:avLst/>
          </a:prstGeom>
        </p:spPr>
      </p:pic>
      <p:pic>
        <p:nvPicPr>
          <p:cNvPr id="6" name="Picture 5"/>
          <p:cNvPicPr>
            <a:picLocks noChangeAspect="1"/>
          </p:cNvPicPr>
          <p:nvPr/>
        </p:nvPicPr>
        <p:blipFill>
          <a:blip r:embed="rId3"/>
          <a:stretch>
            <a:fillRect/>
          </a:stretch>
        </p:blipFill>
        <p:spPr>
          <a:xfrm>
            <a:off x="5342842" y="1166946"/>
            <a:ext cx="2537470" cy="6304837"/>
          </a:xfrm>
          <a:prstGeom prst="rect">
            <a:avLst/>
          </a:prstGeom>
        </p:spPr>
      </p:pic>
      <p:pic>
        <p:nvPicPr>
          <p:cNvPr id="7" name="Picture 6"/>
          <p:cNvPicPr>
            <a:picLocks noChangeAspect="1"/>
          </p:cNvPicPr>
          <p:nvPr/>
        </p:nvPicPr>
        <p:blipFill>
          <a:blip r:embed="rId4"/>
          <a:stretch>
            <a:fillRect/>
          </a:stretch>
        </p:blipFill>
        <p:spPr>
          <a:xfrm>
            <a:off x="8223542" y="1617391"/>
            <a:ext cx="3418886" cy="1789217"/>
          </a:xfrm>
          <a:prstGeom prst="rect">
            <a:avLst/>
          </a:prstGeom>
        </p:spPr>
      </p:pic>
      <p:pic>
        <p:nvPicPr>
          <p:cNvPr id="8" name="Picture 7"/>
          <p:cNvPicPr>
            <a:picLocks noChangeAspect="1"/>
          </p:cNvPicPr>
          <p:nvPr/>
        </p:nvPicPr>
        <p:blipFill>
          <a:blip r:embed="rId5"/>
          <a:stretch>
            <a:fillRect/>
          </a:stretch>
        </p:blipFill>
        <p:spPr>
          <a:xfrm>
            <a:off x="8365214" y="1046432"/>
            <a:ext cx="3135542" cy="536343"/>
          </a:xfrm>
          <a:prstGeom prst="rect">
            <a:avLst/>
          </a:prstGeom>
        </p:spPr>
      </p:pic>
      <p:pic>
        <p:nvPicPr>
          <p:cNvPr id="9" name="Picture 8"/>
          <p:cNvPicPr>
            <a:picLocks noChangeAspect="1"/>
          </p:cNvPicPr>
          <p:nvPr/>
        </p:nvPicPr>
        <p:blipFill>
          <a:blip r:embed="rId6"/>
          <a:stretch>
            <a:fillRect/>
          </a:stretch>
        </p:blipFill>
        <p:spPr>
          <a:xfrm>
            <a:off x="8312803" y="4615114"/>
            <a:ext cx="3153923" cy="846457"/>
          </a:xfrm>
          <a:prstGeom prst="rect">
            <a:avLst/>
          </a:prstGeom>
        </p:spPr>
      </p:pic>
      <p:sp>
        <p:nvSpPr>
          <p:cNvPr id="10" name="Down Arrow 9"/>
          <p:cNvSpPr/>
          <p:nvPr/>
        </p:nvSpPr>
        <p:spPr>
          <a:xfrm>
            <a:off x="9550400" y="3536808"/>
            <a:ext cx="595086" cy="948106"/>
          </a:xfrm>
          <a:prstGeom prst="downArrow">
            <a:avLst/>
          </a:prstGeom>
          <a:solidFill>
            <a:srgbClr val="22201F"/>
          </a:solidFill>
          <a:ln>
            <a:solidFill>
              <a:srgbClr val="22201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517250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123</a:t>
            </a:fld>
            <a:endParaRPr lang="en-IN"/>
          </a:p>
        </p:txBody>
      </p:sp>
      <p:pic>
        <p:nvPicPr>
          <p:cNvPr id="5" name="Picture 4"/>
          <p:cNvPicPr>
            <a:picLocks noChangeAspect="1"/>
          </p:cNvPicPr>
          <p:nvPr/>
        </p:nvPicPr>
        <p:blipFill>
          <a:blip r:embed="rId2"/>
          <a:stretch>
            <a:fillRect/>
          </a:stretch>
        </p:blipFill>
        <p:spPr>
          <a:xfrm>
            <a:off x="3337064" y="306708"/>
            <a:ext cx="4915586" cy="657317"/>
          </a:xfrm>
          <a:prstGeom prst="rect">
            <a:avLst/>
          </a:prstGeom>
        </p:spPr>
      </p:pic>
      <p:pic>
        <p:nvPicPr>
          <p:cNvPr id="6" name="Picture 5"/>
          <p:cNvPicPr>
            <a:picLocks noChangeAspect="1"/>
          </p:cNvPicPr>
          <p:nvPr/>
        </p:nvPicPr>
        <p:blipFill>
          <a:blip r:embed="rId3"/>
          <a:stretch>
            <a:fillRect/>
          </a:stretch>
        </p:blipFill>
        <p:spPr>
          <a:xfrm>
            <a:off x="848060" y="1898288"/>
            <a:ext cx="3419140" cy="5863318"/>
          </a:xfrm>
          <a:prstGeom prst="rect">
            <a:avLst/>
          </a:prstGeom>
        </p:spPr>
      </p:pic>
      <p:pic>
        <p:nvPicPr>
          <p:cNvPr id="7" name="Picture 6"/>
          <p:cNvPicPr>
            <a:picLocks noChangeAspect="1"/>
          </p:cNvPicPr>
          <p:nvPr/>
        </p:nvPicPr>
        <p:blipFill>
          <a:blip r:embed="rId4"/>
          <a:stretch>
            <a:fillRect/>
          </a:stretch>
        </p:blipFill>
        <p:spPr>
          <a:xfrm>
            <a:off x="4799691" y="1898288"/>
            <a:ext cx="2979966" cy="5847853"/>
          </a:xfrm>
          <a:prstGeom prst="rect">
            <a:avLst/>
          </a:prstGeom>
        </p:spPr>
      </p:pic>
      <p:pic>
        <p:nvPicPr>
          <p:cNvPr id="8" name="Picture 7"/>
          <p:cNvPicPr>
            <a:picLocks noChangeAspect="1"/>
          </p:cNvPicPr>
          <p:nvPr/>
        </p:nvPicPr>
        <p:blipFill>
          <a:blip r:embed="rId5"/>
          <a:stretch>
            <a:fillRect/>
          </a:stretch>
        </p:blipFill>
        <p:spPr>
          <a:xfrm>
            <a:off x="8552648" y="3305734"/>
            <a:ext cx="2857899" cy="1524213"/>
          </a:xfrm>
          <a:prstGeom prst="rect">
            <a:avLst/>
          </a:prstGeom>
        </p:spPr>
      </p:pic>
    </p:spTree>
    <p:extLst>
      <p:ext uri="{BB962C8B-B14F-4D97-AF65-F5344CB8AC3E}">
        <p14:creationId xmlns:p14="http://schemas.microsoft.com/office/powerpoint/2010/main" val="369642448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124</a:t>
            </a:fld>
            <a:endParaRPr lang="en-IN"/>
          </a:p>
        </p:txBody>
      </p:sp>
      <p:pic>
        <p:nvPicPr>
          <p:cNvPr id="5" name="Picture 4"/>
          <p:cNvPicPr>
            <a:picLocks noChangeAspect="1"/>
          </p:cNvPicPr>
          <p:nvPr/>
        </p:nvPicPr>
        <p:blipFill>
          <a:blip r:embed="rId2"/>
          <a:stretch>
            <a:fillRect/>
          </a:stretch>
        </p:blipFill>
        <p:spPr>
          <a:xfrm>
            <a:off x="142084" y="1859093"/>
            <a:ext cx="8078327" cy="4620270"/>
          </a:xfrm>
          <a:prstGeom prst="rect">
            <a:avLst/>
          </a:prstGeom>
        </p:spPr>
      </p:pic>
      <p:pic>
        <p:nvPicPr>
          <p:cNvPr id="6" name="Picture 5"/>
          <p:cNvPicPr>
            <a:picLocks noChangeAspect="1"/>
          </p:cNvPicPr>
          <p:nvPr/>
        </p:nvPicPr>
        <p:blipFill>
          <a:blip r:embed="rId3"/>
          <a:stretch>
            <a:fillRect/>
          </a:stretch>
        </p:blipFill>
        <p:spPr>
          <a:xfrm>
            <a:off x="9143207" y="1859093"/>
            <a:ext cx="2032793" cy="4646386"/>
          </a:xfrm>
          <a:prstGeom prst="rect">
            <a:avLst/>
          </a:prstGeom>
        </p:spPr>
      </p:pic>
    </p:spTree>
    <p:extLst>
      <p:ext uri="{BB962C8B-B14F-4D97-AF65-F5344CB8AC3E}">
        <p14:creationId xmlns:p14="http://schemas.microsoft.com/office/powerpoint/2010/main" val="251812824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125</a:t>
            </a:fld>
            <a:endParaRPr lang="en-IN"/>
          </a:p>
        </p:txBody>
      </p:sp>
      <p:pic>
        <p:nvPicPr>
          <p:cNvPr id="5" name="Picture 4"/>
          <p:cNvPicPr>
            <a:picLocks noChangeAspect="1"/>
          </p:cNvPicPr>
          <p:nvPr/>
        </p:nvPicPr>
        <p:blipFill>
          <a:blip r:embed="rId2"/>
          <a:stretch>
            <a:fillRect/>
          </a:stretch>
        </p:blipFill>
        <p:spPr>
          <a:xfrm>
            <a:off x="553514" y="2115180"/>
            <a:ext cx="8371586" cy="4430763"/>
          </a:xfrm>
          <a:prstGeom prst="rect">
            <a:avLst/>
          </a:prstGeom>
        </p:spPr>
      </p:pic>
      <p:pic>
        <p:nvPicPr>
          <p:cNvPr id="6" name="Picture 5"/>
          <p:cNvPicPr>
            <a:picLocks noChangeAspect="1"/>
          </p:cNvPicPr>
          <p:nvPr/>
        </p:nvPicPr>
        <p:blipFill>
          <a:blip r:embed="rId3"/>
          <a:stretch>
            <a:fillRect/>
          </a:stretch>
        </p:blipFill>
        <p:spPr>
          <a:xfrm>
            <a:off x="9143207" y="1859093"/>
            <a:ext cx="2032793" cy="4646386"/>
          </a:xfrm>
          <a:prstGeom prst="rect">
            <a:avLst/>
          </a:prstGeom>
        </p:spPr>
      </p:pic>
    </p:spTree>
    <p:extLst>
      <p:ext uri="{BB962C8B-B14F-4D97-AF65-F5344CB8AC3E}">
        <p14:creationId xmlns:p14="http://schemas.microsoft.com/office/powerpoint/2010/main" val="418508560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126</a:t>
            </a:fld>
            <a:endParaRPr lang="en-IN"/>
          </a:p>
        </p:txBody>
      </p:sp>
      <p:pic>
        <p:nvPicPr>
          <p:cNvPr id="5" name="Picture 4"/>
          <p:cNvPicPr>
            <a:picLocks noChangeAspect="1"/>
          </p:cNvPicPr>
          <p:nvPr/>
        </p:nvPicPr>
        <p:blipFill>
          <a:blip r:embed="rId2"/>
          <a:stretch>
            <a:fillRect/>
          </a:stretch>
        </p:blipFill>
        <p:spPr>
          <a:xfrm>
            <a:off x="312680" y="2043780"/>
            <a:ext cx="9258982" cy="4623986"/>
          </a:xfrm>
          <a:prstGeom prst="rect">
            <a:avLst/>
          </a:prstGeom>
        </p:spPr>
      </p:pic>
      <p:pic>
        <p:nvPicPr>
          <p:cNvPr id="6" name="Picture 5"/>
          <p:cNvPicPr>
            <a:picLocks noChangeAspect="1"/>
          </p:cNvPicPr>
          <p:nvPr/>
        </p:nvPicPr>
        <p:blipFill>
          <a:blip r:embed="rId3"/>
          <a:stretch>
            <a:fillRect/>
          </a:stretch>
        </p:blipFill>
        <p:spPr>
          <a:xfrm>
            <a:off x="10197961" y="2043780"/>
            <a:ext cx="2032793" cy="4646386"/>
          </a:xfrm>
          <a:prstGeom prst="rect">
            <a:avLst/>
          </a:prstGeom>
        </p:spPr>
      </p:pic>
    </p:spTree>
    <p:extLst>
      <p:ext uri="{BB962C8B-B14F-4D97-AF65-F5344CB8AC3E}">
        <p14:creationId xmlns:p14="http://schemas.microsoft.com/office/powerpoint/2010/main" val="217171667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127</a:t>
            </a:fld>
            <a:endParaRPr lang="en-IN"/>
          </a:p>
        </p:txBody>
      </p:sp>
      <p:pic>
        <p:nvPicPr>
          <p:cNvPr id="5" name="Picture 4"/>
          <p:cNvPicPr>
            <a:picLocks noChangeAspect="1"/>
          </p:cNvPicPr>
          <p:nvPr/>
        </p:nvPicPr>
        <p:blipFill>
          <a:blip r:embed="rId2"/>
          <a:stretch>
            <a:fillRect/>
          </a:stretch>
        </p:blipFill>
        <p:spPr>
          <a:xfrm>
            <a:off x="247457" y="1369958"/>
            <a:ext cx="9561328" cy="5898814"/>
          </a:xfrm>
          <a:prstGeom prst="rect">
            <a:avLst/>
          </a:prstGeom>
        </p:spPr>
      </p:pic>
      <p:pic>
        <p:nvPicPr>
          <p:cNvPr id="6" name="Picture 5"/>
          <p:cNvPicPr>
            <a:picLocks noChangeAspect="1"/>
          </p:cNvPicPr>
          <p:nvPr/>
        </p:nvPicPr>
        <p:blipFill>
          <a:blip r:embed="rId3"/>
          <a:stretch>
            <a:fillRect/>
          </a:stretch>
        </p:blipFill>
        <p:spPr>
          <a:xfrm>
            <a:off x="10178496" y="1819337"/>
            <a:ext cx="2032793" cy="4646386"/>
          </a:xfrm>
          <a:prstGeom prst="rect">
            <a:avLst/>
          </a:prstGeom>
        </p:spPr>
      </p:pic>
    </p:spTree>
    <p:extLst>
      <p:ext uri="{BB962C8B-B14F-4D97-AF65-F5344CB8AC3E}">
        <p14:creationId xmlns:p14="http://schemas.microsoft.com/office/powerpoint/2010/main" val="207630823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3867" y="243862"/>
            <a:ext cx="7750551" cy="799186"/>
          </a:xfr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r>
              <a:rPr lang="en-US" sz="3600" dirty="0">
                <a:latin typeface="Times" panose="02020603050405020304" pitchFamily="18" charset="0"/>
                <a:cs typeface="Times" panose="02020603050405020304" pitchFamily="18" charset="0"/>
              </a:rPr>
              <a:t>Design rules define ranges for features </a:t>
            </a:r>
          </a:p>
        </p:txBody>
      </p:sp>
      <p:sp>
        <p:nvSpPr>
          <p:cNvPr id="3" name="Content Placeholder 2"/>
          <p:cNvSpPr>
            <a:spLocks noGrp="1"/>
          </p:cNvSpPr>
          <p:nvPr>
            <p:ph idx="1"/>
          </p:nvPr>
        </p:nvSpPr>
        <p:spPr>
          <a:xfrm>
            <a:off x="856318" y="1415636"/>
            <a:ext cx="10742890" cy="770974"/>
          </a:xfrm>
        </p:spPr>
        <p:txBody>
          <a:bodyPr>
            <a:normAutofit/>
          </a:bodyPr>
          <a:lstStyle/>
          <a:p>
            <a:pPr algn="just"/>
            <a:r>
              <a:rPr lang="en-US" sz="2800" b="1" dirty="0">
                <a:solidFill>
                  <a:srgbClr val="0000FF"/>
                </a:solidFill>
                <a:latin typeface="Times" panose="02020603050405020304" pitchFamily="18" charset="0"/>
                <a:cs typeface="Times" panose="02020603050405020304" pitchFamily="18" charset="0"/>
              </a:rPr>
              <a:t>Width: </a:t>
            </a:r>
            <a:r>
              <a:rPr lang="en-US" sz="2800" dirty="0">
                <a:latin typeface="Times" panose="02020603050405020304" pitchFamily="18" charset="0"/>
                <a:cs typeface="Times" panose="02020603050405020304" pitchFamily="18" charset="0"/>
              </a:rPr>
              <a:t>a min. wire widths to avoid breaks</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128</a:t>
            </a:fld>
            <a:endParaRPr lang="en-IN">
              <a:latin typeface="Times" panose="02020603050405020304" pitchFamily="18" charset="0"/>
              <a:cs typeface="Times" panose="02020603050405020304" pitchFamily="18" charset="0"/>
            </a:endParaRPr>
          </a:p>
        </p:txBody>
      </p:sp>
      <p:sp>
        <p:nvSpPr>
          <p:cNvPr id="6" name="TextBox 5"/>
          <p:cNvSpPr txBox="1"/>
          <p:nvPr/>
        </p:nvSpPr>
        <p:spPr>
          <a:xfrm>
            <a:off x="787952" y="6039957"/>
            <a:ext cx="8436925"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Lambda (</a:t>
            </a:r>
            <a:r>
              <a:rPr lang="el-GR" sz="2800" dirty="0">
                <a:latin typeface="Times" panose="02020603050405020304" pitchFamily="18" charset="0"/>
                <a:cs typeface="Times" panose="02020603050405020304" pitchFamily="18" charset="0"/>
              </a:rPr>
              <a:t>λ</a:t>
            </a:r>
            <a:r>
              <a:rPr lang="en-US" sz="2800" dirty="0">
                <a:latin typeface="Times" panose="02020603050405020304" pitchFamily="18" charset="0"/>
                <a:cs typeface="Times" panose="02020603050405020304" pitchFamily="18" charset="0"/>
              </a:rPr>
              <a:t>) is defined as the channel length divided by 2.</a:t>
            </a:r>
          </a:p>
        </p:txBody>
      </p:sp>
      <mc:AlternateContent xmlns:mc="http://schemas.openxmlformats.org/markup-compatibility/2006" xmlns:a14="http://schemas.microsoft.com/office/drawing/2010/main">
        <mc:Choice Requires="a14">
          <p:sp>
            <p:nvSpPr>
              <p:cNvPr id="7" name="TextBox 6"/>
              <p:cNvSpPr txBox="1"/>
              <p:nvPr/>
            </p:nvSpPr>
            <p:spPr>
              <a:xfrm>
                <a:off x="3969404" y="7028375"/>
                <a:ext cx="5511800" cy="808106"/>
              </a:xfrm>
              <a:prstGeom prst="rect">
                <a:avLst/>
              </a:prstGeom>
              <a:noFill/>
            </p:spPr>
            <p:txBody>
              <a:bodyPr wrap="square" lIns="0" tIns="0" rIns="0" bIns="0" rtlCol="0">
                <a:spAutoFit/>
              </a:bodyPr>
              <a:lstStyle/>
              <a:p>
                <a:r>
                  <a:rPr lang="el-GR" sz="3600" dirty="0">
                    <a:latin typeface="Times" panose="02020603050405020304" pitchFamily="18" charset="0"/>
                    <a:cs typeface="Times" panose="02020603050405020304" pitchFamily="18" charset="0"/>
                  </a:rPr>
                  <a:t>λ</a:t>
                </a:r>
                <a14:m>
                  <m:oMath xmlns:m="http://schemas.openxmlformats.org/officeDocument/2006/math">
                    <m:r>
                      <a:rPr lang="en-US" sz="3600" b="0" i="0" smtClean="0">
                        <a:latin typeface="Cambria Math" panose="02040503050406030204" pitchFamily="18" charset="0"/>
                      </a:rPr>
                      <m:t>=</m:t>
                    </m:r>
                    <m:f>
                      <m:fPr>
                        <m:ctrlPr>
                          <a:rPr lang="en-US" sz="3600" i="1" smtClean="0">
                            <a:latin typeface="Cambria Math" panose="02040503050406030204" pitchFamily="18" charset="0"/>
                          </a:rPr>
                        </m:ctrlPr>
                      </m:fPr>
                      <m:num>
                        <m:r>
                          <a:rPr lang="en-US" sz="3600" b="0" i="1" smtClean="0">
                            <a:latin typeface="Cambria Math" panose="02040503050406030204" pitchFamily="18" charset="0"/>
                          </a:rPr>
                          <m:t>𝐶h𝑎𝑛𝑛𝑒𝑙</m:t>
                        </m:r>
                        <m:r>
                          <a:rPr lang="en-US" sz="3600" b="0" i="1" smtClean="0">
                            <a:latin typeface="Cambria Math" panose="02040503050406030204" pitchFamily="18" charset="0"/>
                          </a:rPr>
                          <m:t> </m:t>
                        </m:r>
                        <m:r>
                          <a:rPr lang="en-US" sz="3600" b="0" i="1" smtClean="0">
                            <a:latin typeface="Cambria Math" panose="02040503050406030204" pitchFamily="18" charset="0"/>
                          </a:rPr>
                          <m:t>𝐿𝑒𝑛𝑔𝑡h</m:t>
                        </m:r>
                        <m:r>
                          <a:rPr lang="en-US" sz="3600" b="0" i="1" smtClean="0">
                            <a:latin typeface="Cambria Math" panose="02040503050406030204" pitchFamily="18" charset="0"/>
                          </a:rPr>
                          <m:t> (</m:t>
                        </m:r>
                        <m:r>
                          <a:rPr lang="en-US" sz="3600" b="0" i="1" smtClean="0">
                            <a:latin typeface="Cambria Math" panose="02040503050406030204" pitchFamily="18" charset="0"/>
                          </a:rPr>
                          <m:t>𝐿</m:t>
                        </m:r>
                        <m:r>
                          <a:rPr lang="en-US" sz="3600" b="0" i="1" smtClean="0">
                            <a:latin typeface="Cambria Math" panose="02040503050406030204" pitchFamily="18" charset="0"/>
                          </a:rPr>
                          <m:t>)</m:t>
                        </m:r>
                      </m:num>
                      <m:den>
                        <m:r>
                          <a:rPr lang="en-US" sz="3600" b="0" i="1" smtClean="0">
                            <a:latin typeface="Cambria Math" panose="02040503050406030204" pitchFamily="18" charset="0"/>
                          </a:rPr>
                          <m:t>2</m:t>
                        </m:r>
                      </m:den>
                    </m:f>
                  </m:oMath>
                </a14:m>
                <a:endParaRPr lang="en-US" sz="3600" dirty="0">
                  <a:latin typeface="Times" panose="02020603050405020304" pitchFamily="18" charset="0"/>
                  <a:cs typeface="Times"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969404" y="7028375"/>
                <a:ext cx="5511800" cy="808106"/>
              </a:xfrm>
              <a:prstGeom prst="rect">
                <a:avLst/>
              </a:prstGeom>
              <a:blipFill>
                <a:blip r:embed="rId2"/>
                <a:stretch>
                  <a:fillRect l="-4978" t="-1504" b="-17293"/>
                </a:stretch>
              </a:blipFill>
            </p:spPr>
            <p:txBody>
              <a:bodyPr/>
              <a:lstStyle/>
              <a:p>
                <a:r>
                  <a:rPr lang="en-US">
                    <a:noFill/>
                  </a:rPr>
                  <a:t> </a:t>
                </a:r>
              </a:p>
            </p:txBody>
          </p:sp>
        </mc:Fallback>
      </mc:AlternateContent>
      <p:sp>
        <p:nvSpPr>
          <p:cNvPr id="8" name="Rectangle 7"/>
          <p:cNvSpPr/>
          <p:nvPr/>
        </p:nvSpPr>
        <p:spPr>
          <a:xfrm>
            <a:off x="856317" y="2089934"/>
            <a:ext cx="6226175" cy="523220"/>
          </a:xfrm>
          <a:prstGeom prst="rect">
            <a:avLst/>
          </a:prstGeom>
        </p:spPr>
        <p:txBody>
          <a:bodyPr>
            <a:spAutoFit/>
          </a:bodyPr>
          <a:lstStyle/>
          <a:p>
            <a:pPr marL="285750" indent="-285750" algn="just">
              <a:buFont typeface="Arial" panose="020B0604020202020204" pitchFamily="34" charset="0"/>
              <a:buChar char="•"/>
            </a:pPr>
            <a:r>
              <a:rPr lang="en-US" sz="2800" b="1" dirty="0">
                <a:solidFill>
                  <a:srgbClr val="0000FF"/>
                </a:solidFill>
                <a:latin typeface="Times" panose="02020603050405020304" pitchFamily="18" charset="0"/>
                <a:cs typeface="Times" panose="02020603050405020304" pitchFamily="18" charset="0"/>
              </a:rPr>
              <a:t>Spacing: </a:t>
            </a:r>
            <a:r>
              <a:rPr lang="en-US" sz="2800" dirty="0">
                <a:latin typeface="Times" panose="02020603050405020304" pitchFamily="18" charset="0"/>
                <a:cs typeface="Times" panose="02020603050405020304" pitchFamily="18" charset="0"/>
              </a:rPr>
              <a:t>a min. spacing to avoid shorts</a:t>
            </a:r>
          </a:p>
        </p:txBody>
      </p:sp>
      <p:sp>
        <p:nvSpPr>
          <p:cNvPr id="9" name="Rectangle 8"/>
          <p:cNvSpPr/>
          <p:nvPr/>
        </p:nvSpPr>
        <p:spPr>
          <a:xfrm>
            <a:off x="787952" y="2736265"/>
            <a:ext cx="10879621" cy="523220"/>
          </a:xfrm>
          <a:prstGeom prst="rect">
            <a:avLst/>
          </a:prstGeom>
        </p:spPr>
        <p:txBody>
          <a:bodyPr wrap="square">
            <a:spAutoFit/>
          </a:bodyPr>
          <a:lstStyle/>
          <a:p>
            <a:pPr marL="342900" indent="-342900" algn="just">
              <a:buFont typeface="Arial" panose="020B0604020202020204" pitchFamily="34" charset="0"/>
              <a:buChar char="•"/>
            </a:pPr>
            <a:r>
              <a:rPr lang="en-US" sz="2800" b="1" dirty="0">
                <a:solidFill>
                  <a:srgbClr val="0000FF"/>
                </a:solidFill>
                <a:latin typeface="Times" panose="02020603050405020304" pitchFamily="18" charset="0"/>
                <a:cs typeface="Times" panose="02020603050405020304" pitchFamily="18" charset="0"/>
              </a:rPr>
              <a:t>Overlap: </a:t>
            </a:r>
            <a:r>
              <a:rPr lang="en-US" sz="2800" dirty="0">
                <a:latin typeface="Times" panose="02020603050405020304" pitchFamily="18" charset="0"/>
                <a:cs typeface="Times" panose="02020603050405020304" pitchFamily="18" charset="0"/>
              </a:rPr>
              <a:t>a minimum overlaps with the another layers</a:t>
            </a:r>
          </a:p>
        </p:txBody>
      </p:sp>
      <p:sp>
        <p:nvSpPr>
          <p:cNvPr id="10" name="Rectangle 9"/>
          <p:cNvSpPr/>
          <p:nvPr/>
        </p:nvSpPr>
        <p:spPr>
          <a:xfrm>
            <a:off x="856317" y="4690043"/>
            <a:ext cx="10255631" cy="954107"/>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Times" panose="02020603050405020304" pitchFamily="18" charset="0"/>
                <a:cs typeface="Times" panose="02020603050405020304" pitchFamily="18" charset="0"/>
              </a:rPr>
              <a:t>Most of the industry uses </a:t>
            </a:r>
            <a:r>
              <a:rPr lang="en-US" sz="2800" dirty="0">
                <a:solidFill>
                  <a:srgbClr val="0000FF"/>
                </a:solidFill>
                <a:latin typeface="Times" panose="02020603050405020304" pitchFamily="18" charset="0"/>
                <a:cs typeface="Times" panose="02020603050405020304" pitchFamily="18" charset="0"/>
              </a:rPr>
              <a:t>micron rules</a:t>
            </a:r>
          </a:p>
          <a:p>
            <a:pPr marL="285750" indent="-285750" algn="just">
              <a:buFont typeface="Arial" panose="020B0604020202020204" pitchFamily="34" charset="0"/>
              <a:buChar char="•"/>
            </a:pPr>
            <a:r>
              <a:rPr lang="en-US" sz="2800" dirty="0">
                <a:latin typeface="Times" panose="02020603050405020304" pitchFamily="18" charset="0"/>
                <a:cs typeface="Times" panose="02020603050405020304" pitchFamily="18" charset="0"/>
              </a:rPr>
              <a:t>Academic uses </a:t>
            </a:r>
            <a:r>
              <a:rPr lang="el-GR" sz="2800" b="1" dirty="0">
                <a:solidFill>
                  <a:srgbClr val="0000FF"/>
                </a:solidFill>
                <a:latin typeface="Times" panose="02020603050405020304" pitchFamily="18" charset="0"/>
                <a:cs typeface="Times" panose="02020603050405020304" pitchFamily="18" charset="0"/>
              </a:rPr>
              <a:t>λ </a:t>
            </a:r>
            <a:r>
              <a:rPr lang="en-US" sz="2800" b="1" dirty="0">
                <a:solidFill>
                  <a:srgbClr val="0000FF"/>
                </a:solidFill>
                <a:latin typeface="Times" panose="02020603050405020304" pitchFamily="18" charset="0"/>
                <a:cs typeface="Times" panose="02020603050405020304" pitchFamily="18" charset="0"/>
              </a:rPr>
              <a:t>rules </a:t>
            </a:r>
            <a:r>
              <a:rPr lang="en-US" sz="2800" dirty="0">
                <a:latin typeface="Times" panose="02020603050405020304" pitchFamily="18" charset="0"/>
                <a:cs typeface="Times" panose="02020603050405020304" pitchFamily="18" charset="0"/>
              </a:rPr>
              <a:t>to design the layout. </a:t>
            </a:r>
          </a:p>
        </p:txBody>
      </p:sp>
      <p:sp>
        <p:nvSpPr>
          <p:cNvPr id="11" name="Rectangle 10"/>
          <p:cNvSpPr/>
          <p:nvPr/>
        </p:nvSpPr>
        <p:spPr>
          <a:xfrm>
            <a:off x="787951" y="3578514"/>
            <a:ext cx="11368189" cy="954107"/>
          </a:xfrm>
          <a:prstGeom prst="rect">
            <a:avLst/>
          </a:prstGeom>
        </p:spPr>
        <p:txBody>
          <a:bodyPr wrap="square">
            <a:spAutoFit/>
          </a:bodyPr>
          <a:lstStyle/>
          <a:p>
            <a:pPr marL="342900" indent="-342900" algn="just">
              <a:buFont typeface="Arial" panose="020B0604020202020204" pitchFamily="34" charset="0"/>
              <a:buChar char="•"/>
            </a:pPr>
            <a:r>
              <a:rPr lang="en-US" sz="2800" b="1" dirty="0">
                <a:solidFill>
                  <a:srgbClr val="0000FF"/>
                </a:solidFill>
                <a:latin typeface="Times" panose="02020603050405020304" pitchFamily="18" charset="0"/>
                <a:cs typeface="Times" panose="02020603050405020304" pitchFamily="18" charset="0"/>
              </a:rPr>
              <a:t>Two types of Design Rules </a:t>
            </a:r>
            <a:r>
              <a:rPr lang="en-US" sz="2800" dirty="0">
                <a:latin typeface="Times" panose="02020603050405020304" pitchFamily="18" charset="0"/>
                <a:cs typeface="Times" panose="02020603050405020304" pitchFamily="18" charset="0"/>
              </a:rPr>
              <a:t>are applicable for industry and academic applications.</a:t>
            </a:r>
          </a:p>
        </p:txBody>
      </p:sp>
    </p:spTree>
    <p:extLst>
      <p:ext uri="{BB962C8B-B14F-4D97-AF65-F5344CB8AC3E}">
        <p14:creationId xmlns:p14="http://schemas.microsoft.com/office/powerpoint/2010/main" val="72232066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9" grpId="0"/>
      <p:bldP spid="10" grpId="0"/>
      <p:bldP spid="1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3322" y="337786"/>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rgbClr val="FFFF00"/>
                </a:solidFill>
                <a:latin typeface="Times" panose="02020603050405020304" pitchFamily="18" charset="0"/>
                <a:cs typeface="Times" panose="02020603050405020304" pitchFamily="18" charset="0"/>
              </a:rPr>
              <a:t>Design Rules</a:t>
            </a:r>
          </a:p>
        </p:txBody>
      </p:sp>
      <p:sp>
        <p:nvSpPr>
          <p:cNvPr id="3" name="Content Placeholder 2"/>
          <p:cNvSpPr>
            <a:spLocks noGrp="1"/>
          </p:cNvSpPr>
          <p:nvPr>
            <p:ph idx="1"/>
          </p:nvPr>
        </p:nvSpPr>
        <p:spPr>
          <a:xfrm>
            <a:off x="856318" y="1415635"/>
            <a:ext cx="10742890" cy="572191"/>
          </a:xfrm>
        </p:spPr>
        <p:txBody>
          <a:bodyPr/>
          <a:lstStyle/>
          <a:p>
            <a:r>
              <a:rPr lang="en-US" dirty="0">
                <a:latin typeface="Times" panose="02020603050405020304" pitchFamily="18" charset="0"/>
                <a:cs typeface="Times" panose="02020603050405020304" pitchFamily="18" charset="0"/>
              </a:rPr>
              <a:t>Minimum width of </a:t>
            </a:r>
            <a:r>
              <a:rPr lang="en-US" dirty="0" err="1">
                <a:solidFill>
                  <a:srgbClr val="0000FF"/>
                </a:solidFill>
                <a:latin typeface="Times" panose="02020603050405020304" pitchFamily="18" charset="0"/>
                <a:cs typeface="Times" panose="02020603050405020304" pitchFamily="18" charset="0"/>
              </a:rPr>
              <a:t>PolySi</a:t>
            </a:r>
            <a:r>
              <a:rPr lang="en-US" dirty="0">
                <a:solidFill>
                  <a:srgbClr val="0000FF"/>
                </a:solidFill>
                <a:latin typeface="Times" panose="02020603050405020304" pitchFamily="18" charset="0"/>
                <a:cs typeface="Times" panose="02020603050405020304" pitchFamily="18" charset="0"/>
              </a:rPr>
              <a:t> and diffusion line 2</a:t>
            </a:r>
            <a:r>
              <a:rPr lang="el-GR" sz="3200" dirty="0">
                <a:solidFill>
                  <a:srgbClr val="0000FF"/>
                </a:solidFill>
                <a:latin typeface="Times" panose="02020603050405020304" pitchFamily="18" charset="0"/>
                <a:cs typeface="Times" panose="02020603050405020304" pitchFamily="18" charset="0"/>
              </a:rPr>
              <a:t> λ</a:t>
            </a:r>
            <a:r>
              <a:rPr lang="en-US" dirty="0">
                <a:solidFill>
                  <a:srgbClr val="0000FF"/>
                </a:solidFill>
                <a:latin typeface="Times" panose="02020603050405020304" pitchFamily="18" charset="0"/>
                <a:cs typeface="Times" panose="02020603050405020304" pitchFamily="18" charset="0"/>
              </a:rPr>
              <a:t> </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129</a:t>
            </a:fld>
            <a:endParaRPr lang="en-IN">
              <a:latin typeface="Times" panose="02020603050405020304" pitchFamily="18" charset="0"/>
              <a:cs typeface="Times" panose="02020603050405020304" pitchFamily="18" charset="0"/>
            </a:endParaRPr>
          </a:p>
        </p:txBody>
      </p:sp>
      <p:pic>
        <p:nvPicPr>
          <p:cNvPr id="7" name="Picture 6"/>
          <p:cNvPicPr>
            <a:picLocks noChangeAspect="1"/>
          </p:cNvPicPr>
          <p:nvPr/>
        </p:nvPicPr>
        <p:blipFill>
          <a:blip r:embed="rId2"/>
          <a:stretch>
            <a:fillRect/>
          </a:stretch>
        </p:blipFill>
        <p:spPr>
          <a:xfrm>
            <a:off x="2667229" y="4042554"/>
            <a:ext cx="7858125" cy="3305175"/>
          </a:xfrm>
          <a:prstGeom prst="rect">
            <a:avLst/>
          </a:prstGeom>
        </p:spPr>
      </p:pic>
      <p:sp>
        <p:nvSpPr>
          <p:cNvPr id="6" name="Rectangle 5"/>
          <p:cNvSpPr/>
          <p:nvPr/>
        </p:nvSpPr>
        <p:spPr>
          <a:xfrm>
            <a:off x="533607" y="2309406"/>
            <a:ext cx="11388311" cy="1569660"/>
          </a:xfrm>
          <a:prstGeom prst="rect">
            <a:avLst/>
          </a:prstGeom>
        </p:spPr>
        <p:txBody>
          <a:bodyPr wrap="square">
            <a:spAutoFit/>
          </a:bodyPr>
          <a:lstStyle/>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Minimum width of </a:t>
            </a:r>
            <a:r>
              <a:rPr lang="en-US" sz="3200" dirty="0">
                <a:solidFill>
                  <a:srgbClr val="0000FF"/>
                </a:solidFill>
                <a:latin typeface="Times" panose="02020603050405020304" pitchFamily="18" charset="0"/>
                <a:cs typeface="Times" panose="02020603050405020304" pitchFamily="18" charset="0"/>
              </a:rPr>
              <a:t>Metal line 3</a:t>
            </a:r>
            <a:r>
              <a:rPr lang="el-GR" sz="2800" dirty="0">
                <a:solidFill>
                  <a:srgbClr val="0000FF"/>
                </a:solidFill>
                <a:latin typeface="Times" panose="02020603050405020304" pitchFamily="18" charset="0"/>
                <a:cs typeface="Times" panose="02020603050405020304" pitchFamily="18" charset="0"/>
              </a:rPr>
              <a:t> λ</a:t>
            </a:r>
            <a:r>
              <a:rPr lang="en-US" sz="3200" dirty="0">
                <a:solidFill>
                  <a:srgbClr val="0000FF"/>
                </a:solidFill>
                <a:latin typeface="Times" panose="02020603050405020304" pitchFamily="18" charset="0"/>
                <a:cs typeface="Times" panose="02020603050405020304" pitchFamily="18" charset="0"/>
              </a:rPr>
              <a:t> </a:t>
            </a:r>
            <a:r>
              <a:rPr lang="en-US" sz="3200" dirty="0">
                <a:latin typeface="Times" panose="02020603050405020304" pitchFamily="18" charset="0"/>
                <a:cs typeface="Times" panose="02020603050405020304" pitchFamily="18" charset="0"/>
              </a:rPr>
              <a:t>as metal lines run over a more uneven surface than other conducting layers </a:t>
            </a:r>
            <a:r>
              <a:rPr lang="en-US" sz="3200" dirty="0">
                <a:solidFill>
                  <a:srgbClr val="0000FF"/>
                </a:solidFill>
                <a:latin typeface="Times" panose="02020603050405020304" pitchFamily="18" charset="0"/>
                <a:cs typeface="Times" panose="02020603050405020304" pitchFamily="18" charset="0"/>
              </a:rPr>
              <a:t>to ensure their continuity</a:t>
            </a:r>
          </a:p>
        </p:txBody>
      </p:sp>
    </p:spTree>
    <p:extLst>
      <p:ext uri="{BB962C8B-B14F-4D97-AF65-F5344CB8AC3E}">
        <p14:creationId xmlns:p14="http://schemas.microsoft.com/office/powerpoint/2010/main" val="20438288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1A77E07E-8A69-4F83-9DE6-DE22F0E88760}"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4340"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4341" name="Title 2"/>
          <p:cNvSpPr>
            <a:spLocks noGrp="1"/>
          </p:cNvSpPr>
          <p:nvPr>
            <p:ph type="title"/>
          </p:nvPr>
        </p:nvSpPr>
        <p:spPr>
          <a:xfrm>
            <a:off x="2703405" y="231056"/>
            <a:ext cx="7391571" cy="742353"/>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altLang="en-US" dirty="0">
                <a:solidFill>
                  <a:srgbClr val="FFFF00"/>
                </a:solidFill>
                <a:latin typeface="Times New Roman" panose="02020603050405020304" pitchFamily="18" charset="0"/>
                <a:cs typeface="Times New Roman" panose="02020603050405020304" pitchFamily="18" charset="0"/>
              </a:rPr>
              <a:t>P-channel MOSFET</a:t>
            </a:r>
          </a:p>
        </p:txBody>
      </p:sp>
      <p:sp>
        <p:nvSpPr>
          <p:cNvPr id="14342" name="Rectangle 3"/>
          <p:cNvSpPr>
            <a:spLocks noGrp="1" noChangeArrowheads="1"/>
          </p:cNvSpPr>
          <p:nvPr>
            <p:ph idx="1"/>
          </p:nvPr>
        </p:nvSpPr>
        <p:spPr>
          <a:xfrm>
            <a:off x="361665" y="1619904"/>
            <a:ext cx="7111650" cy="1187892"/>
          </a:xfrm>
        </p:spPr>
        <p:txBody>
          <a:bodyPr>
            <a:normAutofit/>
          </a:bodyPr>
          <a:lstStyle/>
          <a:p>
            <a:pPr algn="just"/>
            <a:r>
              <a:rPr lang="en-US" altLang="en-US" sz="2400" dirty="0">
                <a:latin typeface="Times New Roman" panose="02020603050405020304" pitchFamily="18" charset="0"/>
                <a:cs typeface="Times New Roman" panose="02020603050405020304" pitchFamily="18" charset="0"/>
              </a:rPr>
              <a:t>These </a:t>
            </a:r>
            <a:r>
              <a:rPr lang="en-US" altLang="en-US" sz="2400" b="1" dirty="0">
                <a:latin typeface="Times New Roman" panose="02020603050405020304" pitchFamily="18" charset="0"/>
                <a:cs typeface="Times New Roman" panose="02020603050405020304" pitchFamily="18" charset="0"/>
              </a:rPr>
              <a:t>behave</a:t>
            </a:r>
            <a:r>
              <a:rPr lang="en-US" altLang="en-US" sz="2400" dirty="0">
                <a:latin typeface="Times New Roman" panose="02020603050405020304" pitchFamily="18" charset="0"/>
                <a:cs typeface="Times New Roman" panose="02020603050405020304" pitchFamily="18" charset="0"/>
              </a:rPr>
              <a:t> in a </a:t>
            </a:r>
            <a:r>
              <a:rPr lang="en-US" altLang="en-US" sz="2400" b="1" dirty="0">
                <a:latin typeface="Times New Roman" panose="02020603050405020304" pitchFamily="18" charset="0"/>
                <a:cs typeface="Times New Roman" panose="02020603050405020304" pitchFamily="18" charset="0"/>
              </a:rPr>
              <a:t>similar way</a:t>
            </a:r>
            <a:r>
              <a:rPr lang="en-US" altLang="en-US" sz="2400" dirty="0">
                <a:latin typeface="Times New Roman" panose="02020603050405020304" pitchFamily="18" charset="0"/>
                <a:cs typeface="Times New Roman" panose="02020603050405020304" pitchFamily="18" charset="0"/>
              </a:rPr>
              <a:t>, but they </a:t>
            </a:r>
            <a:r>
              <a:rPr lang="en-US" altLang="en-US" sz="2400" b="1" dirty="0">
                <a:solidFill>
                  <a:srgbClr val="0000FF"/>
                </a:solidFill>
                <a:latin typeface="Times New Roman" panose="02020603050405020304" pitchFamily="18" charset="0"/>
                <a:cs typeface="Times New Roman" panose="02020603050405020304" pitchFamily="18" charset="0"/>
              </a:rPr>
              <a:t>pass the current</a:t>
            </a:r>
            <a:r>
              <a:rPr lang="en-US" altLang="en-US" sz="2400" dirty="0">
                <a:latin typeface="Times New Roman" panose="02020603050405020304" pitchFamily="18" charset="0"/>
                <a:cs typeface="Times New Roman" panose="02020603050405020304" pitchFamily="18" charset="0"/>
              </a:rPr>
              <a:t> when a </a:t>
            </a:r>
            <a:r>
              <a:rPr lang="en-US" altLang="en-US" sz="2400" b="1" dirty="0">
                <a:solidFill>
                  <a:srgbClr val="0000FF"/>
                </a:solidFill>
                <a:latin typeface="Times New Roman" panose="02020603050405020304" pitchFamily="18" charset="0"/>
                <a:cs typeface="Times New Roman" panose="02020603050405020304" pitchFamily="18" charset="0"/>
              </a:rPr>
              <a:t>–</a:t>
            </a:r>
            <a:r>
              <a:rPr lang="en-US" altLang="en-US" sz="2400" b="1" dirty="0" err="1">
                <a:solidFill>
                  <a:srgbClr val="0000FF"/>
                </a:solidFill>
                <a:latin typeface="Times New Roman" panose="02020603050405020304" pitchFamily="18" charset="0"/>
                <a:cs typeface="Times New Roman" panose="02020603050405020304" pitchFamily="18" charset="0"/>
              </a:rPr>
              <a:t>Ve</a:t>
            </a:r>
            <a:r>
              <a:rPr lang="en-US" altLang="en-US" sz="2400" b="1" dirty="0">
                <a:solidFill>
                  <a:srgbClr val="0000FF"/>
                </a:solidFill>
                <a:latin typeface="Times New Roman" panose="02020603050405020304" pitchFamily="18" charset="0"/>
                <a:cs typeface="Times New Roman" panose="02020603050405020304" pitchFamily="18" charset="0"/>
              </a:rPr>
              <a:t> gate voltage </a:t>
            </a:r>
            <a:r>
              <a:rPr lang="en-US" altLang="en-US" sz="2400" dirty="0">
                <a:latin typeface="Times New Roman" panose="02020603050405020304" pitchFamily="18" charset="0"/>
                <a:cs typeface="Times New Roman" panose="02020603050405020304" pitchFamily="18" charset="0"/>
              </a:rPr>
              <a:t>creates an effective </a:t>
            </a:r>
            <a:r>
              <a:rPr lang="en-US" altLang="en-US" sz="2400" b="1" dirty="0">
                <a:solidFill>
                  <a:srgbClr val="0000FF"/>
                </a:solidFill>
                <a:latin typeface="Times New Roman" panose="02020603050405020304" pitchFamily="18" charset="0"/>
                <a:cs typeface="Times New Roman" panose="02020603050405020304" pitchFamily="18" charset="0"/>
              </a:rPr>
              <a:t>p-type channel layer </a:t>
            </a:r>
            <a:r>
              <a:rPr lang="en-US" altLang="en-US" sz="2400" dirty="0">
                <a:latin typeface="Times New Roman" panose="02020603050405020304" pitchFamily="18" charset="0"/>
                <a:cs typeface="Times New Roman" panose="02020603050405020304" pitchFamily="18" charset="0"/>
              </a:rPr>
              <a:t>under the insulator.</a:t>
            </a:r>
          </a:p>
        </p:txBody>
      </p:sp>
      <p:pic>
        <p:nvPicPr>
          <p:cNvPr id="1434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3315" y="2589747"/>
            <a:ext cx="4982210" cy="2726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7"/>
          <p:cNvSpPr txBox="1">
            <a:spLocks noChangeArrowheads="1"/>
          </p:cNvSpPr>
          <p:nvPr/>
        </p:nvSpPr>
        <p:spPr bwMode="auto">
          <a:xfrm>
            <a:off x="7567380" y="5346829"/>
            <a:ext cx="4888145"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4 Cross-sectional view of </a:t>
            </a:r>
            <a:r>
              <a:rPr lang="en-US" altLang="en-US" sz="1839" b="1">
                <a:solidFill>
                  <a:srgbClr val="C00000"/>
                </a:solidFill>
                <a:latin typeface="Times New Roman" panose="02020603050405020304" pitchFamily="18" charset="0"/>
                <a:cs typeface="Times New Roman" panose="02020603050405020304" pitchFamily="18" charset="0"/>
              </a:rPr>
              <a:t>p-channel</a:t>
            </a:r>
            <a:r>
              <a:rPr lang="en-US" altLang="en-US" sz="1839">
                <a:solidFill>
                  <a:srgbClr val="C00000"/>
                </a:solidFill>
                <a:latin typeface="Times New Roman" panose="02020603050405020304" pitchFamily="18" charset="0"/>
                <a:cs typeface="Times New Roman" panose="02020603050405020304" pitchFamily="18" charset="0"/>
              </a:rPr>
              <a:t> enhancement MOSFET</a:t>
            </a:r>
          </a:p>
        </p:txBody>
      </p:sp>
      <p:sp>
        <p:nvSpPr>
          <p:cNvPr id="2" name="Rectangle 1"/>
          <p:cNvSpPr/>
          <p:nvPr/>
        </p:nvSpPr>
        <p:spPr>
          <a:xfrm>
            <a:off x="361665" y="3467480"/>
            <a:ext cx="7111650" cy="830997"/>
          </a:xfrm>
          <a:prstGeom prst="rect">
            <a:avLst/>
          </a:prstGeom>
        </p:spPr>
        <p:txBody>
          <a:bodyPr wrap="square">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All the </a:t>
            </a:r>
            <a:r>
              <a:rPr lang="en-US" altLang="en-US" sz="2400" b="1" dirty="0">
                <a:solidFill>
                  <a:srgbClr val="0000FF"/>
                </a:solidFill>
                <a:latin typeface="Times New Roman" panose="02020603050405020304" pitchFamily="18" charset="0"/>
                <a:cs typeface="Times New Roman" panose="02020603050405020304" pitchFamily="18" charset="0"/>
              </a:rPr>
              <a:t>voltage</a:t>
            </a:r>
            <a:r>
              <a:rPr lang="en-US" altLang="en-US" sz="2400" dirty="0">
                <a:latin typeface="Times New Roman" panose="02020603050405020304" pitchFamily="18" charset="0"/>
                <a:cs typeface="Times New Roman" panose="02020603050405020304" pitchFamily="18" charset="0"/>
              </a:rPr>
              <a:t> and </a:t>
            </a:r>
            <a:r>
              <a:rPr lang="en-US" altLang="en-US" sz="2400" b="1" dirty="0">
                <a:solidFill>
                  <a:srgbClr val="0000FF"/>
                </a:solidFill>
                <a:latin typeface="Times New Roman" panose="02020603050405020304" pitchFamily="18" charset="0"/>
                <a:cs typeface="Times New Roman" panose="02020603050405020304" pitchFamily="18" charset="0"/>
              </a:rPr>
              <a:t>current sign </a:t>
            </a:r>
            <a:r>
              <a:rPr lang="en-US" altLang="en-US" sz="2400" dirty="0">
                <a:latin typeface="Times New Roman" panose="02020603050405020304" pitchFamily="18" charset="0"/>
                <a:cs typeface="Times New Roman" panose="02020603050405020304" pitchFamily="18" charset="0"/>
              </a:rPr>
              <a:t>are </a:t>
            </a:r>
            <a:r>
              <a:rPr lang="en-US" altLang="en-US" sz="2400" b="1" dirty="0">
                <a:solidFill>
                  <a:srgbClr val="0000FF"/>
                </a:solidFill>
                <a:latin typeface="Times New Roman" panose="02020603050405020304" pitchFamily="18" charset="0"/>
                <a:cs typeface="Times New Roman" panose="02020603050405020304" pitchFamily="18" charset="0"/>
              </a:rPr>
              <a:t>reversed</a:t>
            </a:r>
            <a:r>
              <a:rPr lang="en-US" altLang="en-US" sz="2400" dirty="0">
                <a:solidFill>
                  <a:srgbClr val="0000FF"/>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as compared to N-channel MOSFET.</a:t>
            </a:r>
          </a:p>
        </p:txBody>
      </p:sp>
      <p:sp>
        <p:nvSpPr>
          <p:cNvPr id="3" name="Rectangle 2"/>
          <p:cNvSpPr/>
          <p:nvPr/>
        </p:nvSpPr>
        <p:spPr>
          <a:xfrm>
            <a:off x="275153" y="5017212"/>
            <a:ext cx="7292227" cy="830997"/>
          </a:xfrm>
          <a:prstGeom prst="rect">
            <a:avLst/>
          </a:prstGeom>
        </p:spPr>
        <p:txBody>
          <a:bodyPr wrap="square">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a:t>
            </a:r>
            <a:r>
              <a:rPr lang="en-US" altLang="en-US" sz="2400" b="1" dirty="0">
                <a:solidFill>
                  <a:srgbClr val="0000FF"/>
                </a:solidFill>
                <a:latin typeface="Times New Roman" panose="02020603050405020304" pitchFamily="18" charset="0"/>
                <a:cs typeface="Times New Roman" panose="02020603050405020304" pitchFamily="18" charset="0"/>
              </a:rPr>
              <a:t>free charges </a:t>
            </a:r>
            <a:r>
              <a:rPr lang="en-US" altLang="en-US" sz="2400" dirty="0">
                <a:latin typeface="Times New Roman" panose="02020603050405020304" pitchFamily="18" charset="0"/>
                <a:cs typeface="Times New Roman" panose="02020603050405020304" pitchFamily="18" charset="0"/>
              </a:rPr>
              <a:t>that moves from end to end are positively charged (</a:t>
            </a:r>
            <a:r>
              <a:rPr lang="en-US" altLang="en-US" sz="2400" b="1" dirty="0">
                <a:solidFill>
                  <a:srgbClr val="0000FF"/>
                </a:solidFill>
                <a:latin typeface="Times New Roman" panose="02020603050405020304" pitchFamily="18" charset="0"/>
                <a:cs typeface="Times New Roman" panose="02020603050405020304" pitchFamily="18" charset="0"/>
              </a:rPr>
              <a:t>holes</a:t>
            </a:r>
            <a:r>
              <a:rPr lang="en-US" altLang="en-US" sz="2400" dirty="0">
                <a:latin typeface="Times New Roman" panose="02020603050405020304" pitchFamily="18" charset="0"/>
                <a:cs typeface="Times New Roman" panose="02020603050405020304" pitchFamily="18" charset="0"/>
              </a:rPr>
              <a:t>).</a:t>
            </a:r>
          </a:p>
        </p:txBody>
      </p:sp>
      <p:sp>
        <p:nvSpPr>
          <p:cNvPr id="4" name="Rectangle 3"/>
          <p:cNvSpPr/>
          <p:nvPr/>
        </p:nvSpPr>
        <p:spPr>
          <a:xfrm>
            <a:off x="272464" y="6459922"/>
            <a:ext cx="10306198" cy="461665"/>
          </a:xfrm>
          <a:prstGeom prst="rect">
            <a:avLst/>
          </a:prstGeom>
        </p:spPr>
        <p:txBody>
          <a:bodyPr wrap="square">
            <a:spAutoFit/>
          </a:bodyPr>
          <a:lstStyle/>
          <a:p>
            <a:pPr marL="342900" indent="-3429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PMOS and NMOS transistor are said to be </a:t>
            </a:r>
            <a:r>
              <a:rPr lang="en-US" altLang="en-US" sz="2400" b="1" i="1" dirty="0">
                <a:solidFill>
                  <a:srgbClr val="0000FF"/>
                </a:solidFill>
                <a:latin typeface="Times New Roman" panose="02020603050405020304" pitchFamily="18" charset="0"/>
                <a:cs typeface="Times New Roman" panose="02020603050405020304" pitchFamily="18" charset="0"/>
              </a:rPr>
              <a:t>complementary </a:t>
            </a:r>
            <a:r>
              <a:rPr lang="en-US" altLang="en-US" sz="2400" b="1" dirty="0">
                <a:solidFill>
                  <a:srgbClr val="0000FF"/>
                </a:solidFill>
                <a:latin typeface="Times New Roman" panose="02020603050405020304" pitchFamily="18" charset="0"/>
                <a:cs typeface="Times New Roman" panose="02020603050405020304" pitchFamily="18" charset="0"/>
              </a:rPr>
              <a:t>devices</a:t>
            </a:r>
            <a:r>
              <a:rPr lang="en-US" altLang="en-US" sz="2400" dirty="0">
                <a:latin typeface="Times New Roman" panose="02020603050405020304" pitchFamily="18" charset="0"/>
                <a:cs typeface="Times New Roman" panose="02020603050405020304" pitchFamily="18" charset="0"/>
              </a:rPr>
              <a:t>.</a:t>
            </a: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845202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2">
                                            <p:txEl>
                                              <p:pRg st="0" end="0"/>
                                            </p:txEl>
                                          </p:spTgt>
                                        </p:tgtEl>
                                        <p:attrNameLst>
                                          <p:attrName>style.visibility</p:attrName>
                                        </p:attrNameLst>
                                      </p:cBhvr>
                                      <p:to>
                                        <p:strVal val="visible"/>
                                      </p:to>
                                    </p:set>
                                    <p:anim calcmode="lin" valueType="num">
                                      <p:cBhvr additive="base">
                                        <p:cTn id="7" dur="500" fill="hold"/>
                                        <p:tgtEl>
                                          <p:spTgt spid="143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build="p"/>
      <p:bldP spid="2" grpId="0"/>
      <p:bldP spid="3" grpId="0"/>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6318" y="1415635"/>
            <a:ext cx="10742890" cy="671582"/>
          </a:xfrm>
        </p:spPr>
        <p:txBody>
          <a:bodyPr/>
          <a:lstStyle/>
          <a:p>
            <a:pPr algn="just"/>
            <a:r>
              <a:rPr lang="en-US" dirty="0" err="1">
                <a:solidFill>
                  <a:srgbClr val="0000FF"/>
                </a:solidFill>
                <a:latin typeface="Times" panose="02020603050405020304" pitchFamily="18" charset="0"/>
                <a:cs typeface="Times" panose="02020603050405020304" pitchFamily="18" charset="0"/>
              </a:rPr>
              <a:t>PolySi</a:t>
            </a:r>
            <a:r>
              <a:rPr lang="en-US" dirty="0">
                <a:solidFill>
                  <a:srgbClr val="0000FF"/>
                </a:solidFill>
                <a:latin typeface="Times" panose="02020603050405020304" pitchFamily="18" charset="0"/>
                <a:cs typeface="Times" panose="02020603050405020304" pitchFamily="18" charset="0"/>
              </a:rPr>
              <a:t> – </a:t>
            </a:r>
            <a:r>
              <a:rPr lang="en-US" dirty="0" err="1">
                <a:solidFill>
                  <a:srgbClr val="0000FF"/>
                </a:solidFill>
                <a:latin typeface="Times" panose="02020603050405020304" pitchFamily="18" charset="0"/>
                <a:cs typeface="Times" panose="02020603050405020304" pitchFamily="18" charset="0"/>
              </a:rPr>
              <a:t>PolySi</a:t>
            </a:r>
            <a:r>
              <a:rPr lang="en-US" dirty="0">
                <a:solidFill>
                  <a:srgbClr val="0000FF"/>
                </a:solidFill>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space 2</a:t>
            </a:r>
            <a:r>
              <a:rPr lang="el-GR" sz="3200" dirty="0">
                <a:latin typeface="Times" panose="02020603050405020304" pitchFamily="18" charset="0"/>
                <a:cs typeface="Times" panose="02020603050405020304" pitchFamily="18" charset="0"/>
              </a:rPr>
              <a:t>λ</a:t>
            </a:r>
            <a:r>
              <a:rPr lang="en-US" dirty="0">
                <a:latin typeface="Times" panose="02020603050405020304" pitchFamily="18" charset="0"/>
                <a:cs typeface="Times" panose="02020603050405020304" pitchFamily="18" charset="0"/>
              </a:rPr>
              <a:t> </a:t>
            </a: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130</a:t>
            </a:fld>
            <a:endParaRPr lang="en-IN"/>
          </a:p>
        </p:txBody>
      </p:sp>
      <p:pic>
        <p:nvPicPr>
          <p:cNvPr id="6" name="Picture 5"/>
          <p:cNvPicPr>
            <a:picLocks noChangeAspect="1"/>
          </p:cNvPicPr>
          <p:nvPr/>
        </p:nvPicPr>
        <p:blipFill>
          <a:blip r:embed="rId2"/>
          <a:stretch>
            <a:fillRect/>
          </a:stretch>
        </p:blipFill>
        <p:spPr>
          <a:xfrm>
            <a:off x="2691042" y="4428033"/>
            <a:ext cx="7810500" cy="346710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2913322" y="337786"/>
            <a:ext cx="7365940" cy="799186"/>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latin typeface="Times" panose="02020603050405020304" pitchFamily="18" charset="0"/>
                <a:cs typeface="Times" panose="02020603050405020304" pitchFamily="18" charset="0"/>
              </a:rPr>
              <a:t>Design Rules for spacing</a:t>
            </a:r>
          </a:p>
        </p:txBody>
      </p:sp>
      <p:sp>
        <p:nvSpPr>
          <p:cNvPr id="2" name="Rectangle 1"/>
          <p:cNvSpPr/>
          <p:nvPr/>
        </p:nvSpPr>
        <p:spPr>
          <a:xfrm>
            <a:off x="827656" y="2087217"/>
            <a:ext cx="6226175" cy="646331"/>
          </a:xfrm>
          <a:prstGeom prst="rect">
            <a:avLst/>
          </a:prstGeom>
        </p:spPr>
        <p:txBody>
          <a:bodyPr>
            <a:spAutoFit/>
          </a:bodyPr>
          <a:lstStyle/>
          <a:p>
            <a:pPr marL="285750" indent="-285750" algn="just">
              <a:buFont typeface="Arial" panose="020B0604020202020204" pitchFamily="34" charset="0"/>
              <a:buChar char="•"/>
            </a:pPr>
            <a:r>
              <a:rPr lang="en-US" sz="3600" dirty="0">
                <a:latin typeface="Times" panose="02020603050405020304" pitchFamily="18" charset="0"/>
                <a:cs typeface="Times" panose="02020603050405020304" pitchFamily="18" charset="0"/>
              </a:rPr>
              <a:t> </a:t>
            </a:r>
            <a:r>
              <a:rPr lang="en-US" sz="3600" dirty="0">
                <a:solidFill>
                  <a:srgbClr val="0000FF"/>
                </a:solidFill>
                <a:latin typeface="Times" panose="02020603050405020304" pitchFamily="18" charset="0"/>
                <a:cs typeface="Times" panose="02020603050405020304" pitchFamily="18" charset="0"/>
              </a:rPr>
              <a:t>Metal1 – Metal1 </a:t>
            </a:r>
            <a:r>
              <a:rPr lang="en-US" sz="3600" dirty="0">
                <a:latin typeface="Times" panose="02020603050405020304" pitchFamily="18" charset="0"/>
                <a:cs typeface="Times" panose="02020603050405020304" pitchFamily="18" charset="0"/>
              </a:rPr>
              <a:t>space 3</a:t>
            </a:r>
            <a:r>
              <a:rPr lang="el-GR" sz="3200" dirty="0">
                <a:latin typeface="Times" panose="02020603050405020304" pitchFamily="18" charset="0"/>
                <a:cs typeface="Times" panose="02020603050405020304" pitchFamily="18" charset="0"/>
              </a:rPr>
              <a:t>λ</a:t>
            </a:r>
            <a:r>
              <a:rPr lang="en-US" sz="3600" dirty="0">
                <a:latin typeface="Times" panose="02020603050405020304" pitchFamily="18" charset="0"/>
                <a:cs typeface="Times" panose="02020603050405020304" pitchFamily="18" charset="0"/>
              </a:rPr>
              <a:t> </a:t>
            </a:r>
          </a:p>
        </p:txBody>
      </p:sp>
      <p:sp>
        <p:nvSpPr>
          <p:cNvPr id="9" name="Rectangle 8"/>
          <p:cNvSpPr/>
          <p:nvPr/>
        </p:nvSpPr>
        <p:spPr>
          <a:xfrm>
            <a:off x="887291" y="2849828"/>
            <a:ext cx="6226175" cy="584775"/>
          </a:xfrm>
          <a:prstGeom prst="rect">
            <a:avLst/>
          </a:prstGeom>
        </p:spPr>
        <p:txBody>
          <a:bodyPr>
            <a:spAutoFit/>
          </a:bodyPr>
          <a:lstStyle/>
          <a:p>
            <a:pPr marL="285750" indent="-285750" algn="just">
              <a:buFont typeface="Arial" panose="020B0604020202020204" pitchFamily="34" charset="0"/>
              <a:buChar char="•"/>
            </a:pPr>
            <a:r>
              <a:rPr lang="en-US" sz="3200" dirty="0">
                <a:solidFill>
                  <a:srgbClr val="0000FF"/>
                </a:solidFill>
                <a:latin typeface="Times" panose="02020603050405020304" pitchFamily="18" charset="0"/>
                <a:cs typeface="Times" panose="02020603050405020304" pitchFamily="18" charset="0"/>
              </a:rPr>
              <a:t>Diffusion – Diffusion </a:t>
            </a:r>
            <a:r>
              <a:rPr lang="en-US" sz="3200" dirty="0">
                <a:latin typeface="Times" panose="02020603050405020304" pitchFamily="18" charset="0"/>
                <a:cs typeface="Times" panose="02020603050405020304" pitchFamily="18" charset="0"/>
              </a:rPr>
              <a:t>space 3</a:t>
            </a:r>
            <a:r>
              <a:rPr lang="el-GR" sz="2800" dirty="0">
                <a:latin typeface="Times" panose="02020603050405020304" pitchFamily="18" charset="0"/>
                <a:cs typeface="Times" panose="02020603050405020304" pitchFamily="18" charset="0"/>
              </a:rPr>
              <a:t>λ</a:t>
            </a:r>
            <a:r>
              <a:rPr lang="en-US" sz="3200" dirty="0">
                <a:latin typeface="Times" panose="02020603050405020304" pitchFamily="18" charset="0"/>
                <a:cs typeface="Times" panose="02020603050405020304" pitchFamily="18" charset="0"/>
              </a:rPr>
              <a:t> </a:t>
            </a:r>
          </a:p>
        </p:txBody>
      </p:sp>
      <p:sp>
        <p:nvSpPr>
          <p:cNvPr id="10" name="Rectangle 9"/>
          <p:cNvSpPr/>
          <p:nvPr/>
        </p:nvSpPr>
        <p:spPr>
          <a:xfrm>
            <a:off x="827656" y="3496159"/>
            <a:ext cx="10900518" cy="1077218"/>
          </a:xfrm>
          <a:prstGeom prst="rect">
            <a:avLst/>
          </a:prstGeom>
        </p:spPr>
        <p:txBody>
          <a:bodyPr wrap="square">
            <a:spAutoFit/>
          </a:bodyPr>
          <a:lstStyle/>
          <a:p>
            <a:pPr algn="just"/>
            <a:r>
              <a:rPr lang="en-US" sz="3200" dirty="0">
                <a:latin typeface="Times" panose="02020603050405020304" pitchFamily="18" charset="0"/>
                <a:cs typeface="Times" panose="02020603050405020304" pitchFamily="18" charset="0"/>
              </a:rPr>
              <a:t> </a:t>
            </a:r>
            <a:r>
              <a:rPr lang="en-US" sz="3200" dirty="0">
                <a:solidFill>
                  <a:srgbClr val="0000FF"/>
                </a:solidFill>
                <a:latin typeface="Times" panose="02020603050405020304" pitchFamily="18" charset="0"/>
                <a:cs typeface="Times" panose="02020603050405020304" pitchFamily="18" charset="0"/>
              </a:rPr>
              <a:t>To avoid the possibility of their associated regions overlapping</a:t>
            </a:r>
            <a:r>
              <a:rPr lang="en-US" sz="3200" dirty="0">
                <a:latin typeface="Times" panose="02020603050405020304" pitchFamily="18" charset="0"/>
                <a:cs typeface="Times" panose="02020603050405020304" pitchFamily="18" charset="0"/>
              </a:rPr>
              <a:t> and conducting current</a:t>
            </a:r>
          </a:p>
        </p:txBody>
      </p:sp>
      <p:sp>
        <p:nvSpPr>
          <p:cNvPr id="11" name="Rectangle 10"/>
          <p:cNvSpPr/>
          <p:nvPr/>
        </p:nvSpPr>
        <p:spPr>
          <a:xfrm>
            <a:off x="2691042" y="5445926"/>
            <a:ext cx="540533" cy="461665"/>
          </a:xfrm>
          <a:prstGeom prst="rect">
            <a:avLst/>
          </a:prstGeom>
          <a:solidFill>
            <a:schemeClr val="bg1"/>
          </a:solidFill>
        </p:spPr>
        <p:txBody>
          <a:bodyPr wrap="none">
            <a:spAutoFit/>
          </a:bodyPr>
          <a:lstStyle/>
          <a:p>
            <a:r>
              <a:rPr lang="en-US" sz="2400" dirty="0">
                <a:latin typeface="Times" panose="02020603050405020304" pitchFamily="18" charset="0"/>
                <a:cs typeface="Times" panose="02020603050405020304" pitchFamily="18" charset="0"/>
              </a:rPr>
              <a:t>3</a:t>
            </a:r>
            <a:r>
              <a:rPr lang="el-GR" sz="2000" dirty="0">
                <a:latin typeface="Times" panose="02020603050405020304" pitchFamily="18" charset="0"/>
                <a:cs typeface="Times" panose="02020603050405020304" pitchFamily="18" charset="0"/>
              </a:rPr>
              <a:t>λ</a:t>
            </a:r>
            <a:r>
              <a:rPr lang="en-US" sz="2400" dirty="0">
                <a:latin typeface="Times" panose="02020603050405020304" pitchFamily="18" charset="0"/>
                <a:cs typeface="Times" panose="02020603050405020304" pitchFamily="18" charset="0"/>
              </a:rPr>
              <a:t> </a:t>
            </a:r>
            <a:endParaRPr lang="en-US" sz="2400" dirty="0"/>
          </a:p>
        </p:txBody>
      </p:sp>
    </p:spTree>
    <p:extLst>
      <p:ext uri="{BB962C8B-B14F-4D97-AF65-F5344CB8AC3E}">
        <p14:creationId xmlns:p14="http://schemas.microsoft.com/office/powerpoint/2010/main" val="334537091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9"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6318" y="1232310"/>
            <a:ext cx="10742890" cy="743697"/>
          </a:xfrm>
        </p:spPr>
        <p:txBody>
          <a:bodyPr/>
          <a:lstStyle/>
          <a:p>
            <a:pPr algn="just"/>
            <a:r>
              <a:rPr lang="en-US" dirty="0">
                <a:solidFill>
                  <a:srgbClr val="0000FF"/>
                </a:solidFill>
                <a:latin typeface="Times" panose="02020603050405020304" pitchFamily="18" charset="0"/>
                <a:cs typeface="Times" panose="02020603050405020304" pitchFamily="18" charset="0"/>
              </a:rPr>
              <a:t>Diffusion – </a:t>
            </a:r>
            <a:r>
              <a:rPr lang="en-US" dirty="0" err="1">
                <a:solidFill>
                  <a:srgbClr val="0000FF"/>
                </a:solidFill>
                <a:latin typeface="Times" panose="02020603050405020304" pitchFamily="18" charset="0"/>
                <a:cs typeface="Times" panose="02020603050405020304" pitchFamily="18" charset="0"/>
              </a:rPr>
              <a:t>PolySi</a:t>
            </a:r>
            <a:r>
              <a:rPr lang="en-US" dirty="0">
                <a:solidFill>
                  <a:srgbClr val="0000FF"/>
                </a:solidFill>
                <a:latin typeface="Times" panose="02020603050405020304" pitchFamily="18" charset="0"/>
                <a:cs typeface="Times" panose="02020603050405020304" pitchFamily="18" charset="0"/>
              </a:rPr>
              <a:t> space </a:t>
            </a:r>
            <a:r>
              <a:rPr lang="el-GR" sz="3600" dirty="0">
                <a:latin typeface="Times" panose="02020603050405020304" pitchFamily="18" charset="0"/>
                <a:cs typeface="Times" panose="02020603050405020304" pitchFamily="18" charset="0"/>
              </a:rPr>
              <a:t>λ</a:t>
            </a:r>
            <a:endParaRPr lang="en-US" sz="3600"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131</a:t>
            </a:fld>
            <a:endParaRPr lang="en-IN"/>
          </a:p>
        </p:txBody>
      </p:sp>
      <p:pic>
        <p:nvPicPr>
          <p:cNvPr id="6" name="Picture 5"/>
          <p:cNvPicPr>
            <a:picLocks noChangeAspect="1"/>
          </p:cNvPicPr>
          <p:nvPr/>
        </p:nvPicPr>
        <p:blipFill>
          <a:blip r:embed="rId2"/>
          <a:stretch>
            <a:fillRect/>
          </a:stretch>
        </p:blipFill>
        <p:spPr>
          <a:xfrm>
            <a:off x="2913322" y="4800861"/>
            <a:ext cx="7038975" cy="3314700"/>
          </a:xfrm>
          <a:prstGeom prst="rect">
            <a:avLst/>
          </a:prstGeom>
        </p:spPr>
      </p:pic>
      <p:sp>
        <p:nvSpPr>
          <p:cNvPr id="7" name="Title 1"/>
          <p:cNvSpPr txBox="1">
            <a:spLocks/>
          </p:cNvSpPr>
          <p:nvPr/>
        </p:nvSpPr>
        <p:spPr>
          <a:xfrm>
            <a:off x="2913322" y="337786"/>
            <a:ext cx="7365940" cy="799186"/>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latin typeface="Times" panose="02020603050405020304" pitchFamily="18" charset="0"/>
                <a:cs typeface="Times" panose="02020603050405020304" pitchFamily="18" charset="0"/>
              </a:rPr>
              <a:t>Design Rules for spacing</a:t>
            </a:r>
          </a:p>
        </p:txBody>
      </p:sp>
      <p:sp>
        <p:nvSpPr>
          <p:cNvPr id="2" name="Rectangle 1"/>
          <p:cNvSpPr/>
          <p:nvPr/>
        </p:nvSpPr>
        <p:spPr>
          <a:xfrm>
            <a:off x="856317" y="1975909"/>
            <a:ext cx="11309179" cy="584775"/>
          </a:xfrm>
          <a:prstGeom prst="rect">
            <a:avLst/>
          </a:prstGeom>
        </p:spPr>
        <p:txBody>
          <a:bodyPr wrap="square">
            <a:spAutoFit/>
          </a:bodyPr>
          <a:lstStyle/>
          <a:p>
            <a:pPr marL="285750" indent="-285750" algn="just">
              <a:buFont typeface="Arial" panose="020B0604020202020204" pitchFamily="34" charset="0"/>
              <a:buChar char="•"/>
            </a:pPr>
            <a:r>
              <a:rPr lang="en-US" sz="3200" dirty="0">
                <a:latin typeface="Times" panose="02020603050405020304" pitchFamily="18" charset="0"/>
                <a:cs typeface="Times" panose="02020603050405020304" pitchFamily="18" charset="0"/>
              </a:rPr>
              <a:t>To prevent the lines overlapping </a:t>
            </a:r>
            <a:r>
              <a:rPr lang="en-US" sz="3200" dirty="0">
                <a:solidFill>
                  <a:srgbClr val="0000FF"/>
                </a:solidFill>
                <a:latin typeface="Times" panose="02020603050405020304" pitchFamily="18" charset="0"/>
                <a:cs typeface="Times" panose="02020603050405020304" pitchFamily="18" charset="0"/>
              </a:rPr>
              <a:t>to form unwanted capacitor</a:t>
            </a:r>
            <a:r>
              <a:rPr lang="en-US" sz="3200" dirty="0">
                <a:latin typeface="Times" panose="02020603050405020304" pitchFamily="18" charset="0"/>
                <a:cs typeface="Times" panose="02020603050405020304" pitchFamily="18" charset="0"/>
              </a:rPr>
              <a:t> </a:t>
            </a:r>
          </a:p>
        </p:txBody>
      </p:sp>
      <p:sp>
        <p:nvSpPr>
          <p:cNvPr id="8" name="Rectangle 7"/>
          <p:cNvSpPr/>
          <p:nvPr/>
        </p:nvSpPr>
        <p:spPr>
          <a:xfrm>
            <a:off x="818978" y="2770998"/>
            <a:ext cx="10780230" cy="1077218"/>
          </a:xfrm>
          <a:prstGeom prst="rect">
            <a:avLst/>
          </a:prstGeom>
        </p:spPr>
        <p:txBody>
          <a:bodyPr wrap="square">
            <a:spAutoFit/>
          </a:bodyPr>
          <a:lstStyle/>
          <a:p>
            <a:pPr marL="457200" indent="-457200" algn="just">
              <a:buFont typeface="Arial" panose="020B0604020202020204" pitchFamily="34" charset="0"/>
              <a:buChar char="•"/>
            </a:pPr>
            <a:r>
              <a:rPr lang="en-US" sz="3200" dirty="0">
                <a:solidFill>
                  <a:srgbClr val="0000FF"/>
                </a:solidFill>
                <a:latin typeface="Times" panose="02020603050405020304" pitchFamily="18" charset="0"/>
                <a:cs typeface="Times" panose="02020603050405020304" pitchFamily="18" charset="0"/>
              </a:rPr>
              <a:t>Metal lines </a:t>
            </a:r>
            <a:r>
              <a:rPr lang="en-US" sz="3200" dirty="0">
                <a:latin typeface="Times" panose="02020603050405020304" pitchFamily="18" charset="0"/>
                <a:cs typeface="Times" panose="02020603050405020304" pitchFamily="18" charset="0"/>
              </a:rPr>
              <a:t>can pass over </a:t>
            </a:r>
            <a:r>
              <a:rPr lang="en-US" sz="3200" dirty="0">
                <a:solidFill>
                  <a:srgbClr val="0000FF"/>
                </a:solidFill>
                <a:latin typeface="Times" panose="02020603050405020304" pitchFamily="18" charset="0"/>
                <a:cs typeface="Times" panose="02020603050405020304" pitchFamily="18" charset="0"/>
              </a:rPr>
              <a:t>both diffusion and </a:t>
            </a:r>
            <a:r>
              <a:rPr lang="en-US" sz="3200" dirty="0" err="1">
                <a:solidFill>
                  <a:srgbClr val="0000FF"/>
                </a:solidFill>
                <a:latin typeface="Times" panose="02020603050405020304" pitchFamily="18" charset="0"/>
                <a:cs typeface="Times" panose="02020603050405020304" pitchFamily="18" charset="0"/>
              </a:rPr>
              <a:t>polySi</a:t>
            </a:r>
            <a:r>
              <a:rPr lang="en-US" sz="3200" dirty="0">
                <a:solidFill>
                  <a:srgbClr val="0000FF"/>
                </a:solidFill>
                <a:latin typeface="Times" panose="02020603050405020304" pitchFamily="18" charset="0"/>
                <a:cs typeface="Times" panose="02020603050405020304" pitchFamily="18" charset="0"/>
              </a:rPr>
              <a:t> </a:t>
            </a:r>
            <a:r>
              <a:rPr lang="en-US" sz="3200" dirty="0">
                <a:solidFill>
                  <a:srgbClr val="C00000"/>
                </a:solidFill>
                <a:latin typeface="Times" panose="02020603050405020304" pitchFamily="18" charset="0"/>
                <a:cs typeface="Times" panose="02020603050405020304" pitchFamily="18" charset="0"/>
              </a:rPr>
              <a:t>without electrical effect. </a:t>
            </a:r>
          </a:p>
        </p:txBody>
      </p:sp>
      <p:sp>
        <p:nvSpPr>
          <p:cNvPr id="9" name="Rectangle 8"/>
          <p:cNvSpPr/>
          <p:nvPr/>
        </p:nvSpPr>
        <p:spPr>
          <a:xfrm>
            <a:off x="856317" y="4032151"/>
            <a:ext cx="11227754" cy="584775"/>
          </a:xfrm>
          <a:prstGeom prst="rect">
            <a:avLst/>
          </a:prstGeom>
        </p:spPr>
        <p:txBody>
          <a:bodyPr wrap="none">
            <a:spAutoFit/>
          </a:bodyPr>
          <a:lstStyle/>
          <a:p>
            <a:pPr marL="285750" indent="-285750" algn="just">
              <a:buFont typeface="Arial" panose="020B0604020202020204" pitchFamily="34" charset="0"/>
              <a:buChar char="•"/>
            </a:pPr>
            <a:r>
              <a:rPr lang="en-US" sz="3200" dirty="0">
                <a:latin typeface="Times" panose="02020603050405020304" pitchFamily="18" charset="0"/>
                <a:cs typeface="Times" panose="02020603050405020304" pitchFamily="18" charset="0"/>
              </a:rPr>
              <a:t>Where no separation is specified, </a:t>
            </a:r>
            <a:r>
              <a:rPr lang="en-US" sz="3200" dirty="0">
                <a:solidFill>
                  <a:srgbClr val="C00000"/>
                </a:solidFill>
                <a:latin typeface="Times" panose="02020603050405020304" pitchFamily="18" charset="0"/>
                <a:cs typeface="Times" panose="02020603050405020304" pitchFamily="18" charset="0"/>
              </a:rPr>
              <a:t>metal lines can overlap or cross</a:t>
            </a:r>
          </a:p>
        </p:txBody>
      </p:sp>
    </p:spTree>
    <p:extLst>
      <p:ext uri="{BB962C8B-B14F-4D97-AF65-F5344CB8AC3E}">
        <p14:creationId xmlns:p14="http://schemas.microsoft.com/office/powerpoint/2010/main" val="113002260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8" grpId="0"/>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Times" panose="02020603050405020304" pitchFamily="18" charset="0"/>
                <a:cs typeface="Times" panose="02020603050405020304" pitchFamily="18" charset="0"/>
              </a:rPr>
              <a:t>It is recommended practice </a:t>
            </a:r>
            <a:r>
              <a:rPr lang="en-US" dirty="0">
                <a:solidFill>
                  <a:srgbClr val="0000FF"/>
                </a:solidFill>
                <a:latin typeface="Times" panose="02020603050405020304" pitchFamily="18" charset="0"/>
                <a:cs typeface="Times" panose="02020603050405020304" pitchFamily="18" charset="0"/>
              </a:rPr>
              <a:t>to leave </a:t>
            </a:r>
            <a:r>
              <a:rPr lang="el-GR" sz="3200" dirty="0">
                <a:solidFill>
                  <a:srgbClr val="0000FF"/>
                </a:solidFill>
                <a:latin typeface="Times" panose="02020603050405020304" pitchFamily="18" charset="0"/>
                <a:cs typeface="Times" panose="02020603050405020304" pitchFamily="18" charset="0"/>
              </a:rPr>
              <a:t>λ</a:t>
            </a:r>
            <a:r>
              <a:rPr lang="en-US" sz="3200" dirty="0">
                <a:solidFill>
                  <a:srgbClr val="0000FF"/>
                </a:solidFill>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 between a </a:t>
            </a:r>
            <a:r>
              <a:rPr lang="en-US" dirty="0">
                <a:solidFill>
                  <a:srgbClr val="0000FF"/>
                </a:solidFill>
                <a:latin typeface="Times" panose="02020603050405020304" pitchFamily="18" charset="0"/>
                <a:cs typeface="Times" panose="02020603050405020304" pitchFamily="18" charset="0"/>
              </a:rPr>
              <a:t>metal edge and a </a:t>
            </a:r>
            <a:r>
              <a:rPr lang="en-US" dirty="0" err="1">
                <a:solidFill>
                  <a:srgbClr val="0000FF"/>
                </a:solidFill>
                <a:latin typeface="Times" panose="02020603050405020304" pitchFamily="18" charset="0"/>
                <a:cs typeface="Times" panose="02020603050405020304" pitchFamily="18" charset="0"/>
              </a:rPr>
              <a:t>polySi</a:t>
            </a:r>
            <a:r>
              <a:rPr lang="en-US" dirty="0">
                <a:solidFill>
                  <a:srgbClr val="0000FF"/>
                </a:solidFill>
                <a:latin typeface="Times" panose="02020603050405020304" pitchFamily="18" charset="0"/>
                <a:cs typeface="Times" panose="02020603050405020304" pitchFamily="18" charset="0"/>
              </a:rPr>
              <a:t> or diffusion line </a:t>
            </a:r>
            <a:r>
              <a:rPr lang="en-US" dirty="0">
                <a:latin typeface="Times" panose="02020603050405020304" pitchFamily="18" charset="0"/>
                <a:cs typeface="Times" panose="02020603050405020304" pitchFamily="18" charset="0"/>
              </a:rPr>
              <a:t>to which it is not electrically connected</a:t>
            </a:r>
          </a:p>
          <a:p>
            <a:pPr algn="just"/>
            <a:endParaRPr lang="en-US"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132</a:t>
            </a:fld>
            <a:endParaRPr lang="en-IN"/>
          </a:p>
        </p:txBody>
      </p:sp>
      <p:pic>
        <p:nvPicPr>
          <p:cNvPr id="6" name="Picture 5"/>
          <p:cNvPicPr>
            <a:picLocks noChangeAspect="1"/>
          </p:cNvPicPr>
          <p:nvPr/>
        </p:nvPicPr>
        <p:blipFill>
          <a:blip r:embed="rId2"/>
          <a:stretch>
            <a:fillRect/>
          </a:stretch>
        </p:blipFill>
        <p:spPr>
          <a:xfrm>
            <a:off x="856317" y="3787711"/>
            <a:ext cx="10171747" cy="2043746"/>
          </a:xfrm>
          <a:prstGeom prst="rect">
            <a:avLst/>
          </a:prstGeom>
        </p:spPr>
      </p:pic>
    </p:spTree>
    <p:extLst>
      <p:ext uri="{BB962C8B-B14F-4D97-AF65-F5344CB8AC3E}">
        <p14:creationId xmlns:p14="http://schemas.microsoft.com/office/powerpoint/2010/main" val="256051644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latin typeface="Times" panose="02020603050405020304" pitchFamily="18" charset="0"/>
                <a:cs typeface="Times" panose="02020603050405020304" pitchFamily="18" charset="0"/>
              </a:rPr>
              <a:t>Design Rules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133</a:t>
            </a:fld>
            <a:endParaRPr lang="en-IN"/>
          </a:p>
        </p:txBody>
      </p:sp>
      <p:pic>
        <p:nvPicPr>
          <p:cNvPr id="6" name="Picture 5"/>
          <p:cNvPicPr>
            <a:picLocks noChangeAspect="1"/>
          </p:cNvPicPr>
          <p:nvPr/>
        </p:nvPicPr>
        <p:blipFill rotWithShape="1">
          <a:blip r:embed="rId2"/>
          <a:srcRect r="55999"/>
          <a:stretch/>
        </p:blipFill>
        <p:spPr>
          <a:xfrm>
            <a:off x="1527660" y="1370508"/>
            <a:ext cx="4262300" cy="6524625"/>
          </a:xfrm>
          <a:prstGeom prst="rect">
            <a:avLst/>
          </a:prstGeom>
        </p:spPr>
      </p:pic>
      <p:pic>
        <p:nvPicPr>
          <p:cNvPr id="7" name="Picture 6"/>
          <p:cNvPicPr>
            <a:picLocks noChangeAspect="1"/>
          </p:cNvPicPr>
          <p:nvPr/>
        </p:nvPicPr>
        <p:blipFill rotWithShape="1">
          <a:blip r:embed="rId2"/>
          <a:srcRect l="45893" b="32371"/>
          <a:stretch/>
        </p:blipFill>
        <p:spPr>
          <a:xfrm>
            <a:off x="6461302" y="2256954"/>
            <a:ext cx="5241270" cy="4412519"/>
          </a:xfrm>
          <a:prstGeom prst="rect">
            <a:avLst/>
          </a:prstGeom>
        </p:spPr>
      </p:pic>
    </p:spTree>
    <p:extLst>
      <p:ext uri="{BB962C8B-B14F-4D97-AF65-F5344CB8AC3E}">
        <p14:creationId xmlns:p14="http://schemas.microsoft.com/office/powerpoint/2010/main" val="204206293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latin typeface="Times" panose="02020603050405020304" pitchFamily="18" charset="0"/>
                <a:cs typeface="Times" panose="02020603050405020304" pitchFamily="18" charset="0"/>
              </a:rPr>
              <a:t>Recall</a:t>
            </a:r>
          </a:p>
        </p:txBody>
      </p:sp>
      <p:sp>
        <p:nvSpPr>
          <p:cNvPr id="3" name="Content Placeholder 2"/>
          <p:cNvSpPr>
            <a:spLocks noGrp="1"/>
          </p:cNvSpPr>
          <p:nvPr>
            <p:ph idx="1"/>
          </p:nvPr>
        </p:nvSpPr>
        <p:spPr/>
        <p:txBody>
          <a:bodyPr/>
          <a:lstStyle/>
          <a:p>
            <a:pPr algn="just"/>
            <a:r>
              <a:rPr lang="en-US" dirty="0">
                <a:latin typeface="Times" panose="02020603050405020304" pitchFamily="18" charset="0"/>
                <a:cs typeface="Times" panose="02020603050405020304" pitchFamily="18" charset="0"/>
              </a:rPr>
              <a:t>– poly-poly spacing            </a:t>
            </a:r>
            <a:r>
              <a:rPr lang="en-US" b="1" dirty="0">
                <a:solidFill>
                  <a:srgbClr val="0000FF"/>
                </a:solidFill>
                <a:latin typeface="Times" panose="02020603050405020304" pitchFamily="18" charset="0"/>
                <a:cs typeface="Times" panose="02020603050405020304" pitchFamily="18" charset="0"/>
              </a:rPr>
              <a:t>2</a:t>
            </a:r>
            <a:r>
              <a:rPr lang="el-GR" sz="3600" b="1" dirty="0">
                <a:solidFill>
                  <a:srgbClr val="0000FF"/>
                </a:solidFill>
                <a:latin typeface="Times" panose="02020603050405020304" pitchFamily="18" charset="0"/>
                <a:cs typeface="Times" panose="02020603050405020304" pitchFamily="18" charset="0"/>
              </a:rPr>
              <a:t>λ</a:t>
            </a:r>
            <a:endParaRPr lang="en-US" sz="3600" b="1" dirty="0">
              <a:solidFill>
                <a:srgbClr val="0000FF"/>
              </a:solidFill>
              <a:latin typeface="Times" panose="02020603050405020304" pitchFamily="18" charset="0"/>
              <a:cs typeface="Times" panose="02020603050405020304" pitchFamily="18" charset="0"/>
            </a:endParaRPr>
          </a:p>
          <a:p>
            <a:pPr algn="just"/>
            <a:r>
              <a:rPr lang="en-US" dirty="0">
                <a:latin typeface="Times" panose="02020603050405020304" pitchFamily="18" charset="0"/>
                <a:cs typeface="Times" panose="02020603050405020304" pitchFamily="18" charset="0"/>
              </a:rPr>
              <a:t>– diff-diff spacing               </a:t>
            </a:r>
            <a:r>
              <a:rPr lang="en-US" b="1" dirty="0">
                <a:solidFill>
                  <a:srgbClr val="0000FF"/>
                </a:solidFill>
                <a:latin typeface="Times" panose="02020603050405020304" pitchFamily="18" charset="0"/>
                <a:cs typeface="Times" panose="02020603050405020304" pitchFamily="18" charset="0"/>
              </a:rPr>
              <a:t>3</a:t>
            </a:r>
            <a:r>
              <a:rPr lang="el-GR" sz="3600" b="1" dirty="0">
                <a:solidFill>
                  <a:srgbClr val="0000FF"/>
                </a:solidFill>
                <a:latin typeface="Times" panose="02020603050405020304" pitchFamily="18" charset="0"/>
                <a:cs typeface="Times" panose="02020603050405020304" pitchFamily="18" charset="0"/>
              </a:rPr>
              <a:t>λ</a:t>
            </a:r>
            <a:endParaRPr lang="en-US" sz="3600" b="1" dirty="0">
              <a:solidFill>
                <a:srgbClr val="0000FF"/>
              </a:solidFill>
              <a:latin typeface="Times" panose="02020603050405020304" pitchFamily="18" charset="0"/>
              <a:cs typeface="Times" panose="02020603050405020304" pitchFamily="18" charset="0"/>
            </a:endParaRPr>
          </a:p>
          <a:p>
            <a:pPr algn="just"/>
            <a:r>
              <a:rPr lang="en-US" dirty="0">
                <a:latin typeface="Times" panose="02020603050405020304" pitchFamily="18" charset="0"/>
                <a:cs typeface="Times" panose="02020603050405020304" pitchFamily="18" charset="0"/>
              </a:rPr>
              <a:t>– metal-metal spacing        </a:t>
            </a:r>
            <a:r>
              <a:rPr lang="en-US" b="1" dirty="0">
                <a:solidFill>
                  <a:srgbClr val="0000FF"/>
                </a:solidFill>
                <a:latin typeface="Times" panose="02020603050405020304" pitchFamily="18" charset="0"/>
                <a:cs typeface="Times" panose="02020603050405020304" pitchFamily="18" charset="0"/>
              </a:rPr>
              <a:t> 3</a:t>
            </a:r>
            <a:r>
              <a:rPr lang="el-GR" sz="3600" b="1" dirty="0">
                <a:solidFill>
                  <a:srgbClr val="0000FF"/>
                </a:solidFill>
                <a:latin typeface="Times" panose="02020603050405020304" pitchFamily="18" charset="0"/>
                <a:cs typeface="Times" panose="02020603050405020304" pitchFamily="18" charset="0"/>
              </a:rPr>
              <a:t>λ</a:t>
            </a:r>
            <a:endParaRPr lang="en-US" sz="3600" b="1" dirty="0">
              <a:solidFill>
                <a:srgbClr val="0000FF"/>
              </a:solidFill>
              <a:latin typeface="Times" panose="02020603050405020304" pitchFamily="18" charset="0"/>
              <a:cs typeface="Times" panose="02020603050405020304" pitchFamily="18" charset="0"/>
            </a:endParaRPr>
          </a:p>
          <a:p>
            <a:pPr algn="just"/>
            <a:r>
              <a:rPr lang="en-US" dirty="0">
                <a:latin typeface="Times" panose="02020603050405020304" pitchFamily="18" charset="0"/>
                <a:cs typeface="Times" panose="02020603050405020304" pitchFamily="18" charset="0"/>
              </a:rPr>
              <a:t>– diff-poly spacing               </a:t>
            </a:r>
            <a:r>
              <a:rPr lang="el-GR" sz="3600" b="1" dirty="0">
                <a:solidFill>
                  <a:srgbClr val="0000FF"/>
                </a:solidFill>
                <a:latin typeface="Times" panose="02020603050405020304" pitchFamily="18" charset="0"/>
                <a:cs typeface="Times" panose="02020603050405020304" pitchFamily="18" charset="0"/>
              </a:rPr>
              <a:t>λ</a:t>
            </a:r>
            <a:endParaRPr lang="en-US" sz="3600" b="1" dirty="0">
              <a:solidFill>
                <a:srgbClr val="0000FF"/>
              </a:solidFill>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134</a:t>
            </a:fld>
            <a:endParaRPr lang="en-IN"/>
          </a:p>
        </p:txBody>
      </p:sp>
    </p:spTree>
    <p:extLst>
      <p:ext uri="{BB962C8B-B14F-4D97-AF65-F5344CB8AC3E}">
        <p14:creationId xmlns:p14="http://schemas.microsoft.com/office/powerpoint/2010/main" val="320788104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135</a:t>
            </a:fld>
            <a:endParaRPr lang="en-IN"/>
          </a:p>
        </p:txBody>
      </p:sp>
      <p:pic>
        <p:nvPicPr>
          <p:cNvPr id="6" name="Picture 5"/>
          <p:cNvPicPr>
            <a:picLocks noChangeAspect="1"/>
          </p:cNvPicPr>
          <p:nvPr/>
        </p:nvPicPr>
        <p:blipFill>
          <a:blip r:embed="rId2"/>
          <a:stretch>
            <a:fillRect/>
          </a:stretch>
        </p:blipFill>
        <p:spPr>
          <a:xfrm>
            <a:off x="856317" y="1415635"/>
            <a:ext cx="11318413" cy="5772565"/>
          </a:xfrm>
          <a:prstGeom prst="rect">
            <a:avLst/>
          </a:prstGeom>
        </p:spPr>
      </p:pic>
    </p:spTree>
    <p:extLst>
      <p:ext uri="{BB962C8B-B14F-4D97-AF65-F5344CB8AC3E}">
        <p14:creationId xmlns:p14="http://schemas.microsoft.com/office/powerpoint/2010/main" val="186156451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136</a:t>
            </a:fld>
            <a:endParaRPr lang="en-IN"/>
          </a:p>
        </p:txBody>
      </p:sp>
      <p:pic>
        <p:nvPicPr>
          <p:cNvPr id="7" name="Picture 6">
            <a:extLst>
              <a:ext uri="{FF2B5EF4-FFF2-40B4-BE49-F238E27FC236}">
                <a16:creationId xmlns:a16="http://schemas.microsoft.com/office/drawing/2014/main" id="{CF313357-78BE-E7A0-B1E4-6A1C50FDC745}"/>
              </a:ext>
            </a:extLst>
          </p:cNvPr>
          <p:cNvPicPr>
            <a:picLocks noChangeAspect="1"/>
          </p:cNvPicPr>
          <p:nvPr/>
        </p:nvPicPr>
        <p:blipFill rotWithShape="1">
          <a:blip r:embed="rId2"/>
          <a:srcRect l="5208" t="10565" r="5113" b="16789"/>
          <a:stretch/>
        </p:blipFill>
        <p:spPr>
          <a:xfrm>
            <a:off x="1208300" y="1449565"/>
            <a:ext cx="10390908" cy="5676518"/>
          </a:xfrm>
          <a:prstGeom prst="rect">
            <a:avLst/>
          </a:prstGeom>
        </p:spPr>
      </p:pic>
      <p:sp>
        <p:nvSpPr>
          <p:cNvPr id="8" name="TextBox 7">
            <a:extLst>
              <a:ext uri="{FF2B5EF4-FFF2-40B4-BE49-F238E27FC236}">
                <a16:creationId xmlns:a16="http://schemas.microsoft.com/office/drawing/2014/main" id="{A7DF0065-1A89-F0B9-93C8-E9CFCBAB1AB1}"/>
              </a:ext>
            </a:extLst>
          </p:cNvPr>
          <p:cNvSpPr txBox="1"/>
          <p:nvPr/>
        </p:nvSpPr>
        <p:spPr>
          <a:xfrm>
            <a:off x="2501388" y="7176339"/>
            <a:ext cx="6916381" cy="400110"/>
          </a:xfrm>
          <a:prstGeom prst="rect">
            <a:avLst/>
          </a:prstGeom>
          <a:noFill/>
        </p:spPr>
        <p:txBody>
          <a:bodyPr wrap="none" rtlCol="0">
            <a:spAutoFit/>
          </a:bodyPr>
          <a:lstStyle/>
          <a:p>
            <a:r>
              <a:rPr lang="en-US" sz="2000" b="1" dirty="0">
                <a:solidFill>
                  <a:srgbClr val="00B050"/>
                </a:solidFill>
              </a:rPr>
              <a:t>Figure: Stick diagram and corresponding mask layout examples</a:t>
            </a:r>
            <a:r>
              <a:rPr lang="en-US" dirty="0"/>
              <a:t>.</a:t>
            </a:r>
            <a:endParaRPr lang="en-IN" dirty="0"/>
          </a:p>
        </p:txBody>
      </p:sp>
    </p:spTree>
    <p:extLst>
      <p:ext uri="{BB962C8B-B14F-4D97-AF65-F5344CB8AC3E}">
        <p14:creationId xmlns:p14="http://schemas.microsoft.com/office/powerpoint/2010/main" val="42740522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137</a:t>
            </a:fld>
            <a:endParaRPr lang="en-IN"/>
          </a:p>
        </p:txBody>
      </p:sp>
      <p:sp>
        <p:nvSpPr>
          <p:cNvPr id="8" name="TextBox 7">
            <a:extLst>
              <a:ext uri="{FF2B5EF4-FFF2-40B4-BE49-F238E27FC236}">
                <a16:creationId xmlns:a16="http://schemas.microsoft.com/office/drawing/2014/main" id="{A7DF0065-1A89-F0B9-93C8-E9CFCBAB1AB1}"/>
              </a:ext>
            </a:extLst>
          </p:cNvPr>
          <p:cNvSpPr txBox="1"/>
          <p:nvPr/>
        </p:nvSpPr>
        <p:spPr>
          <a:xfrm>
            <a:off x="4394734" y="7495023"/>
            <a:ext cx="3380349" cy="400110"/>
          </a:xfrm>
          <a:prstGeom prst="rect">
            <a:avLst/>
          </a:prstGeom>
          <a:noFill/>
        </p:spPr>
        <p:txBody>
          <a:bodyPr wrap="none" rtlCol="0">
            <a:spAutoFit/>
          </a:bodyPr>
          <a:lstStyle/>
          <a:p>
            <a:r>
              <a:rPr lang="en-US" sz="2000" b="1" dirty="0">
                <a:solidFill>
                  <a:srgbClr val="00B050"/>
                </a:solidFill>
              </a:rPr>
              <a:t>Figure: mask layout examples</a:t>
            </a:r>
            <a:r>
              <a:rPr lang="en-US" dirty="0"/>
              <a:t>.</a:t>
            </a:r>
            <a:endParaRPr lang="en-IN" dirty="0"/>
          </a:p>
        </p:txBody>
      </p:sp>
      <p:pic>
        <p:nvPicPr>
          <p:cNvPr id="3" name="Picture 2">
            <a:extLst>
              <a:ext uri="{FF2B5EF4-FFF2-40B4-BE49-F238E27FC236}">
                <a16:creationId xmlns:a16="http://schemas.microsoft.com/office/drawing/2014/main" id="{25F3582E-1988-FEBE-F410-B14B9508E186}"/>
              </a:ext>
            </a:extLst>
          </p:cNvPr>
          <p:cNvPicPr>
            <a:picLocks noChangeAspect="1"/>
          </p:cNvPicPr>
          <p:nvPr/>
        </p:nvPicPr>
        <p:blipFill rotWithShape="1">
          <a:blip r:embed="rId2"/>
          <a:srcRect l="4502" t="11911" r="2557"/>
          <a:stretch/>
        </p:blipFill>
        <p:spPr>
          <a:xfrm>
            <a:off x="1378334" y="1247905"/>
            <a:ext cx="10390909" cy="6142921"/>
          </a:xfrm>
          <a:prstGeom prst="rect">
            <a:avLst/>
          </a:prstGeom>
        </p:spPr>
      </p:pic>
    </p:spTree>
    <p:extLst>
      <p:ext uri="{BB962C8B-B14F-4D97-AF65-F5344CB8AC3E}">
        <p14:creationId xmlns:p14="http://schemas.microsoft.com/office/powerpoint/2010/main" val="75480794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138</a:t>
            </a:fld>
            <a:endParaRPr lang="en-IN"/>
          </a:p>
        </p:txBody>
      </p:sp>
      <p:sp>
        <p:nvSpPr>
          <p:cNvPr id="8" name="TextBox 7">
            <a:extLst>
              <a:ext uri="{FF2B5EF4-FFF2-40B4-BE49-F238E27FC236}">
                <a16:creationId xmlns:a16="http://schemas.microsoft.com/office/drawing/2014/main" id="{A7DF0065-1A89-F0B9-93C8-E9CFCBAB1AB1}"/>
              </a:ext>
            </a:extLst>
          </p:cNvPr>
          <p:cNvSpPr txBox="1"/>
          <p:nvPr/>
        </p:nvSpPr>
        <p:spPr>
          <a:xfrm>
            <a:off x="4394734" y="7495023"/>
            <a:ext cx="3380349" cy="400110"/>
          </a:xfrm>
          <a:prstGeom prst="rect">
            <a:avLst/>
          </a:prstGeom>
          <a:noFill/>
        </p:spPr>
        <p:txBody>
          <a:bodyPr wrap="none" rtlCol="0">
            <a:spAutoFit/>
          </a:bodyPr>
          <a:lstStyle/>
          <a:p>
            <a:r>
              <a:rPr lang="en-US" sz="2000" b="1" dirty="0">
                <a:solidFill>
                  <a:srgbClr val="00B050"/>
                </a:solidFill>
              </a:rPr>
              <a:t>Figure: mask layout examples</a:t>
            </a:r>
            <a:r>
              <a:rPr lang="en-US" dirty="0"/>
              <a:t>.</a:t>
            </a:r>
            <a:endParaRPr lang="en-IN" dirty="0"/>
          </a:p>
        </p:txBody>
      </p:sp>
      <p:pic>
        <p:nvPicPr>
          <p:cNvPr id="6" name="Picture 5">
            <a:extLst>
              <a:ext uri="{FF2B5EF4-FFF2-40B4-BE49-F238E27FC236}">
                <a16:creationId xmlns:a16="http://schemas.microsoft.com/office/drawing/2014/main" id="{3524E0FA-23DB-1E4F-3CE9-6D77D46560EB}"/>
              </a:ext>
            </a:extLst>
          </p:cNvPr>
          <p:cNvPicPr>
            <a:picLocks noChangeAspect="1"/>
          </p:cNvPicPr>
          <p:nvPr/>
        </p:nvPicPr>
        <p:blipFill rotWithShape="1">
          <a:blip r:embed="rId2"/>
          <a:srcRect l="1326" t="13762" r="2557" b="1389"/>
          <a:stretch/>
        </p:blipFill>
        <p:spPr>
          <a:xfrm>
            <a:off x="1208300" y="1204517"/>
            <a:ext cx="10390908" cy="6229696"/>
          </a:xfrm>
          <a:prstGeom prst="rect">
            <a:avLst/>
          </a:prstGeom>
        </p:spPr>
      </p:pic>
    </p:spTree>
    <p:extLst>
      <p:ext uri="{BB962C8B-B14F-4D97-AF65-F5344CB8AC3E}">
        <p14:creationId xmlns:p14="http://schemas.microsoft.com/office/powerpoint/2010/main" val="127741593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139</a:t>
            </a:fld>
            <a:endParaRPr lang="en-IN"/>
          </a:p>
        </p:txBody>
      </p:sp>
      <p:sp>
        <p:nvSpPr>
          <p:cNvPr id="8" name="TextBox 7">
            <a:extLst>
              <a:ext uri="{FF2B5EF4-FFF2-40B4-BE49-F238E27FC236}">
                <a16:creationId xmlns:a16="http://schemas.microsoft.com/office/drawing/2014/main" id="{A7DF0065-1A89-F0B9-93C8-E9CFCBAB1AB1}"/>
              </a:ext>
            </a:extLst>
          </p:cNvPr>
          <p:cNvSpPr txBox="1"/>
          <p:nvPr/>
        </p:nvSpPr>
        <p:spPr>
          <a:xfrm>
            <a:off x="4394734" y="7495023"/>
            <a:ext cx="3380349" cy="400110"/>
          </a:xfrm>
          <a:prstGeom prst="rect">
            <a:avLst/>
          </a:prstGeom>
          <a:noFill/>
        </p:spPr>
        <p:txBody>
          <a:bodyPr wrap="none" rtlCol="0">
            <a:spAutoFit/>
          </a:bodyPr>
          <a:lstStyle/>
          <a:p>
            <a:r>
              <a:rPr lang="en-US" sz="2000" b="1" dirty="0">
                <a:solidFill>
                  <a:srgbClr val="00B050"/>
                </a:solidFill>
              </a:rPr>
              <a:t>Figure: mask layout examples</a:t>
            </a:r>
            <a:r>
              <a:rPr lang="en-US" dirty="0"/>
              <a:t>.</a:t>
            </a:r>
            <a:endParaRPr lang="en-IN" dirty="0"/>
          </a:p>
        </p:txBody>
      </p:sp>
      <p:pic>
        <p:nvPicPr>
          <p:cNvPr id="6" name="Picture 5">
            <a:extLst>
              <a:ext uri="{FF2B5EF4-FFF2-40B4-BE49-F238E27FC236}">
                <a16:creationId xmlns:a16="http://schemas.microsoft.com/office/drawing/2014/main" id="{2EBD4B13-DD41-B92E-D6D3-24A509238B2A}"/>
              </a:ext>
            </a:extLst>
          </p:cNvPr>
          <p:cNvPicPr>
            <a:picLocks noChangeAspect="1"/>
          </p:cNvPicPr>
          <p:nvPr/>
        </p:nvPicPr>
        <p:blipFill rotWithShape="1">
          <a:blip r:embed="rId2"/>
          <a:srcRect l="4502" t="13762" r="8996" b="1557"/>
          <a:stretch/>
        </p:blipFill>
        <p:spPr>
          <a:xfrm>
            <a:off x="1222352" y="964025"/>
            <a:ext cx="10492509" cy="6142182"/>
          </a:xfrm>
          <a:prstGeom prst="rect">
            <a:avLst/>
          </a:prstGeom>
        </p:spPr>
      </p:pic>
    </p:spTree>
    <p:extLst>
      <p:ext uri="{BB962C8B-B14F-4D97-AF65-F5344CB8AC3E}">
        <p14:creationId xmlns:p14="http://schemas.microsoft.com/office/powerpoint/2010/main" val="312107929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a:xfrm>
            <a:off x="1148165" y="1157573"/>
            <a:ext cx="10742890" cy="661700"/>
          </a:xfrm>
          <a:solidFill>
            <a:schemeClr val="tx1"/>
          </a:solidFill>
        </p:spPr>
        <p:txBody>
          <a:bodyPr/>
          <a:lstStyle/>
          <a:p>
            <a:pPr algn="ctr"/>
            <a:r>
              <a:rPr lang="en-US" altLang="en-US" sz="3678" dirty="0">
                <a:solidFill>
                  <a:srgbClr val="FFFF00"/>
                </a:solidFill>
                <a:latin typeface="Times New Roman" panose="02020603050405020304" pitchFamily="18" charset="0"/>
                <a:cs typeface="Times New Roman" panose="02020603050405020304" pitchFamily="18" charset="0"/>
              </a:rPr>
              <a:t>Operation of N-channel enhancement MOSFET</a:t>
            </a:r>
          </a:p>
        </p:txBody>
      </p:sp>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7D0DECAA-9D41-4D06-BEF2-37ED40466857}" type="slidenum">
              <a:rPr lang="en-US" smtClean="0"/>
              <a:pPr>
                <a:defRPr/>
              </a:pPr>
              <a:t>14</a:t>
            </a:fld>
            <a:endParaRPr lang="en-US" dirty="0"/>
          </a:p>
        </p:txBody>
      </p:sp>
      <p:sp>
        <p:nvSpPr>
          <p:cNvPr id="15366" name="Rectangle 6"/>
          <p:cNvSpPr>
            <a:spLocks noChangeArrowheads="1"/>
          </p:cNvSpPr>
          <p:nvPr/>
        </p:nvSpPr>
        <p:spPr bwMode="auto">
          <a:xfrm>
            <a:off x="436268" y="1999536"/>
            <a:ext cx="1118402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dirty="0">
                <a:solidFill>
                  <a:srgbClr val="002060"/>
                </a:solidFill>
                <a:latin typeface="Times New Roman" panose="02020603050405020304" pitchFamily="18" charset="0"/>
                <a:cs typeface="Times New Roman" panose="02020603050405020304" pitchFamily="18" charset="0"/>
              </a:rPr>
              <a:t>For an n-channel device </a:t>
            </a:r>
            <a:r>
              <a:rPr lang="en-US" altLang="en-US" sz="2452" dirty="0">
                <a:solidFill>
                  <a:srgbClr val="002060"/>
                </a:solidFill>
                <a:latin typeface="Times New Roman" panose="02020603050405020304" pitchFamily="18" charset="0"/>
                <a:cs typeface="Times New Roman" panose="02020603050405020304" pitchFamily="18" charset="0"/>
              </a:rPr>
              <a:t>with its source and substrate grounded (</a:t>
            </a:r>
            <a:r>
              <a:rPr lang="en-US" altLang="en-US" sz="2452" dirty="0" err="1">
                <a:solidFill>
                  <a:srgbClr val="002060"/>
                </a:solidFill>
                <a:latin typeface="Times New Roman" panose="02020603050405020304" pitchFamily="18" charset="0"/>
                <a:cs typeface="Times New Roman" panose="02020603050405020304" pitchFamily="18" charset="0"/>
              </a:rPr>
              <a:t>i</a:t>
            </a:r>
            <a:r>
              <a:rPr lang="en-US" altLang="en-US" sz="2452" dirty="0">
                <a:solidFill>
                  <a:srgbClr val="002060"/>
                </a:solidFill>
                <a:latin typeface="Times New Roman" panose="02020603050405020304" pitchFamily="18" charset="0"/>
                <a:cs typeface="Times New Roman" panose="02020603050405020304" pitchFamily="18" charset="0"/>
              </a:rPr>
              <a:t>. e.,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i="1" baseline="-25000" dirty="0">
                <a:solidFill>
                  <a:srgbClr val="002060"/>
                </a:solidFill>
                <a:latin typeface="Times New Roman" panose="02020603050405020304" pitchFamily="18" charset="0"/>
                <a:cs typeface="Times New Roman" panose="02020603050405020304" pitchFamily="18" charset="0"/>
              </a:rPr>
              <a:t>S</a:t>
            </a:r>
            <a:r>
              <a:rPr lang="en-US" altLang="en-US" sz="2452" dirty="0">
                <a:solidFill>
                  <a:srgbClr val="002060"/>
                </a:solidFill>
                <a:latin typeface="Times New Roman" panose="02020603050405020304" pitchFamily="18" charset="0"/>
                <a:cs typeface="Times New Roman" panose="02020603050405020304" pitchFamily="18" charset="0"/>
              </a:rPr>
              <a:t>=</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i="1" baseline="-25000" dirty="0">
                <a:solidFill>
                  <a:srgbClr val="002060"/>
                </a:solidFill>
                <a:latin typeface="Times New Roman" panose="02020603050405020304" pitchFamily="18" charset="0"/>
                <a:cs typeface="Times New Roman" panose="02020603050405020304" pitchFamily="18" charset="0"/>
              </a:rPr>
              <a:t>B</a:t>
            </a:r>
            <a:r>
              <a:rPr lang="en-US" altLang="en-US" sz="2452" dirty="0">
                <a:solidFill>
                  <a:srgbClr val="002060"/>
                </a:solidFill>
                <a:latin typeface="Times New Roman" panose="02020603050405020304" pitchFamily="18" charset="0"/>
                <a:cs typeface="Times New Roman" panose="02020603050405020304" pitchFamily="18" charset="0"/>
              </a:rPr>
              <a:t>=0 V).</a:t>
            </a:r>
          </a:p>
        </p:txBody>
      </p:sp>
      <p:sp>
        <p:nvSpPr>
          <p:cNvPr id="8" name="Rectangle 7"/>
          <p:cNvSpPr/>
          <p:nvPr/>
        </p:nvSpPr>
        <p:spPr>
          <a:xfrm>
            <a:off x="436268" y="2674081"/>
            <a:ext cx="8207996" cy="1979068"/>
          </a:xfrm>
          <a:prstGeom prst="rect">
            <a:avLst/>
          </a:prstGeom>
        </p:spPr>
        <p:txBody>
          <a:bodyPr>
            <a:spAutoFit/>
          </a:bodyPr>
          <a:lstStyle/>
          <a:p>
            <a:pPr algn="just">
              <a:defRPr/>
            </a:pPr>
            <a:r>
              <a:rPr lang="en-US" sz="2452" b="1" dirty="0">
                <a:solidFill>
                  <a:srgbClr val="0000FF"/>
                </a:solidFill>
                <a:latin typeface="Times New Roman" panose="02020603050405020304" pitchFamily="18" charset="0"/>
                <a:cs typeface="Times New Roman" panose="02020603050405020304" pitchFamily="18" charset="0"/>
              </a:rPr>
              <a:t>For any value of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DS</a:t>
            </a:r>
            <a:r>
              <a:rPr lang="en-US" sz="2452" dirty="0">
                <a:solidFill>
                  <a:srgbClr val="0000FF"/>
                </a:solidFill>
                <a:latin typeface="Times New Roman" panose="02020603050405020304" pitchFamily="18" charset="0"/>
                <a:cs typeface="Times New Roman" panose="02020603050405020304" pitchFamily="18" charset="0"/>
              </a:rPr>
              <a:t>: </a:t>
            </a:r>
            <a:r>
              <a:rPr lang="en-US" sz="2452" dirty="0">
                <a:solidFill>
                  <a:srgbClr val="002060"/>
                </a:solidFill>
                <a:latin typeface="Times New Roman" panose="02020603050405020304" pitchFamily="18" charset="0"/>
                <a:cs typeface="Times New Roman" panose="02020603050405020304" pitchFamily="18" charset="0"/>
              </a:rPr>
              <a:t>(</a:t>
            </a:r>
            <a:r>
              <a:rPr lang="en-US" sz="2452" b="1" i="1" dirty="0">
                <a:solidFill>
                  <a:srgbClr val="002060"/>
                </a:solidFill>
                <a:latin typeface="Times New Roman" panose="02020603050405020304" pitchFamily="18" charset="0"/>
                <a:cs typeface="Times New Roman" panose="02020603050405020304" pitchFamily="18" charset="0"/>
              </a:rPr>
              <a:t>Operation with zero gate voltage</a:t>
            </a:r>
            <a:r>
              <a:rPr lang="en-US" sz="2452" dirty="0">
                <a:solidFill>
                  <a:srgbClr val="002060"/>
                </a:solidFill>
                <a:latin typeface="Times New Roman" panose="02020603050405020304" pitchFamily="18" charset="0"/>
                <a:cs typeface="Times New Roman" panose="02020603050405020304" pitchFamily="18" charset="0"/>
              </a:rPr>
              <a:t>)</a:t>
            </a:r>
          </a:p>
          <a:p>
            <a:pPr marL="350307" indent="-350307" algn="just">
              <a:buFont typeface="Arial" panose="020B0604020202020204" pitchFamily="34" charset="0"/>
              <a:buChar char="•"/>
              <a:defRPr/>
            </a:pPr>
            <a:r>
              <a:rPr lang="en-US" sz="2452" dirty="0">
                <a:solidFill>
                  <a:srgbClr val="002060"/>
                </a:solidFill>
                <a:latin typeface="Times New Roman" panose="02020603050405020304" pitchFamily="18" charset="0"/>
                <a:cs typeface="Times New Roman" panose="02020603050405020304" pitchFamily="18" charset="0"/>
              </a:rPr>
              <a:t> when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GS</a:t>
            </a:r>
            <a:r>
              <a:rPr lang="en-US" sz="2452" b="1" i="1" dirty="0">
                <a:solidFill>
                  <a:srgbClr val="0000FF"/>
                </a:solidFill>
                <a:latin typeface="Times New Roman" panose="02020603050405020304" pitchFamily="18" charset="0"/>
                <a:cs typeface="Times New Roman" panose="02020603050405020304" pitchFamily="18" charset="0"/>
              </a:rPr>
              <a:t> </a:t>
            </a:r>
            <a:r>
              <a:rPr lang="en-US" sz="2452" b="1" dirty="0">
                <a:solidFill>
                  <a:srgbClr val="0000FF"/>
                </a:solidFill>
                <a:latin typeface="Times New Roman" panose="02020603050405020304" pitchFamily="18" charset="0"/>
                <a:cs typeface="Times New Roman" panose="02020603050405020304" pitchFamily="18" charset="0"/>
              </a:rPr>
              <a:t>&lt;0 </a:t>
            </a:r>
            <a:r>
              <a:rPr lang="en-US" sz="2452" dirty="0">
                <a:solidFill>
                  <a:srgbClr val="0000FF"/>
                </a:solidFill>
                <a:latin typeface="Times New Roman" panose="02020603050405020304" pitchFamily="18" charset="0"/>
                <a:cs typeface="Times New Roman" panose="02020603050405020304" pitchFamily="18" charset="0"/>
              </a:rPr>
              <a:t>(</a:t>
            </a:r>
            <a:r>
              <a:rPr lang="en-US" sz="2452" b="1" dirty="0">
                <a:solidFill>
                  <a:srgbClr val="0000FF"/>
                </a:solidFill>
                <a:latin typeface="Times New Roman" panose="02020603050405020304" pitchFamily="18" charset="0"/>
                <a:cs typeface="Times New Roman" panose="02020603050405020304" pitchFamily="18" charset="0"/>
              </a:rPr>
              <a:t>accumulation</a:t>
            </a:r>
            <a:r>
              <a:rPr lang="en-US" sz="2452" dirty="0">
                <a:solidFill>
                  <a:srgbClr val="0000FF"/>
                </a:solidFill>
                <a:latin typeface="Times New Roman" panose="02020603050405020304" pitchFamily="18" charset="0"/>
                <a:cs typeface="Times New Roman" panose="02020603050405020304" pitchFamily="18" charset="0"/>
              </a:rPr>
              <a:t>), </a:t>
            </a:r>
            <a:r>
              <a:rPr lang="en-US" sz="2452" dirty="0">
                <a:solidFill>
                  <a:srgbClr val="002060"/>
                </a:solidFill>
                <a:latin typeface="Times New Roman" panose="02020603050405020304" pitchFamily="18" charset="0"/>
                <a:cs typeface="Times New Roman" panose="02020603050405020304" pitchFamily="18" charset="0"/>
              </a:rPr>
              <a:t>the source to drain path consists of </a:t>
            </a:r>
            <a:r>
              <a:rPr lang="en-US" sz="2452" b="1" dirty="0">
                <a:solidFill>
                  <a:srgbClr val="0000FF"/>
                </a:solidFill>
                <a:latin typeface="Times New Roman" panose="02020603050405020304" pitchFamily="18" charset="0"/>
                <a:cs typeface="Times New Roman" panose="02020603050405020304" pitchFamily="18" charset="0"/>
              </a:rPr>
              <a:t>two back to back diodes</a:t>
            </a:r>
            <a:r>
              <a:rPr lang="en-US" sz="2452" dirty="0">
                <a:solidFill>
                  <a:srgbClr val="0000FF"/>
                </a:solidFill>
                <a:latin typeface="Times New Roman" panose="02020603050405020304" pitchFamily="18" charset="0"/>
                <a:cs typeface="Times New Roman" panose="02020603050405020304" pitchFamily="18" charset="0"/>
              </a:rPr>
              <a:t>. </a:t>
            </a:r>
          </a:p>
          <a:p>
            <a:pPr marL="350307" indent="-350307" algn="just">
              <a:buFont typeface="Arial" panose="020B0604020202020204" pitchFamily="34" charset="0"/>
              <a:buChar char="•"/>
              <a:defRPr/>
            </a:pPr>
            <a:r>
              <a:rPr lang="en-US" sz="2452" dirty="0">
                <a:solidFill>
                  <a:srgbClr val="002060"/>
                </a:solidFill>
                <a:latin typeface="Times New Roman" panose="02020603050405020304" pitchFamily="18" charset="0"/>
                <a:cs typeface="Times New Roman" panose="02020603050405020304" pitchFamily="18" charset="0"/>
              </a:rPr>
              <a:t>One of these diodes is always reverse biased regardless of the drain voltage polarity.</a:t>
            </a:r>
          </a:p>
        </p:txBody>
      </p:sp>
      <p:pic>
        <p:nvPicPr>
          <p:cNvPr id="15368" name="Picture 8"/>
          <p:cNvPicPr>
            <a:picLocks noChangeAspect="1"/>
          </p:cNvPicPr>
          <p:nvPr/>
        </p:nvPicPr>
        <p:blipFill>
          <a:blip r:embed="rId2">
            <a:extLst>
              <a:ext uri="{28A0092B-C50C-407E-A947-70E740481C1C}">
                <a14:useLocalDpi xmlns:a14="http://schemas.microsoft.com/office/drawing/2010/main" val="0"/>
              </a:ext>
            </a:extLst>
          </a:blip>
          <a:srcRect l="4340" r="4092" b="8929"/>
          <a:stretch>
            <a:fillRect/>
          </a:stretch>
        </p:blipFill>
        <p:spPr bwMode="auto">
          <a:xfrm>
            <a:off x="8644264" y="3209280"/>
            <a:ext cx="3811261" cy="261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9"/>
          <p:cNvSpPr>
            <a:spLocks noChangeArrowheads="1"/>
          </p:cNvSpPr>
          <p:nvPr/>
        </p:nvSpPr>
        <p:spPr bwMode="auto">
          <a:xfrm>
            <a:off x="436268" y="4970060"/>
            <a:ext cx="8207996"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when 0&lt;</a:t>
            </a:r>
            <a:r>
              <a:rPr lang="en-US" altLang="en-US" sz="2452" b="1" i="1" dirty="0">
                <a:solidFill>
                  <a:srgbClr val="002060"/>
                </a:solidFill>
                <a:latin typeface="Times New Roman" panose="02020603050405020304" pitchFamily="18" charset="0"/>
                <a:cs typeface="Times New Roman" panose="02020603050405020304" pitchFamily="18" charset="0"/>
              </a:rPr>
              <a:t>V</a:t>
            </a:r>
            <a:r>
              <a:rPr lang="en-US" altLang="en-US" sz="2452" b="1" i="1" baseline="-25000" dirty="0">
                <a:solidFill>
                  <a:srgbClr val="002060"/>
                </a:solidFill>
                <a:latin typeface="Times New Roman" panose="02020603050405020304" pitchFamily="18" charset="0"/>
                <a:cs typeface="Times New Roman" panose="02020603050405020304" pitchFamily="18" charset="0"/>
              </a:rPr>
              <a:t>GS</a:t>
            </a:r>
            <a:r>
              <a:rPr lang="en-US" altLang="en-US" sz="2452" b="1" dirty="0">
                <a:solidFill>
                  <a:srgbClr val="002060"/>
                </a:solidFill>
                <a:latin typeface="Times New Roman" panose="02020603050405020304" pitchFamily="18" charset="0"/>
                <a:cs typeface="Times New Roman" panose="02020603050405020304" pitchFamily="18" charset="0"/>
              </a:rPr>
              <a:t> &lt;</a:t>
            </a:r>
            <a:r>
              <a:rPr lang="en-US" altLang="en-US" sz="2452" b="1" i="1" dirty="0">
                <a:solidFill>
                  <a:srgbClr val="002060"/>
                </a:solidFill>
                <a:latin typeface="Times New Roman" panose="02020603050405020304" pitchFamily="18" charset="0"/>
                <a:cs typeface="Times New Roman" panose="02020603050405020304" pitchFamily="18" charset="0"/>
              </a:rPr>
              <a:t>V</a:t>
            </a:r>
            <a:r>
              <a:rPr lang="en-US" altLang="en-US" sz="2452" b="1" i="1" baseline="-25000" dirty="0">
                <a:solidFill>
                  <a:srgbClr val="002060"/>
                </a:solidFill>
                <a:latin typeface="Times New Roman" panose="02020603050405020304" pitchFamily="18" charset="0"/>
                <a:cs typeface="Times New Roman" panose="02020603050405020304" pitchFamily="18" charset="0"/>
              </a:rPr>
              <a:t>T</a:t>
            </a:r>
            <a:r>
              <a:rPr lang="en-US" altLang="en-US" sz="2452" b="1" dirty="0">
                <a:solidFill>
                  <a:srgbClr val="002060"/>
                </a:solidFill>
                <a:latin typeface="Times New Roman" panose="02020603050405020304" pitchFamily="18" charset="0"/>
                <a:cs typeface="Times New Roman" panose="02020603050405020304" pitchFamily="18" charset="0"/>
              </a:rPr>
              <a:t> </a:t>
            </a:r>
            <a:r>
              <a:rPr lang="en-US" altLang="en-US" sz="2452" dirty="0">
                <a:solidFill>
                  <a:srgbClr val="0000FF"/>
                </a:solidFill>
                <a:latin typeface="Times New Roman" panose="02020603050405020304" pitchFamily="18" charset="0"/>
                <a:cs typeface="Times New Roman" panose="02020603050405020304" pitchFamily="18" charset="0"/>
              </a:rPr>
              <a:t>(</a:t>
            </a:r>
            <a:r>
              <a:rPr lang="en-US" altLang="en-US" sz="2452" b="1" dirty="0">
                <a:solidFill>
                  <a:srgbClr val="0000FF"/>
                </a:solidFill>
                <a:latin typeface="Times New Roman" panose="02020603050405020304" pitchFamily="18" charset="0"/>
                <a:cs typeface="Times New Roman" panose="02020603050405020304" pitchFamily="18" charset="0"/>
              </a:rPr>
              <a:t>depletion</a:t>
            </a:r>
            <a:r>
              <a:rPr lang="en-US" altLang="en-US" sz="2452" dirty="0">
                <a:solidFill>
                  <a:srgbClr val="0000FF"/>
                </a:solidFill>
                <a:latin typeface="Times New Roman" panose="02020603050405020304" pitchFamily="18" charset="0"/>
                <a:cs typeface="Times New Roman" panose="02020603050405020304" pitchFamily="18" charset="0"/>
              </a:rPr>
              <a:t>), </a:t>
            </a:r>
            <a:r>
              <a:rPr lang="en-US" altLang="en-US" sz="2452" dirty="0">
                <a:solidFill>
                  <a:srgbClr val="002060"/>
                </a:solidFill>
                <a:latin typeface="Times New Roman" panose="02020603050405020304" pitchFamily="18" charset="0"/>
                <a:cs typeface="Times New Roman" panose="02020603050405020304" pitchFamily="18" charset="0"/>
              </a:rPr>
              <a:t>there is a deficit of electrons and holes making the </a:t>
            </a:r>
            <a:r>
              <a:rPr lang="en-US" altLang="en-US" sz="2452" b="1" dirty="0">
                <a:solidFill>
                  <a:srgbClr val="0000FF"/>
                </a:solidFill>
                <a:latin typeface="Times New Roman" panose="02020603050405020304" pitchFamily="18" charset="0"/>
                <a:cs typeface="Times New Roman" panose="02020603050405020304" pitchFamily="18" charset="0"/>
              </a:rPr>
              <a:t>channel highly resistive</a:t>
            </a:r>
            <a:r>
              <a:rPr lang="en-US" altLang="en-US" sz="2452" dirty="0">
                <a:solidFill>
                  <a:srgbClr val="0000FF"/>
                </a:solidFill>
                <a:latin typeface="Times New Roman" panose="02020603050405020304" pitchFamily="18" charset="0"/>
                <a:cs typeface="Times New Roman" panose="02020603050405020304" pitchFamily="18" charset="0"/>
              </a:rPr>
              <a:t>.</a:t>
            </a:r>
          </a:p>
          <a:p>
            <a:pPr algn="just">
              <a:lnSpc>
                <a:spcPct val="100000"/>
              </a:lnSpc>
              <a:spcBef>
                <a:spcPct val="0"/>
              </a:spcBef>
            </a:pPr>
            <a:r>
              <a:rPr lang="en-US" altLang="en-US" sz="2452" b="1" dirty="0">
                <a:solidFill>
                  <a:srgbClr val="0000FF"/>
                </a:solidFill>
                <a:latin typeface="Times New Roman" panose="02020603050405020304" pitchFamily="18" charset="0"/>
                <a:cs typeface="Times New Roman" panose="02020603050405020304" pitchFamily="18" charset="0"/>
              </a:rPr>
              <a:t>No Drain current can flow.</a:t>
            </a:r>
          </a:p>
        </p:txBody>
      </p:sp>
      <p:sp>
        <p:nvSpPr>
          <p:cNvPr id="15370" name="Rectangle 10"/>
          <p:cNvSpPr>
            <a:spLocks noChangeArrowheads="1"/>
          </p:cNvSpPr>
          <p:nvPr/>
        </p:nvSpPr>
        <p:spPr bwMode="auto">
          <a:xfrm>
            <a:off x="11359179" y="2858968"/>
            <a:ext cx="1129412" cy="37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b="1" dirty="0">
                <a:solidFill>
                  <a:srgbClr val="002060"/>
                </a:solidFill>
                <a:latin typeface="Times New Roman" panose="02020603050405020304" pitchFamily="18" charset="0"/>
                <a:cs typeface="Times New Roman" panose="02020603050405020304" pitchFamily="18" charset="0"/>
              </a:rPr>
              <a:t>V</a:t>
            </a:r>
            <a:r>
              <a:rPr lang="en-US" altLang="en-US" sz="1839" b="1" baseline="-25000" dirty="0">
                <a:solidFill>
                  <a:srgbClr val="002060"/>
                </a:solidFill>
                <a:latin typeface="Times New Roman" panose="02020603050405020304" pitchFamily="18" charset="0"/>
                <a:cs typeface="Times New Roman" panose="02020603050405020304" pitchFamily="18" charset="0"/>
              </a:rPr>
              <a:t>DS </a:t>
            </a:r>
            <a:r>
              <a:rPr lang="en-US" altLang="en-US" sz="1839" b="1" dirty="0">
                <a:solidFill>
                  <a:srgbClr val="002060"/>
                </a:solidFill>
                <a:latin typeface="Times New Roman" panose="02020603050405020304" pitchFamily="18" charset="0"/>
                <a:cs typeface="Times New Roman" panose="02020603050405020304" pitchFamily="18" charset="0"/>
              </a:rPr>
              <a:t>≥ 0 V</a:t>
            </a:r>
            <a:endParaRPr lang="en-US" altLang="en-US" sz="1839" b="1" dirty="0"/>
          </a:p>
        </p:txBody>
      </p:sp>
      <p:sp>
        <p:nvSpPr>
          <p:cNvPr id="15371" name="TextBox 10"/>
          <p:cNvSpPr txBox="1">
            <a:spLocks noChangeArrowheads="1"/>
          </p:cNvSpPr>
          <p:nvPr/>
        </p:nvSpPr>
        <p:spPr bwMode="auto">
          <a:xfrm>
            <a:off x="8212861" y="5888515"/>
            <a:ext cx="4242663"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5 n-channel enhancement MOSFET at zero gate voltage.</a:t>
            </a:r>
          </a:p>
        </p:txBody>
      </p:sp>
      <p:grpSp>
        <p:nvGrpSpPr>
          <p:cNvPr id="7" name="Group 6"/>
          <p:cNvGrpSpPr/>
          <p:nvPr/>
        </p:nvGrpSpPr>
        <p:grpSpPr>
          <a:xfrm>
            <a:off x="9885111" y="4091955"/>
            <a:ext cx="233221" cy="390854"/>
            <a:chOff x="3991285" y="5429272"/>
            <a:chExt cx="228287" cy="386051"/>
          </a:xfrm>
          <a:solidFill>
            <a:srgbClr val="C00000"/>
          </a:solidFill>
        </p:grpSpPr>
        <p:sp>
          <p:nvSpPr>
            <p:cNvPr id="2" name="Isosceles Triangle 1"/>
            <p:cNvSpPr/>
            <p:nvPr/>
          </p:nvSpPr>
          <p:spPr>
            <a:xfrm rot="16200000">
              <a:off x="3919898" y="5502396"/>
              <a:ext cx="371062" cy="228287"/>
            </a:xfrm>
            <a:prstGeom prst="triangl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cxnSp>
          <p:nvCxnSpPr>
            <p:cNvPr id="5" name="Straight Connector 4"/>
            <p:cNvCxnSpPr/>
            <p:nvPr/>
          </p:nvCxnSpPr>
          <p:spPr>
            <a:xfrm>
              <a:off x="3991285" y="5429272"/>
              <a:ext cx="0" cy="386051"/>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10800000">
            <a:off x="10977019" y="4078538"/>
            <a:ext cx="233221" cy="390854"/>
            <a:chOff x="3991285" y="5429272"/>
            <a:chExt cx="228287" cy="386051"/>
          </a:xfrm>
          <a:solidFill>
            <a:srgbClr val="C00000"/>
          </a:solidFill>
        </p:grpSpPr>
        <p:sp>
          <p:nvSpPr>
            <p:cNvPr id="20" name="Isosceles Triangle 19"/>
            <p:cNvSpPr/>
            <p:nvPr/>
          </p:nvSpPr>
          <p:spPr>
            <a:xfrm rot="16200000">
              <a:off x="3919898" y="5502396"/>
              <a:ext cx="371062" cy="228287"/>
            </a:xfrm>
            <a:prstGeom prst="triangl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cxnSp>
          <p:nvCxnSpPr>
            <p:cNvPr id="21" name="Straight Connector 20"/>
            <p:cNvCxnSpPr/>
            <p:nvPr/>
          </p:nvCxnSpPr>
          <p:spPr>
            <a:xfrm>
              <a:off x="3991285" y="5429272"/>
              <a:ext cx="0" cy="386051"/>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a:off x="10097409" y="4278055"/>
            <a:ext cx="900107" cy="0"/>
          </a:xfrm>
          <a:prstGeom prst="line">
            <a:avLst/>
          </a:prstGeom>
          <a:solidFill>
            <a:srgbClr val="C00000"/>
          </a:solidFill>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17409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8"/>
                                        </p:tgtEl>
                                        <p:attrNameLst>
                                          <p:attrName>style.visibility</p:attrName>
                                        </p:attrNameLst>
                                      </p:cBhvr>
                                      <p:to>
                                        <p:strVal val="visible"/>
                                      </p:to>
                                    </p:set>
                                    <p:anim calcmode="lin" valueType="num">
                                      <p:cBhvr additive="base">
                                        <p:cTn id="7" dur="500" fill="hold"/>
                                        <p:tgtEl>
                                          <p:spTgt spid="15368"/>
                                        </p:tgtEl>
                                        <p:attrNameLst>
                                          <p:attrName>ppt_x</p:attrName>
                                        </p:attrNameLst>
                                      </p:cBhvr>
                                      <p:tavLst>
                                        <p:tav tm="0">
                                          <p:val>
                                            <p:strVal val="#ppt_x"/>
                                          </p:val>
                                        </p:tav>
                                        <p:tav tm="100000">
                                          <p:val>
                                            <p:strVal val="#ppt_x"/>
                                          </p:val>
                                        </p:tav>
                                      </p:tavLst>
                                    </p:anim>
                                    <p:anim calcmode="lin" valueType="num">
                                      <p:cBhvr additive="base">
                                        <p:cTn id="8" dur="500" fill="hold"/>
                                        <p:tgtEl>
                                          <p:spTgt spid="1536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371"/>
                                        </p:tgtEl>
                                        <p:attrNameLst>
                                          <p:attrName>style.visibility</p:attrName>
                                        </p:attrNameLst>
                                      </p:cBhvr>
                                      <p:to>
                                        <p:strVal val="visible"/>
                                      </p:to>
                                    </p:set>
                                    <p:anim calcmode="lin" valueType="num">
                                      <p:cBhvr additive="base">
                                        <p:cTn id="11" dur="500" fill="hold"/>
                                        <p:tgtEl>
                                          <p:spTgt spid="15371"/>
                                        </p:tgtEl>
                                        <p:attrNameLst>
                                          <p:attrName>ppt_x</p:attrName>
                                        </p:attrNameLst>
                                      </p:cBhvr>
                                      <p:tavLst>
                                        <p:tav tm="0">
                                          <p:val>
                                            <p:strVal val="#ppt_x"/>
                                          </p:val>
                                        </p:tav>
                                        <p:tav tm="100000">
                                          <p:val>
                                            <p:strVal val="#ppt_x"/>
                                          </p:val>
                                        </p:tav>
                                      </p:tavLst>
                                    </p:anim>
                                    <p:anim calcmode="lin" valueType="num">
                                      <p:cBhvr additive="base">
                                        <p:cTn id="12" dur="500" fill="hold"/>
                                        <p:tgtEl>
                                          <p:spTgt spid="1537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366"/>
                                        </p:tgtEl>
                                        <p:attrNameLst>
                                          <p:attrName>style.visibility</p:attrName>
                                        </p:attrNameLst>
                                      </p:cBhvr>
                                      <p:to>
                                        <p:strVal val="visible"/>
                                      </p:to>
                                    </p:set>
                                    <p:anim calcmode="lin" valueType="num">
                                      <p:cBhvr additive="base">
                                        <p:cTn id="17" dur="500" fill="hold"/>
                                        <p:tgtEl>
                                          <p:spTgt spid="15366"/>
                                        </p:tgtEl>
                                        <p:attrNameLst>
                                          <p:attrName>ppt_x</p:attrName>
                                        </p:attrNameLst>
                                      </p:cBhvr>
                                      <p:tavLst>
                                        <p:tav tm="0">
                                          <p:val>
                                            <p:strVal val="#ppt_x"/>
                                          </p:val>
                                        </p:tav>
                                        <p:tav tm="100000">
                                          <p:val>
                                            <p:strVal val="#ppt_x"/>
                                          </p:val>
                                        </p:tav>
                                      </p:tavLst>
                                    </p:anim>
                                    <p:anim calcmode="lin" valueType="num">
                                      <p:cBhvr additive="base">
                                        <p:cTn id="1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370"/>
                                        </p:tgtEl>
                                        <p:attrNameLst>
                                          <p:attrName>style.visibility</p:attrName>
                                        </p:attrNameLst>
                                      </p:cBhvr>
                                      <p:to>
                                        <p:strVal val="visible"/>
                                      </p:to>
                                    </p:set>
                                    <p:anim calcmode="lin" valueType="num">
                                      <p:cBhvr additive="base">
                                        <p:cTn id="29" dur="500" fill="hold"/>
                                        <p:tgtEl>
                                          <p:spTgt spid="15370"/>
                                        </p:tgtEl>
                                        <p:attrNameLst>
                                          <p:attrName>ppt_x</p:attrName>
                                        </p:attrNameLst>
                                      </p:cBhvr>
                                      <p:tavLst>
                                        <p:tav tm="0">
                                          <p:val>
                                            <p:strVal val="#ppt_x"/>
                                          </p:val>
                                        </p:tav>
                                        <p:tav tm="100000">
                                          <p:val>
                                            <p:strVal val="#ppt_x"/>
                                          </p:val>
                                        </p:tav>
                                      </p:tavLst>
                                    </p:anim>
                                    <p:anim calcmode="lin" valueType="num">
                                      <p:cBhvr additive="base">
                                        <p:cTn id="30" dur="500" fill="hold"/>
                                        <p:tgtEl>
                                          <p:spTgt spid="1537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369"/>
                                        </p:tgtEl>
                                        <p:attrNameLst>
                                          <p:attrName>style.visibility</p:attrName>
                                        </p:attrNameLst>
                                      </p:cBhvr>
                                      <p:to>
                                        <p:strVal val="visible"/>
                                      </p:to>
                                    </p:set>
                                    <p:anim calcmode="lin" valueType="num">
                                      <p:cBhvr additive="base">
                                        <p:cTn id="35" dur="500" fill="hold"/>
                                        <p:tgtEl>
                                          <p:spTgt spid="15369"/>
                                        </p:tgtEl>
                                        <p:attrNameLst>
                                          <p:attrName>ppt_x</p:attrName>
                                        </p:attrNameLst>
                                      </p:cBhvr>
                                      <p:tavLst>
                                        <p:tav tm="0">
                                          <p:val>
                                            <p:strVal val="#ppt_x"/>
                                          </p:val>
                                        </p:tav>
                                        <p:tav tm="100000">
                                          <p:val>
                                            <p:strVal val="#ppt_x"/>
                                          </p:val>
                                        </p:tav>
                                      </p:tavLst>
                                    </p:anim>
                                    <p:anim calcmode="lin" valueType="num">
                                      <p:cBhvr additive="base">
                                        <p:cTn id="36" dur="500" fill="hold"/>
                                        <p:tgtEl>
                                          <p:spTgt spid="15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P spid="8" grpId="0"/>
      <p:bldP spid="15369" grpId="0"/>
      <p:bldP spid="15370" grpId="0"/>
      <p:bldP spid="1537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latin typeface="Times" panose="02020603050405020304" pitchFamily="18" charset="0"/>
                <a:cs typeface="Times" panose="02020603050405020304" pitchFamily="18" charset="0"/>
              </a:rPr>
              <a:t>LAYOUTS</a:t>
            </a:r>
          </a:p>
        </p:txBody>
      </p:sp>
      <p:sp>
        <p:nvSpPr>
          <p:cNvPr id="3" name="Content Placeholder 2"/>
          <p:cNvSpPr>
            <a:spLocks noGrp="1"/>
          </p:cNvSpPr>
          <p:nvPr>
            <p:ph idx="1"/>
          </p:nvPr>
        </p:nvSpPr>
        <p:spPr/>
        <p:txBody>
          <a:bodyPr>
            <a:normAutofit fontScale="92500" lnSpcReduction="10000"/>
          </a:bodyPr>
          <a:lstStyle/>
          <a:p>
            <a:r>
              <a:rPr lang="en-US" dirty="0">
                <a:latin typeface="Times" panose="02020603050405020304" pitchFamily="18" charset="0"/>
                <a:cs typeface="Times" panose="02020603050405020304" pitchFamily="18" charset="0"/>
              </a:rPr>
              <a:t>Layer Types </a:t>
            </a:r>
          </a:p>
          <a:p>
            <a:pPr marL="0" indent="0">
              <a:buNone/>
            </a:pPr>
            <a:r>
              <a:rPr lang="en-US" dirty="0">
                <a:latin typeface="Times" panose="02020603050405020304" pitchFamily="18" charset="0"/>
                <a:cs typeface="Times" panose="02020603050405020304" pitchFamily="18" charset="0"/>
              </a:rPr>
              <a:t>	– p-substrate</a:t>
            </a:r>
          </a:p>
          <a:p>
            <a:pPr marL="0" indent="0">
              <a:buNone/>
            </a:pPr>
            <a:r>
              <a:rPr lang="en-US" dirty="0">
                <a:latin typeface="Times" panose="02020603050405020304" pitchFamily="18" charset="0"/>
                <a:cs typeface="Times" panose="02020603050405020304" pitchFamily="18" charset="0"/>
              </a:rPr>
              <a:t>          – n-well</a:t>
            </a:r>
          </a:p>
          <a:p>
            <a:pPr marL="0" indent="0">
              <a:buNone/>
            </a:pPr>
            <a:r>
              <a:rPr lang="en-US" dirty="0">
                <a:latin typeface="Times" panose="02020603050405020304" pitchFamily="18" charset="0"/>
                <a:cs typeface="Times" panose="02020603050405020304" pitchFamily="18" charset="0"/>
              </a:rPr>
              <a:t>          – n+ </a:t>
            </a:r>
          </a:p>
          <a:p>
            <a:pPr marL="0" indent="0">
              <a:buNone/>
            </a:pPr>
            <a:r>
              <a:rPr lang="en-US" dirty="0">
                <a:latin typeface="Times" panose="02020603050405020304" pitchFamily="18" charset="0"/>
                <a:cs typeface="Times" panose="02020603050405020304" pitchFamily="18" charset="0"/>
              </a:rPr>
              <a:t>          – p+ </a:t>
            </a:r>
          </a:p>
          <a:p>
            <a:pPr marL="0" indent="0">
              <a:buNone/>
            </a:pPr>
            <a:r>
              <a:rPr lang="en-US" dirty="0">
                <a:latin typeface="Times" panose="02020603050405020304" pitchFamily="18" charset="0"/>
                <a:cs typeface="Times" panose="02020603050405020304" pitchFamily="18" charset="0"/>
              </a:rPr>
              <a:t>         – Gate oxide </a:t>
            </a:r>
          </a:p>
          <a:p>
            <a:pPr marL="0" indent="0">
              <a:buNone/>
            </a:pPr>
            <a:r>
              <a:rPr lang="en-US" dirty="0">
                <a:latin typeface="Times" panose="02020603050405020304" pitchFamily="18" charset="0"/>
                <a:cs typeface="Times" panose="02020603050405020304" pitchFamily="18" charset="0"/>
              </a:rPr>
              <a:t>         – Gate (polysilicon)</a:t>
            </a:r>
          </a:p>
          <a:p>
            <a:pPr marL="0" indent="0">
              <a:buNone/>
            </a:pPr>
            <a:r>
              <a:rPr lang="en-US" dirty="0">
                <a:latin typeface="Times" panose="02020603050405020304" pitchFamily="18" charset="0"/>
                <a:cs typeface="Times" panose="02020603050405020304" pitchFamily="18" charset="0"/>
              </a:rPr>
              <a:t>        – Field Oxide </a:t>
            </a:r>
          </a:p>
          <a:p>
            <a:pPr marL="0" indent="0">
              <a:buNone/>
            </a:pPr>
            <a:r>
              <a:rPr lang="en-US" dirty="0">
                <a:latin typeface="Times" panose="02020603050405020304" pitchFamily="18" charset="0"/>
                <a:cs typeface="Times" panose="02020603050405020304" pitchFamily="18" charset="0"/>
              </a:rPr>
              <a:t>	Insulated glass </a:t>
            </a:r>
          </a:p>
          <a:p>
            <a:pPr marL="0" indent="0">
              <a:buNone/>
            </a:pPr>
            <a:r>
              <a:rPr lang="en-US" dirty="0">
                <a:latin typeface="Times" panose="02020603050405020304" pitchFamily="18" charset="0"/>
                <a:cs typeface="Times" panose="02020603050405020304" pitchFamily="18" charset="0"/>
              </a:rPr>
              <a:t>	Provide electrical isolation</a:t>
            </a: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140</a:t>
            </a:fld>
            <a:endParaRPr lang="en-IN"/>
          </a:p>
        </p:txBody>
      </p:sp>
    </p:spTree>
    <p:extLst>
      <p:ext uri="{BB962C8B-B14F-4D97-AF65-F5344CB8AC3E}">
        <p14:creationId xmlns:p14="http://schemas.microsoft.com/office/powerpoint/2010/main" val="154257604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141</a:t>
            </a:fld>
            <a:endParaRPr lang="en-IN"/>
          </a:p>
        </p:txBody>
      </p:sp>
      <p:pic>
        <p:nvPicPr>
          <p:cNvPr id="6" name="Picture 5"/>
          <p:cNvPicPr>
            <a:picLocks noChangeAspect="1"/>
          </p:cNvPicPr>
          <p:nvPr/>
        </p:nvPicPr>
        <p:blipFill>
          <a:blip r:embed="rId2"/>
          <a:stretch>
            <a:fillRect/>
          </a:stretch>
        </p:blipFill>
        <p:spPr>
          <a:xfrm>
            <a:off x="3589337" y="3197225"/>
            <a:ext cx="5276850" cy="1885950"/>
          </a:xfrm>
          <a:prstGeom prst="rect">
            <a:avLst/>
          </a:prstGeom>
        </p:spPr>
      </p:pic>
    </p:spTree>
    <p:extLst>
      <p:ext uri="{BB962C8B-B14F-4D97-AF65-F5344CB8AC3E}">
        <p14:creationId xmlns:p14="http://schemas.microsoft.com/office/powerpoint/2010/main" val="56452944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142</a:t>
            </a:fld>
            <a:endParaRPr lang="en-IN"/>
          </a:p>
        </p:txBody>
      </p:sp>
      <p:pic>
        <p:nvPicPr>
          <p:cNvPr id="6" name="Picture 5"/>
          <p:cNvPicPr>
            <a:picLocks noChangeAspect="1"/>
          </p:cNvPicPr>
          <p:nvPr/>
        </p:nvPicPr>
        <p:blipFill>
          <a:blip r:embed="rId2"/>
          <a:stretch>
            <a:fillRect/>
          </a:stretch>
        </p:blipFill>
        <p:spPr>
          <a:xfrm>
            <a:off x="1819274" y="1415635"/>
            <a:ext cx="8899526" cy="5496369"/>
          </a:xfrm>
          <a:prstGeom prst="rect">
            <a:avLst/>
          </a:prstGeom>
        </p:spPr>
      </p:pic>
    </p:spTree>
    <p:extLst>
      <p:ext uri="{BB962C8B-B14F-4D97-AF65-F5344CB8AC3E}">
        <p14:creationId xmlns:p14="http://schemas.microsoft.com/office/powerpoint/2010/main" val="97237803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143</a:t>
            </a:fld>
            <a:endParaRPr lang="en-IN"/>
          </a:p>
        </p:txBody>
      </p:sp>
      <p:pic>
        <p:nvPicPr>
          <p:cNvPr id="6" name="Picture 5"/>
          <p:cNvPicPr>
            <a:picLocks noChangeAspect="1"/>
          </p:cNvPicPr>
          <p:nvPr/>
        </p:nvPicPr>
        <p:blipFill>
          <a:blip r:embed="rId2"/>
          <a:stretch>
            <a:fillRect/>
          </a:stretch>
        </p:blipFill>
        <p:spPr>
          <a:xfrm>
            <a:off x="2689035" y="964025"/>
            <a:ext cx="6851780" cy="7098247"/>
          </a:xfrm>
          <a:prstGeom prst="rect">
            <a:avLst/>
          </a:prstGeom>
        </p:spPr>
      </p:pic>
    </p:spTree>
    <p:extLst>
      <p:ext uri="{BB962C8B-B14F-4D97-AF65-F5344CB8AC3E}">
        <p14:creationId xmlns:p14="http://schemas.microsoft.com/office/powerpoint/2010/main" val="13417144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144</a:t>
            </a:fld>
            <a:endParaRPr lang="en-IN"/>
          </a:p>
        </p:txBody>
      </p:sp>
      <p:pic>
        <p:nvPicPr>
          <p:cNvPr id="6" name="Picture 5"/>
          <p:cNvPicPr>
            <a:picLocks noChangeAspect="1"/>
          </p:cNvPicPr>
          <p:nvPr/>
        </p:nvPicPr>
        <p:blipFill>
          <a:blip r:embed="rId2"/>
          <a:stretch>
            <a:fillRect/>
          </a:stretch>
        </p:blipFill>
        <p:spPr>
          <a:xfrm>
            <a:off x="2693565" y="964025"/>
            <a:ext cx="8099013" cy="5847807"/>
          </a:xfrm>
          <a:prstGeom prst="rect">
            <a:avLst/>
          </a:prstGeom>
        </p:spPr>
      </p:pic>
    </p:spTree>
    <p:extLst>
      <p:ext uri="{BB962C8B-B14F-4D97-AF65-F5344CB8AC3E}">
        <p14:creationId xmlns:p14="http://schemas.microsoft.com/office/powerpoint/2010/main" val="10233225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145</a:t>
            </a:fld>
            <a:endParaRPr lang="en-IN"/>
          </a:p>
        </p:txBody>
      </p:sp>
      <p:pic>
        <p:nvPicPr>
          <p:cNvPr id="6" name="Picture 5"/>
          <p:cNvPicPr>
            <a:picLocks noChangeAspect="1"/>
          </p:cNvPicPr>
          <p:nvPr/>
        </p:nvPicPr>
        <p:blipFill>
          <a:blip r:embed="rId2"/>
          <a:stretch>
            <a:fillRect/>
          </a:stretch>
        </p:blipFill>
        <p:spPr>
          <a:xfrm>
            <a:off x="2913322" y="1415635"/>
            <a:ext cx="7004768" cy="4594269"/>
          </a:xfrm>
          <a:prstGeom prst="rect">
            <a:avLst/>
          </a:prstGeom>
        </p:spPr>
      </p:pic>
    </p:spTree>
    <p:extLst>
      <p:ext uri="{BB962C8B-B14F-4D97-AF65-F5344CB8AC3E}">
        <p14:creationId xmlns:p14="http://schemas.microsoft.com/office/powerpoint/2010/main" val="295842189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146</a:t>
            </a:fld>
            <a:endParaRPr lang="en-IN"/>
          </a:p>
        </p:txBody>
      </p:sp>
      <p:pic>
        <p:nvPicPr>
          <p:cNvPr id="6" name="Picture 5"/>
          <p:cNvPicPr>
            <a:picLocks noChangeAspect="1"/>
          </p:cNvPicPr>
          <p:nvPr/>
        </p:nvPicPr>
        <p:blipFill>
          <a:blip r:embed="rId2"/>
          <a:stretch>
            <a:fillRect/>
          </a:stretch>
        </p:blipFill>
        <p:spPr>
          <a:xfrm>
            <a:off x="3088258" y="1415635"/>
            <a:ext cx="7741428" cy="4745141"/>
          </a:xfrm>
          <a:prstGeom prst="rect">
            <a:avLst/>
          </a:prstGeom>
        </p:spPr>
      </p:pic>
    </p:spTree>
    <p:extLst>
      <p:ext uri="{BB962C8B-B14F-4D97-AF65-F5344CB8AC3E}">
        <p14:creationId xmlns:p14="http://schemas.microsoft.com/office/powerpoint/2010/main" val="121048375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147</a:t>
            </a:fld>
            <a:endParaRPr lang="en-IN"/>
          </a:p>
        </p:txBody>
      </p:sp>
      <p:pic>
        <p:nvPicPr>
          <p:cNvPr id="6" name="Picture 5"/>
          <p:cNvPicPr>
            <a:picLocks noChangeAspect="1"/>
          </p:cNvPicPr>
          <p:nvPr/>
        </p:nvPicPr>
        <p:blipFill>
          <a:blip r:embed="rId2"/>
          <a:stretch>
            <a:fillRect/>
          </a:stretch>
        </p:blipFill>
        <p:spPr>
          <a:xfrm>
            <a:off x="1741339" y="1504252"/>
            <a:ext cx="8537923" cy="5076603"/>
          </a:xfrm>
          <a:prstGeom prst="rect">
            <a:avLst/>
          </a:prstGeom>
        </p:spPr>
      </p:pic>
    </p:spTree>
    <p:extLst>
      <p:ext uri="{BB962C8B-B14F-4D97-AF65-F5344CB8AC3E}">
        <p14:creationId xmlns:p14="http://schemas.microsoft.com/office/powerpoint/2010/main" val="144874040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148</a:t>
            </a:fld>
            <a:endParaRPr lang="en-IN"/>
          </a:p>
        </p:txBody>
      </p:sp>
      <p:pic>
        <p:nvPicPr>
          <p:cNvPr id="6" name="Picture 5"/>
          <p:cNvPicPr>
            <a:picLocks noChangeAspect="1"/>
          </p:cNvPicPr>
          <p:nvPr/>
        </p:nvPicPr>
        <p:blipFill>
          <a:blip r:embed="rId2"/>
          <a:stretch>
            <a:fillRect/>
          </a:stretch>
        </p:blipFill>
        <p:spPr>
          <a:xfrm>
            <a:off x="1238682" y="794532"/>
            <a:ext cx="9978162" cy="5518565"/>
          </a:xfrm>
          <a:prstGeom prst="rect">
            <a:avLst/>
          </a:prstGeom>
        </p:spPr>
      </p:pic>
    </p:spTree>
    <p:extLst>
      <p:ext uri="{BB962C8B-B14F-4D97-AF65-F5344CB8AC3E}">
        <p14:creationId xmlns:p14="http://schemas.microsoft.com/office/powerpoint/2010/main" val="59768841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panose="02020603050405020304" pitchFamily="18" charset="0"/>
                <a:cs typeface="Times" panose="02020603050405020304" pitchFamily="18" charset="0"/>
              </a:rPr>
              <a:t>Logic Effort</a:t>
            </a:r>
            <a:endParaRPr lang="en-IN" dirty="0">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US" dirty="0">
                <a:latin typeface="Times" panose="02020603050405020304" pitchFamily="18" charset="0"/>
                <a:cs typeface="Times" panose="02020603050405020304" pitchFamily="18" charset="0"/>
              </a:rPr>
              <a:t>In general, the </a:t>
            </a:r>
            <a:r>
              <a:rPr lang="en-US" dirty="0">
                <a:solidFill>
                  <a:srgbClr val="0000FF"/>
                </a:solidFill>
                <a:latin typeface="Times" panose="02020603050405020304" pitchFamily="18" charset="0"/>
                <a:cs typeface="Times" panose="02020603050405020304" pitchFamily="18" charset="0"/>
              </a:rPr>
              <a:t>normalized delay of a gate (</a:t>
            </a:r>
            <a:r>
              <a:rPr lang="en-US" i="1" dirty="0">
                <a:solidFill>
                  <a:srgbClr val="0000FF"/>
                </a:solidFill>
                <a:latin typeface="Times" panose="02020603050405020304" pitchFamily="18" charset="0"/>
                <a:cs typeface="Times" panose="02020603050405020304" pitchFamily="18" charset="0"/>
              </a:rPr>
              <a:t>d</a:t>
            </a:r>
            <a:r>
              <a:rPr lang="en-US" dirty="0">
                <a:solidFill>
                  <a:srgbClr val="0000FF"/>
                </a:solidFill>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as a process independent unit has two components. </a:t>
            </a:r>
            <a:endParaRPr lang="en-IN" dirty="0">
              <a:latin typeface="Times" panose="02020603050405020304" pitchFamily="18" charset="0"/>
              <a:cs typeface="Times" panose="02020603050405020304" pitchFamily="18" charset="0"/>
            </a:endParaRPr>
          </a:p>
          <a:p>
            <a:pPr lvl="0" algn="just"/>
            <a:r>
              <a:rPr lang="en-US" dirty="0">
                <a:latin typeface="Times" panose="02020603050405020304" pitchFamily="18" charset="0"/>
                <a:cs typeface="Times" panose="02020603050405020304" pitchFamily="18" charset="0"/>
              </a:rPr>
              <a:t>A fixed part </a:t>
            </a:r>
            <a:r>
              <a:rPr lang="en-US" dirty="0">
                <a:solidFill>
                  <a:srgbClr val="0000FF"/>
                </a:solidFill>
                <a:latin typeface="Times" panose="02020603050405020304" pitchFamily="18" charset="0"/>
                <a:cs typeface="Times" panose="02020603050405020304" pitchFamily="18" charset="0"/>
              </a:rPr>
              <a:t>called parasitic delay </a:t>
            </a:r>
            <a:r>
              <a:rPr lang="en-US" i="1" dirty="0">
                <a:solidFill>
                  <a:srgbClr val="0000FF"/>
                </a:solidFill>
                <a:latin typeface="Times" panose="02020603050405020304" pitchFamily="18" charset="0"/>
                <a:cs typeface="Times" panose="02020603050405020304" pitchFamily="18" charset="0"/>
              </a:rPr>
              <a:t>p</a:t>
            </a:r>
            <a:r>
              <a:rPr lang="en-US" dirty="0">
                <a:solidFill>
                  <a:srgbClr val="0000FF"/>
                </a:solidFill>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due to the internal capacitance, when gate driving no load.</a:t>
            </a:r>
            <a:endParaRPr lang="en-IN" dirty="0">
              <a:latin typeface="Times" panose="02020603050405020304" pitchFamily="18" charset="0"/>
              <a:cs typeface="Times" panose="02020603050405020304" pitchFamily="18" charset="0"/>
            </a:endParaRPr>
          </a:p>
          <a:p>
            <a:pPr lvl="0" algn="just"/>
            <a:r>
              <a:rPr lang="en-US" dirty="0">
                <a:latin typeface="Times" panose="02020603050405020304" pitchFamily="18" charset="0"/>
                <a:cs typeface="Times" panose="02020603050405020304" pitchFamily="18" charset="0"/>
              </a:rPr>
              <a:t>Other part proportional to the load on the output called the </a:t>
            </a:r>
            <a:r>
              <a:rPr lang="en-US" dirty="0">
                <a:solidFill>
                  <a:srgbClr val="0000FF"/>
                </a:solidFill>
                <a:latin typeface="Times" panose="02020603050405020304" pitchFamily="18" charset="0"/>
                <a:cs typeface="Times" panose="02020603050405020304" pitchFamily="18" charset="0"/>
              </a:rPr>
              <a:t>effort delay or stage effort </a:t>
            </a:r>
            <a:r>
              <a:rPr lang="en-US" i="1" dirty="0">
                <a:solidFill>
                  <a:srgbClr val="0000FF"/>
                </a:solidFill>
                <a:latin typeface="Times" panose="02020603050405020304" pitchFamily="18" charset="0"/>
                <a:cs typeface="Times" panose="02020603050405020304" pitchFamily="18" charset="0"/>
              </a:rPr>
              <a:t>f </a:t>
            </a:r>
            <a:r>
              <a:rPr lang="en-US" dirty="0">
                <a:solidFill>
                  <a:srgbClr val="0000FF"/>
                </a:solidFill>
                <a:latin typeface="Times" panose="02020603050405020304" pitchFamily="18" charset="0"/>
                <a:cs typeface="Times" panose="02020603050405020304" pitchFamily="18" charset="0"/>
              </a:rPr>
              <a:t> </a:t>
            </a:r>
            <a:endParaRPr lang="en-IN" dirty="0">
              <a:solidFill>
                <a:srgbClr val="0000FF"/>
              </a:solidFill>
              <a:latin typeface="Times" panose="02020603050405020304" pitchFamily="18" charset="0"/>
              <a:cs typeface="Times" panose="02020603050405020304" pitchFamily="18" charset="0"/>
            </a:endParaRPr>
          </a:p>
          <a:p>
            <a:pPr algn="just"/>
            <a:r>
              <a:rPr lang="en-US" dirty="0">
                <a:solidFill>
                  <a:srgbClr val="0000FF"/>
                </a:solidFill>
                <a:latin typeface="Times" panose="02020603050405020304" pitchFamily="18" charset="0"/>
                <a:cs typeface="Times" panose="02020603050405020304" pitchFamily="18" charset="0"/>
              </a:rPr>
              <a:t>Total delay </a:t>
            </a:r>
            <a:r>
              <a:rPr lang="en-US" dirty="0">
                <a:latin typeface="Times" panose="02020603050405020304" pitchFamily="18" charset="0"/>
                <a:cs typeface="Times" panose="02020603050405020304" pitchFamily="18" charset="0"/>
              </a:rPr>
              <a:t>is measured in units of τ, and is sum of these delays that can be expressed as</a:t>
            </a:r>
            <a:endParaRPr lang="en-IN" dirty="0">
              <a:latin typeface="Times" panose="02020603050405020304" pitchFamily="18" charset="0"/>
              <a:cs typeface="Times" panose="02020603050405020304" pitchFamily="18" charset="0"/>
            </a:endParaRPr>
          </a:p>
          <a:p>
            <a:pPr marL="0" indent="0" algn="just" fontAlgn="base">
              <a:buNone/>
            </a:pPr>
            <a:r>
              <a:rPr lang="en-US" i="1" dirty="0">
                <a:latin typeface="Times" panose="02020603050405020304" pitchFamily="18" charset="0"/>
                <a:cs typeface="Times" panose="02020603050405020304" pitchFamily="18" charset="0"/>
              </a:rPr>
              <a:t>				d</a:t>
            </a:r>
            <a:r>
              <a:rPr lang="en-US" dirty="0">
                <a:latin typeface="Times" panose="02020603050405020304" pitchFamily="18" charset="0"/>
                <a:cs typeface="Times" panose="02020603050405020304" pitchFamily="18" charset="0"/>
              </a:rPr>
              <a:t> = </a:t>
            </a:r>
            <a:r>
              <a:rPr lang="en-US" i="1" dirty="0">
                <a:latin typeface="Times" panose="02020603050405020304" pitchFamily="18" charset="0"/>
                <a:cs typeface="Times" panose="02020603050405020304" pitchFamily="18" charset="0"/>
              </a:rPr>
              <a:t>f</a:t>
            </a:r>
            <a:r>
              <a:rPr lang="en-US" dirty="0">
                <a:latin typeface="Times" panose="02020603050405020304" pitchFamily="18" charset="0"/>
                <a:cs typeface="Times" panose="02020603050405020304" pitchFamily="18" charset="0"/>
              </a:rPr>
              <a:t> + </a:t>
            </a:r>
            <a:r>
              <a:rPr lang="en-US" i="1" dirty="0">
                <a:latin typeface="Times" panose="02020603050405020304" pitchFamily="18" charset="0"/>
                <a:cs typeface="Times" panose="02020603050405020304" pitchFamily="18" charset="0"/>
              </a:rPr>
              <a:t>p</a:t>
            </a:r>
            <a:endParaRPr lang="en-IN" dirty="0">
              <a:latin typeface="Times" panose="02020603050405020304" pitchFamily="18" charset="0"/>
              <a:cs typeface="Times" panose="02020603050405020304" pitchFamily="18" charset="0"/>
            </a:endParaRPr>
          </a:p>
          <a:p>
            <a:pPr lvl="0" algn="just"/>
            <a:r>
              <a:rPr lang="en-US" i="1" dirty="0">
                <a:solidFill>
                  <a:srgbClr val="0000FF"/>
                </a:solidFill>
                <a:latin typeface="Times" panose="02020603050405020304" pitchFamily="18" charset="0"/>
                <a:cs typeface="Times" panose="02020603050405020304" pitchFamily="18" charset="0"/>
              </a:rPr>
              <a:t>f </a:t>
            </a:r>
            <a:r>
              <a:rPr lang="en-US" dirty="0">
                <a:solidFill>
                  <a:srgbClr val="0000FF"/>
                </a:solidFill>
                <a:latin typeface="Times" panose="02020603050405020304" pitchFamily="18" charset="0"/>
                <a:cs typeface="Times" panose="02020603050405020304" pitchFamily="18" charset="0"/>
              </a:rPr>
              <a:t>is the </a:t>
            </a:r>
            <a:r>
              <a:rPr lang="en-US" i="1" dirty="0">
                <a:solidFill>
                  <a:srgbClr val="0000FF"/>
                </a:solidFill>
                <a:latin typeface="Times" panose="02020603050405020304" pitchFamily="18" charset="0"/>
                <a:cs typeface="Times" panose="02020603050405020304" pitchFamily="18" charset="0"/>
              </a:rPr>
              <a:t>effort delay </a:t>
            </a:r>
            <a:r>
              <a:rPr lang="en-US" dirty="0">
                <a:solidFill>
                  <a:srgbClr val="0000FF"/>
                </a:solidFill>
                <a:latin typeface="Times" panose="02020603050405020304" pitchFamily="18" charset="0"/>
                <a:cs typeface="Times" panose="02020603050405020304" pitchFamily="18" charset="0"/>
              </a:rPr>
              <a:t>or </a:t>
            </a:r>
            <a:r>
              <a:rPr lang="en-US" i="1" dirty="0">
                <a:solidFill>
                  <a:srgbClr val="0000FF"/>
                </a:solidFill>
                <a:latin typeface="Times" panose="02020603050405020304" pitchFamily="18" charset="0"/>
                <a:cs typeface="Times" panose="02020603050405020304" pitchFamily="18" charset="0"/>
              </a:rPr>
              <a:t>stage effort </a:t>
            </a:r>
            <a:r>
              <a:rPr lang="en-US" dirty="0">
                <a:latin typeface="Times" panose="02020603050405020304" pitchFamily="18" charset="0"/>
                <a:cs typeface="Times" panose="02020603050405020304" pitchFamily="18" charset="0"/>
              </a:rPr>
              <a:t>that depends on the complexity and </a:t>
            </a:r>
            <a:r>
              <a:rPr lang="en-US" dirty="0" err="1">
                <a:latin typeface="Times" panose="02020603050405020304" pitchFamily="18" charset="0"/>
                <a:cs typeface="Times" panose="02020603050405020304" pitchFamily="18" charset="0"/>
              </a:rPr>
              <a:t>fanout</a:t>
            </a:r>
            <a:r>
              <a:rPr lang="en-US" dirty="0">
                <a:latin typeface="Times" panose="02020603050405020304" pitchFamily="18" charset="0"/>
                <a:cs typeface="Times" panose="02020603050405020304" pitchFamily="18" charset="0"/>
              </a:rPr>
              <a:t> of the gate:</a:t>
            </a:r>
            <a:endParaRPr lang="en-IN" dirty="0">
              <a:latin typeface="Times" panose="02020603050405020304" pitchFamily="18" charset="0"/>
              <a:cs typeface="Times" panose="02020603050405020304" pitchFamily="18" charset="0"/>
            </a:endParaRPr>
          </a:p>
          <a:p>
            <a:pPr marL="0" indent="0" algn="just" fontAlgn="base">
              <a:buNone/>
            </a:pPr>
            <a:r>
              <a:rPr lang="en-US" i="1" dirty="0">
                <a:latin typeface="Times" panose="02020603050405020304" pitchFamily="18" charset="0"/>
                <a:cs typeface="Times" panose="02020603050405020304" pitchFamily="18" charset="0"/>
              </a:rPr>
              <a:t>				f = </a:t>
            </a:r>
            <a:r>
              <a:rPr lang="en-US" i="1" dirty="0" err="1">
                <a:latin typeface="Times" panose="02020603050405020304" pitchFamily="18" charset="0"/>
                <a:cs typeface="Times" panose="02020603050405020304" pitchFamily="18" charset="0"/>
              </a:rPr>
              <a:t>g×h</a:t>
            </a:r>
            <a:endParaRPr lang="en-IN" dirty="0">
              <a:latin typeface="Times" panose="02020603050405020304" pitchFamily="18" charset="0"/>
              <a:cs typeface="Times" panose="02020603050405020304" pitchFamily="18" charset="0"/>
            </a:endParaRPr>
          </a:p>
          <a:p>
            <a:pPr algn="just"/>
            <a:endParaRPr lang="en-IN"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149</a:t>
            </a:fld>
            <a:endParaRPr lang="en-IN">
              <a:latin typeface="Times" panose="02020603050405020304" pitchFamily="18" charset="0"/>
              <a:cs typeface="Times" panose="02020603050405020304" pitchFamily="18" charset="0"/>
            </a:endParaRPr>
          </a:p>
        </p:txBody>
      </p:sp>
      <p:sp>
        <p:nvSpPr>
          <p:cNvPr id="6" name="Rectangle 5"/>
          <p:cNvSpPr/>
          <p:nvPr/>
        </p:nvSpPr>
        <p:spPr>
          <a:xfrm>
            <a:off x="8301018" y="6751751"/>
            <a:ext cx="3805978" cy="400110"/>
          </a:xfrm>
          <a:prstGeom prst="rect">
            <a:avLst/>
          </a:prstGeom>
          <a:solidFill>
            <a:schemeClr val="accent1">
              <a:lumMod val="20000"/>
              <a:lumOff val="80000"/>
            </a:schemeClr>
          </a:solidFill>
          <a:ln>
            <a:solidFill>
              <a:schemeClr val="accent1"/>
            </a:solidFill>
          </a:ln>
        </p:spPr>
        <p:txBody>
          <a:bodyPr wrap="none">
            <a:spAutoFit/>
          </a:bodyPr>
          <a:lstStyle/>
          <a:p>
            <a:r>
              <a:rPr lang="en-US" sz="2000" i="1" dirty="0">
                <a:solidFill>
                  <a:srgbClr val="231F20"/>
                </a:solidFill>
                <a:latin typeface="Times" panose="02020603050405020304" pitchFamily="18" charset="0"/>
                <a:ea typeface="ACaslon-Regular"/>
                <a:cs typeface="Times" panose="02020603050405020304" pitchFamily="18" charset="0"/>
              </a:rPr>
              <a:t>Where </a:t>
            </a:r>
            <a:r>
              <a:rPr lang="en-US" sz="2000" i="1" dirty="0" err="1">
                <a:solidFill>
                  <a:srgbClr val="231F20"/>
                </a:solidFill>
                <a:latin typeface="Times" panose="02020603050405020304" pitchFamily="18" charset="0"/>
                <a:ea typeface="ACaslon-Regular"/>
                <a:cs typeface="Times" panose="02020603050405020304" pitchFamily="18" charset="0"/>
              </a:rPr>
              <a:t>fanout</a:t>
            </a:r>
            <a:r>
              <a:rPr lang="en-US" sz="2000" i="1" dirty="0">
                <a:solidFill>
                  <a:srgbClr val="231F20"/>
                </a:solidFill>
                <a:latin typeface="Times" panose="02020603050405020304" pitchFamily="18" charset="0"/>
                <a:ea typeface="ACaslon-Regular"/>
                <a:cs typeface="Times" panose="02020603050405020304" pitchFamily="18" charset="0"/>
              </a:rPr>
              <a:t> </a:t>
            </a:r>
            <a:r>
              <a:rPr lang="en-US" sz="2000" dirty="0">
                <a:solidFill>
                  <a:srgbClr val="231F20"/>
                </a:solidFill>
                <a:latin typeface="Times" panose="02020603050405020304" pitchFamily="18" charset="0"/>
                <a:ea typeface="ACaslon-Regular"/>
                <a:cs typeface="Times" panose="02020603050405020304" pitchFamily="18" charset="0"/>
              </a:rPr>
              <a:t>or </a:t>
            </a:r>
            <a:r>
              <a:rPr lang="en-US" sz="2000" i="1" dirty="0">
                <a:solidFill>
                  <a:srgbClr val="231F20"/>
                </a:solidFill>
                <a:latin typeface="Times" panose="02020603050405020304" pitchFamily="18" charset="0"/>
                <a:ea typeface="ACaslon-Regular"/>
                <a:cs typeface="Times" panose="02020603050405020304" pitchFamily="18" charset="0"/>
              </a:rPr>
              <a:t>electrical effort</a:t>
            </a:r>
            <a:r>
              <a:rPr lang="en-US" sz="2000" dirty="0">
                <a:solidFill>
                  <a:srgbClr val="231F20"/>
                </a:solidFill>
                <a:latin typeface="Times" panose="02020603050405020304" pitchFamily="18" charset="0"/>
                <a:ea typeface="ACaslon-Regular"/>
                <a:cs typeface="Times" panose="02020603050405020304" pitchFamily="18" charset="0"/>
              </a:rPr>
              <a:t> </a:t>
            </a:r>
            <a:r>
              <a:rPr lang="en-US" sz="2000" i="1" dirty="0">
                <a:solidFill>
                  <a:srgbClr val="231F20"/>
                </a:solidFill>
                <a:latin typeface="Times" panose="02020603050405020304" pitchFamily="18" charset="0"/>
                <a:ea typeface="ACaslon-Regular"/>
                <a:cs typeface="Times" panose="02020603050405020304" pitchFamily="18" charset="0"/>
              </a:rPr>
              <a:t>h</a:t>
            </a:r>
            <a:r>
              <a:rPr lang="en-US" sz="2000" dirty="0">
                <a:solidFill>
                  <a:srgbClr val="231F20"/>
                </a:solidFill>
                <a:latin typeface="Times" panose="02020603050405020304" pitchFamily="18" charset="0"/>
                <a:ea typeface="ACaslon-Regular"/>
                <a:cs typeface="Times" panose="02020603050405020304" pitchFamily="18" charset="0"/>
              </a:rPr>
              <a:t>. </a:t>
            </a:r>
            <a:endParaRPr lang="en-IN" sz="2000" dirty="0">
              <a:latin typeface="Times" panose="02020603050405020304" pitchFamily="18" charset="0"/>
              <a:cs typeface="Times" panose="02020603050405020304" pitchFamily="18" charset="0"/>
            </a:endParaRPr>
          </a:p>
        </p:txBody>
      </p:sp>
      <p:sp>
        <p:nvSpPr>
          <p:cNvPr id="7" name="Rectangle 6"/>
          <p:cNvSpPr/>
          <p:nvPr/>
        </p:nvSpPr>
        <p:spPr>
          <a:xfrm>
            <a:off x="8555012" y="7203361"/>
            <a:ext cx="2619756" cy="400110"/>
          </a:xfrm>
          <a:prstGeom prst="rect">
            <a:avLst/>
          </a:prstGeom>
          <a:solidFill>
            <a:schemeClr val="accent2"/>
          </a:solidFill>
        </p:spPr>
        <p:txBody>
          <a:bodyPr wrap="none">
            <a:spAutoFit/>
          </a:bodyPr>
          <a:lstStyle/>
          <a:p>
            <a:r>
              <a:rPr lang="en-US" sz="2000" i="1" dirty="0">
                <a:solidFill>
                  <a:srgbClr val="231F20"/>
                </a:solidFill>
                <a:latin typeface="Times" panose="02020603050405020304" pitchFamily="18" charset="0"/>
                <a:ea typeface="ACaslon-Regular"/>
                <a:cs typeface="Times" panose="02020603050405020304" pitchFamily="18" charset="0"/>
              </a:rPr>
              <a:t>Where logical effort</a:t>
            </a:r>
            <a:r>
              <a:rPr lang="en-US" sz="2000" dirty="0">
                <a:solidFill>
                  <a:srgbClr val="231F20"/>
                </a:solidFill>
                <a:latin typeface="Times" panose="02020603050405020304" pitchFamily="18" charset="0"/>
                <a:ea typeface="ACaslon-Regular"/>
                <a:cs typeface="Times" panose="02020603050405020304" pitchFamily="18" charset="0"/>
              </a:rPr>
              <a:t>, </a:t>
            </a:r>
            <a:r>
              <a:rPr lang="en-US" sz="2000" i="1" dirty="0">
                <a:solidFill>
                  <a:srgbClr val="231F20"/>
                </a:solidFill>
                <a:latin typeface="Times" panose="02020603050405020304" pitchFamily="18" charset="0"/>
                <a:ea typeface="ACaslon-Regular"/>
                <a:cs typeface="Times" panose="02020603050405020304" pitchFamily="18" charset="0"/>
              </a:rPr>
              <a:t>g</a:t>
            </a:r>
            <a:r>
              <a:rPr lang="en-US" sz="2000" dirty="0">
                <a:solidFill>
                  <a:srgbClr val="231F20"/>
                </a:solidFill>
                <a:latin typeface="Times" panose="02020603050405020304" pitchFamily="18" charset="0"/>
                <a:ea typeface="ACaslon-Regular"/>
                <a:cs typeface="Times" panose="02020603050405020304" pitchFamily="18" charset="0"/>
              </a:rPr>
              <a:t>. </a:t>
            </a:r>
            <a:endParaRPr lang="en-IN" sz="20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7259582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1638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96BA35C4-AEEE-4A13-8F4D-6A6FA70C37C2}" type="slidenum">
              <a:rPr lang="en-US" smtClean="0"/>
              <a:pPr>
                <a:defRPr/>
              </a:pPr>
              <a:t>15</a:t>
            </a:fld>
            <a:endParaRPr lang="en-US" dirty="0"/>
          </a:p>
        </p:txBody>
      </p:sp>
      <p:sp>
        <p:nvSpPr>
          <p:cNvPr id="7" name="Rectangle 6"/>
          <p:cNvSpPr/>
          <p:nvPr/>
        </p:nvSpPr>
        <p:spPr>
          <a:xfrm>
            <a:off x="601693" y="1216072"/>
            <a:ext cx="9784398" cy="1636342"/>
          </a:xfrm>
          <a:prstGeom prst="rect">
            <a:avLst/>
          </a:prstGeom>
        </p:spPr>
        <p:txBody>
          <a:bodyPr>
            <a:spAutoFit/>
          </a:bodyPr>
          <a:lstStyle/>
          <a:p>
            <a:pPr>
              <a:defRPr/>
            </a:pPr>
            <a:r>
              <a:rPr lang="en-US" sz="2452" dirty="0">
                <a:solidFill>
                  <a:srgbClr val="002060"/>
                </a:solidFill>
                <a:latin typeface="Times New Roman" panose="02020603050405020304" pitchFamily="18" charset="0"/>
                <a:cs typeface="Times New Roman" panose="02020603050405020304" pitchFamily="18" charset="0"/>
              </a:rPr>
              <a:t>Consider now the </a:t>
            </a:r>
            <a:r>
              <a:rPr lang="en-US" sz="2452" b="1" dirty="0">
                <a:solidFill>
                  <a:srgbClr val="0000FF"/>
                </a:solidFill>
                <a:latin typeface="Times New Roman" panose="02020603050405020304" pitchFamily="18" charset="0"/>
                <a:cs typeface="Times New Roman" panose="02020603050405020304" pitchFamily="18" charset="0"/>
              </a:rPr>
              <a:t>Inversion case</a:t>
            </a:r>
            <a:r>
              <a:rPr lang="en-US" sz="2452" dirty="0">
                <a:solidFill>
                  <a:srgbClr val="0000FF"/>
                </a:solidFill>
                <a:latin typeface="Times New Roman" panose="02020603050405020304" pitchFamily="18" charset="0"/>
                <a:cs typeface="Times New Roman" panose="02020603050405020304" pitchFamily="18" charset="0"/>
              </a:rPr>
              <a:t>:</a:t>
            </a:r>
          </a:p>
          <a:p>
            <a:pPr>
              <a:defRPr/>
            </a:pPr>
            <a:r>
              <a:rPr lang="en-US" sz="2452" b="1" dirty="0">
                <a:solidFill>
                  <a:srgbClr val="0000FF"/>
                </a:solidFill>
                <a:latin typeface="Times New Roman" panose="02020603050405020304" pitchFamily="18" charset="0"/>
                <a:cs typeface="Times New Roman" panose="02020603050405020304" pitchFamily="18" charset="0"/>
              </a:rPr>
              <a:t>First,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DS</a:t>
            </a:r>
            <a:r>
              <a:rPr lang="en-US" sz="2452" b="1" dirty="0">
                <a:solidFill>
                  <a:srgbClr val="0000FF"/>
                </a:solidFill>
                <a:latin typeface="Times New Roman" panose="02020603050405020304" pitchFamily="18" charset="0"/>
                <a:cs typeface="Times New Roman" panose="02020603050405020304" pitchFamily="18" charset="0"/>
              </a:rPr>
              <a:t> = 0</a:t>
            </a:r>
            <a:r>
              <a:rPr lang="en-US" sz="2452" dirty="0">
                <a:solidFill>
                  <a:srgbClr val="0000FF"/>
                </a:solidFill>
                <a:latin typeface="Times New Roman" panose="02020603050405020304" pitchFamily="18" charset="0"/>
                <a:cs typeface="Times New Roman" panose="02020603050405020304" pitchFamily="18" charset="0"/>
              </a:rPr>
              <a:t>:</a:t>
            </a:r>
          </a:p>
          <a:p>
            <a:pPr marL="350307" indent="-350307">
              <a:buFont typeface="Arial" panose="020B0604020202020204" pitchFamily="34" charset="0"/>
              <a:buChar char="•"/>
              <a:defRPr/>
            </a:pPr>
            <a:r>
              <a:rPr lang="en-US" sz="2452" dirty="0">
                <a:solidFill>
                  <a:srgbClr val="002060"/>
                </a:solidFill>
                <a:latin typeface="Times New Roman" panose="02020603050405020304" pitchFamily="18" charset="0"/>
                <a:cs typeface="Times New Roman" panose="02020603050405020304" pitchFamily="18" charset="0"/>
              </a:rPr>
              <a:t>when </a:t>
            </a:r>
            <a:r>
              <a:rPr lang="en-US" sz="2452" b="1" i="1" dirty="0">
                <a:solidFill>
                  <a:srgbClr val="002060"/>
                </a:solidFill>
                <a:latin typeface="Times New Roman" panose="02020603050405020304" pitchFamily="18" charset="0"/>
                <a:cs typeface="Times New Roman" panose="02020603050405020304" pitchFamily="18" charset="0"/>
              </a:rPr>
              <a:t>V</a:t>
            </a:r>
            <a:r>
              <a:rPr lang="en-US" sz="2452" b="1" i="1" baseline="-25000" dirty="0">
                <a:solidFill>
                  <a:srgbClr val="002060"/>
                </a:solidFill>
                <a:latin typeface="Times New Roman" panose="02020603050405020304" pitchFamily="18" charset="0"/>
                <a:cs typeface="Times New Roman" panose="02020603050405020304" pitchFamily="18" charset="0"/>
              </a:rPr>
              <a:t>GS</a:t>
            </a:r>
            <a:r>
              <a:rPr lang="en-US" sz="2452" b="1" dirty="0">
                <a:solidFill>
                  <a:srgbClr val="002060"/>
                </a:solidFill>
                <a:latin typeface="Times New Roman" panose="02020603050405020304" pitchFamily="18" charset="0"/>
                <a:cs typeface="Times New Roman" panose="02020603050405020304" pitchFamily="18" charset="0"/>
              </a:rPr>
              <a:t> &gt; </a:t>
            </a:r>
            <a:r>
              <a:rPr lang="en-US" sz="2452" b="1" i="1" dirty="0">
                <a:solidFill>
                  <a:srgbClr val="002060"/>
                </a:solidFill>
                <a:latin typeface="Times New Roman" panose="02020603050405020304" pitchFamily="18" charset="0"/>
                <a:cs typeface="Times New Roman" panose="02020603050405020304" pitchFamily="18" charset="0"/>
              </a:rPr>
              <a:t>V</a:t>
            </a:r>
            <a:r>
              <a:rPr lang="en-US" sz="2452" b="1" i="1" baseline="-25000" dirty="0">
                <a:solidFill>
                  <a:srgbClr val="002060"/>
                </a:solidFill>
                <a:latin typeface="Times New Roman" panose="02020603050405020304" pitchFamily="18" charset="0"/>
                <a:cs typeface="Times New Roman" panose="02020603050405020304" pitchFamily="18" charset="0"/>
              </a:rPr>
              <a:t>T</a:t>
            </a:r>
            <a:r>
              <a:rPr lang="en-US" sz="2452" b="1" dirty="0">
                <a:solidFill>
                  <a:srgbClr val="002060"/>
                </a:solidFill>
                <a:latin typeface="Times New Roman" panose="02020603050405020304" pitchFamily="18" charset="0"/>
                <a:cs typeface="Times New Roman" panose="02020603050405020304" pitchFamily="18" charset="0"/>
              </a:rPr>
              <a:t> </a:t>
            </a:r>
            <a:r>
              <a:rPr lang="en-US" sz="2452" dirty="0">
                <a:solidFill>
                  <a:srgbClr val="002060"/>
                </a:solidFill>
                <a:latin typeface="Times New Roman" panose="02020603050405020304" pitchFamily="18" charset="0"/>
                <a:cs typeface="Times New Roman" panose="02020603050405020304" pitchFamily="18" charset="0"/>
              </a:rPr>
              <a:t>, an </a:t>
            </a:r>
            <a:r>
              <a:rPr lang="en-US" sz="2452" dirty="0">
                <a:solidFill>
                  <a:srgbClr val="0000FF"/>
                </a:solidFill>
                <a:latin typeface="Times New Roman" panose="02020603050405020304" pitchFamily="18" charset="0"/>
                <a:cs typeface="Times New Roman" panose="02020603050405020304" pitchFamily="18" charset="0"/>
              </a:rPr>
              <a:t>induced n- type region</a:t>
            </a:r>
            <a:r>
              <a:rPr lang="en-US" sz="2452" dirty="0">
                <a:solidFill>
                  <a:srgbClr val="002060"/>
                </a:solidFill>
                <a:latin typeface="Times New Roman" panose="02020603050405020304" pitchFamily="18" charset="0"/>
                <a:cs typeface="Times New Roman" panose="02020603050405020304" pitchFamily="18" charset="0"/>
              </a:rPr>
              <a:t>, an “</a:t>
            </a:r>
            <a:r>
              <a:rPr lang="en-US" sz="2452" b="1" dirty="0">
                <a:solidFill>
                  <a:srgbClr val="0000FF"/>
                </a:solidFill>
                <a:latin typeface="Times New Roman" panose="02020603050405020304" pitchFamily="18" charset="0"/>
                <a:cs typeface="Times New Roman" panose="02020603050405020304" pitchFamily="18" charset="0"/>
              </a:rPr>
              <a:t>inversion layer</a:t>
            </a:r>
            <a:r>
              <a:rPr lang="en-US" sz="2452" dirty="0">
                <a:solidFill>
                  <a:srgbClr val="002060"/>
                </a:solidFill>
                <a:latin typeface="Times New Roman" panose="02020603050405020304" pitchFamily="18" charset="0"/>
                <a:cs typeface="Times New Roman" panose="02020603050405020304" pitchFamily="18" charset="0"/>
              </a:rPr>
              <a:t>”, forms </a:t>
            </a:r>
            <a:r>
              <a:rPr lang="en-US" sz="2452" dirty="0">
                <a:solidFill>
                  <a:srgbClr val="0000FF"/>
                </a:solidFill>
                <a:latin typeface="Times New Roman" panose="02020603050405020304" pitchFamily="18" charset="0"/>
                <a:cs typeface="Times New Roman" panose="02020603050405020304" pitchFamily="18" charset="0"/>
              </a:rPr>
              <a:t>in the channel </a:t>
            </a:r>
            <a:r>
              <a:rPr lang="en-US" sz="2452" dirty="0">
                <a:solidFill>
                  <a:srgbClr val="002060"/>
                </a:solidFill>
                <a:latin typeface="Times New Roman" panose="02020603050405020304" pitchFamily="18" charset="0"/>
                <a:cs typeface="Times New Roman" panose="02020603050405020304" pitchFamily="18" charset="0"/>
              </a:rPr>
              <a:t>and “</a:t>
            </a:r>
            <a:r>
              <a:rPr lang="en-US" sz="2452" dirty="0">
                <a:solidFill>
                  <a:srgbClr val="0000FF"/>
                </a:solidFill>
                <a:latin typeface="Times New Roman" panose="02020603050405020304" pitchFamily="18" charset="0"/>
                <a:cs typeface="Times New Roman" panose="02020603050405020304" pitchFamily="18" charset="0"/>
              </a:rPr>
              <a:t>electrically connects” the source and drain</a:t>
            </a:r>
          </a:p>
        </p:txBody>
      </p:sp>
      <p:pic>
        <p:nvPicPr>
          <p:cNvPr id="1639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302" y="2737332"/>
            <a:ext cx="5507677" cy="40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2"/>
          <p:cNvSpPr>
            <a:spLocks noChangeArrowheads="1"/>
          </p:cNvSpPr>
          <p:nvPr/>
        </p:nvSpPr>
        <p:spPr bwMode="auto">
          <a:xfrm>
            <a:off x="601693" y="2998444"/>
            <a:ext cx="6655921" cy="12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channel is created by inverting the substrate surface from p-type to n type. Hence the induced channel is also called an </a:t>
            </a:r>
            <a:r>
              <a:rPr lang="en-US" altLang="en-US" sz="2452" b="1" dirty="0">
                <a:solidFill>
                  <a:srgbClr val="0000FF"/>
                </a:solidFill>
                <a:latin typeface="Times New Roman" panose="02020603050405020304" pitchFamily="18" charset="0"/>
                <a:cs typeface="Times New Roman" panose="02020603050405020304" pitchFamily="18" charset="0"/>
              </a:rPr>
              <a:t>inversion layer</a:t>
            </a:r>
            <a:r>
              <a:rPr lang="en-US" altLang="en-US" sz="2452" dirty="0">
                <a:solidFill>
                  <a:srgbClr val="002060"/>
                </a:solidFill>
                <a:latin typeface="Times New Roman" panose="02020603050405020304" pitchFamily="18" charset="0"/>
                <a:cs typeface="Times New Roman" panose="02020603050405020304" pitchFamily="18" charset="0"/>
              </a:rPr>
              <a:t>.</a:t>
            </a:r>
          </a:p>
        </p:txBody>
      </p:sp>
      <p:sp>
        <p:nvSpPr>
          <p:cNvPr id="16392" name="Rectangle 4"/>
          <p:cNvSpPr>
            <a:spLocks noChangeArrowheads="1"/>
          </p:cNvSpPr>
          <p:nvPr/>
        </p:nvSpPr>
        <p:spPr bwMode="auto">
          <a:xfrm>
            <a:off x="601693" y="4368848"/>
            <a:ext cx="6227763" cy="235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value at which a </a:t>
            </a:r>
            <a:r>
              <a:rPr lang="en-US" altLang="en-US" sz="2452" b="1" dirty="0">
                <a:solidFill>
                  <a:srgbClr val="0000FF"/>
                </a:solidFill>
                <a:latin typeface="Times New Roman" panose="02020603050405020304" pitchFamily="18" charset="0"/>
                <a:cs typeface="Times New Roman" panose="02020603050405020304" pitchFamily="18" charset="0"/>
              </a:rPr>
              <a:t>sufficient number </a:t>
            </a:r>
            <a:r>
              <a:rPr lang="en-US" altLang="en-US" sz="2452" dirty="0">
                <a:solidFill>
                  <a:srgbClr val="002060"/>
                </a:solidFill>
                <a:latin typeface="Times New Roman" panose="02020603050405020304" pitchFamily="18" charset="0"/>
                <a:cs typeface="Times New Roman" panose="02020603050405020304" pitchFamily="18" charset="0"/>
              </a:rPr>
              <a:t>of mobile electrons accumulate in the </a:t>
            </a:r>
            <a:r>
              <a:rPr lang="en-US" altLang="en-US" sz="2452" b="1" dirty="0">
                <a:solidFill>
                  <a:srgbClr val="0000FF"/>
                </a:solidFill>
                <a:latin typeface="Times New Roman" panose="02020603050405020304" pitchFamily="18" charset="0"/>
                <a:cs typeface="Times New Roman" panose="02020603050405020304" pitchFamily="18" charset="0"/>
              </a:rPr>
              <a:t>channel region</a:t>
            </a:r>
            <a:r>
              <a:rPr lang="en-US" altLang="en-US" sz="2452" b="1" dirty="0">
                <a:solidFill>
                  <a:srgbClr val="002060"/>
                </a:solidFill>
                <a:latin typeface="Times New Roman" panose="02020603050405020304" pitchFamily="18" charset="0"/>
                <a:cs typeface="Times New Roman" panose="02020603050405020304" pitchFamily="18" charset="0"/>
              </a:rPr>
              <a:t> </a:t>
            </a:r>
            <a:r>
              <a:rPr lang="en-US" altLang="en-US" sz="2452" dirty="0">
                <a:solidFill>
                  <a:srgbClr val="002060"/>
                </a:solidFill>
                <a:latin typeface="Times New Roman" panose="02020603050405020304" pitchFamily="18" charset="0"/>
                <a:cs typeface="Times New Roman" panose="02020603050405020304" pitchFamily="18" charset="0"/>
              </a:rPr>
              <a:t>to form a conducting channel is called the </a:t>
            </a:r>
            <a:r>
              <a:rPr lang="en-US" altLang="en-US" sz="2452" b="1" dirty="0">
                <a:solidFill>
                  <a:srgbClr val="0000FF"/>
                </a:solidFill>
                <a:latin typeface="Times New Roman" panose="02020603050405020304" pitchFamily="18" charset="0"/>
                <a:cs typeface="Times New Roman" panose="02020603050405020304" pitchFamily="18" charset="0"/>
              </a:rPr>
              <a:t>threshold voltage (</a:t>
            </a:r>
            <a:r>
              <a:rPr lang="en-US" altLang="en-US" sz="2452" b="1" i="1" dirty="0">
                <a:solidFill>
                  <a:srgbClr val="0000FF"/>
                </a:solidFill>
                <a:latin typeface="Times New Roman" panose="02020603050405020304" pitchFamily="18" charset="0"/>
                <a:cs typeface="Times New Roman" panose="02020603050405020304" pitchFamily="18" charset="0"/>
              </a:rPr>
              <a:t>V</a:t>
            </a:r>
            <a:r>
              <a:rPr lang="en-US" altLang="en-US" sz="2452" b="1" i="1" baseline="-25000" dirty="0">
                <a:solidFill>
                  <a:srgbClr val="0000FF"/>
                </a:solidFill>
                <a:latin typeface="Times New Roman" panose="02020603050405020304" pitchFamily="18" charset="0"/>
                <a:cs typeface="Times New Roman" panose="02020603050405020304" pitchFamily="18" charset="0"/>
              </a:rPr>
              <a:t>T</a:t>
            </a:r>
            <a:r>
              <a:rPr lang="en-US" altLang="en-US" sz="2452" b="1" dirty="0">
                <a:solidFill>
                  <a:srgbClr val="0000FF"/>
                </a:solidFill>
                <a:latin typeface="Times New Roman" panose="02020603050405020304" pitchFamily="18" charset="0"/>
                <a:cs typeface="Times New Roman" panose="02020603050405020304" pitchFamily="18" charset="0"/>
              </a:rPr>
              <a:t>).</a:t>
            </a:r>
          </a:p>
          <a:p>
            <a:pPr algn="just">
              <a:lnSpc>
                <a:spcPct val="100000"/>
              </a:lnSpc>
              <a:spcBef>
                <a:spcPct val="0"/>
              </a:spcBef>
            </a:pPr>
            <a:r>
              <a:rPr lang="en-US" altLang="en-US" sz="2452" b="1" i="1" dirty="0">
                <a:solidFill>
                  <a:srgbClr val="0000FF"/>
                </a:solidFill>
                <a:latin typeface="Times New Roman" panose="02020603050405020304" pitchFamily="18" charset="0"/>
                <a:cs typeface="Times New Roman" panose="02020603050405020304" pitchFamily="18" charset="0"/>
              </a:rPr>
              <a:t>V</a:t>
            </a:r>
            <a:r>
              <a:rPr lang="en-US" altLang="en-US" sz="2452" b="1" i="1" baseline="-25000" dirty="0">
                <a:solidFill>
                  <a:srgbClr val="0000FF"/>
                </a:solidFill>
                <a:latin typeface="Times New Roman" panose="02020603050405020304" pitchFamily="18" charset="0"/>
                <a:cs typeface="Times New Roman" panose="02020603050405020304" pitchFamily="18" charset="0"/>
              </a:rPr>
              <a:t>T</a:t>
            </a:r>
            <a:r>
              <a:rPr lang="en-US" altLang="en-US" sz="2452" b="1" dirty="0">
                <a:solidFill>
                  <a:srgbClr val="0000FF"/>
                </a:solidFill>
                <a:latin typeface="Times New Roman" panose="02020603050405020304" pitchFamily="18" charset="0"/>
                <a:cs typeface="Times New Roman" panose="02020603050405020304" pitchFamily="18" charset="0"/>
              </a:rPr>
              <a:t> ranges from 0.3 to 1V.</a:t>
            </a:r>
          </a:p>
          <a:p>
            <a:pPr algn="just">
              <a:lnSpc>
                <a:spcPct val="100000"/>
              </a:lnSpc>
              <a:spcBef>
                <a:spcPct val="0"/>
              </a:spcBef>
            </a:pPr>
            <a:endParaRPr lang="en-US" altLang="en-US" sz="2452" b="1" dirty="0">
              <a:solidFill>
                <a:srgbClr val="002060"/>
              </a:solidFill>
              <a:latin typeface="Times New Roman" panose="02020603050405020304" pitchFamily="18" charset="0"/>
              <a:cs typeface="Times New Roman" panose="02020603050405020304" pitchFamily="18" charset="0"/>
            </a:endParaRPr>
          </a:p>
        </p:txBody>
      </p:sp>
      <p:sp>
        <p:nvSpPr>
          <p:cNvPr id="16393" name="TextBox 8"/>
          <p:cNvSpPr txBox="1">
            <a:spLocks noChangeArrowheads="1"/>
          </p:cNvSpPr>
          <p:nvPr/>
        </p:nvSpPr>
        <p:spPr bwMode="auto">
          <a:xfrm>
            <a:off x="7627388" y="6595625"/>
            <a:ext cx="4244285"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6 n-channel enhancement MOSFET at positive gate voltage.</a:t>
            </a:r>
          </a:p>
        </p:txBody>
      </p:sp>
    </p:spTree>
    <p:extLst>
      <p:ext uri="{BB962C8B-B14F-4D97-AF65-F5344CB8AC3E}">
        <p14:creationId xmlns:p14="http://schemas.microsoft.com/office/powerpoint/2010/main" val="87781877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91"/>
                                        </p:tgtEl>
                                        <p:attrNameLst>
                                          <p:attrName>style.visibility</p:attrName>
                                        </p:attrNameLst>
                                      </p:cBhvr>
                                      <p:to>
                                        <p:strVal val="visible"/>
                                      </p:to>
                                    </p:set>
                                    <p:anim calcmode="lin" valueType="num">
                                      <p:cBhvr additive="base">
                                        <p:cTn id="13" dur="500" fill="hold"/>
                                        <p:tgtEl>
                                          <p:spTgt spid="16391"/>
                                        </p:tgtEl>
                                        <p:attrNameLst>
                                          <p:attrName>ppt_x</p:attrName>
                                        </p:attrNameLst>
                                      </p:cBhvr>
                                      <p:tavLst>
                                        <p:tav tm="0">
                                          <p:val>
                                            <p:strVal val="#ppt_x"/>
                                          </p:val>
                                        </p:tav>
                                        <p:tav tm="100000">
                                          <p:val>
                                            <p:strVal val="#ppt_x"/>
                                          </p:val>
                                        </p:tav>
                                      </p:tavLst>
                                    </p:anim>
                                    <p:anim calcmode="lin" valueType="num">
                                      <p:cBhvr additive="base">
                                        <p:cTn id="14"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92"/>
                                        </p:tgtEl>
                                        <p:attrNameLst>
                                          <p:attrName>style.visibility</p:attrName>
                                        </p:attrNameLst>
                                      </p:cBhvr>
                                      <p:to>
                                        <p:strVal val="visible"/>
                                      </p:to>
                                    </p:set>
                                    <p:anim calcmode="lin" valueType="num">
                                      <p:cBhvr additive="base">
                                        <p:cTn id="19" dur="500" fill="hold"/>
                                        <p:tgtEl>
                                          <p:spTgt spid="16392"/>
                                        </p:tgtEl>
                                        <p:attrNameLst>
                                          <p:attrName>ppt_x</p:attrName>
                                        </p:attrNameLst>
                                      </p:cBhvr>
                                      <p:tavLst>
                                        <p:tav tm="0">
                                          <p:val>
                                            <p:strVal val="#ppt_x"/>
                                          </p:val>
                                        </p:tav>
                                        <p:tav tm="100000">
                                          <p:val>
                                            <p:strVal val="#ppt_x"/>
                                          </p:val>
                                        </p:tav>
                                      </p:tavLst>
                                    </p:anim>
                                    <p:anim calcmode="lin" valueType="num">
                                      <p:cBhvr additive="base">
                                        <p:cTn id="20" dur="500" fill="hold"/>
                                        <p:tgtEl>
                                          <p:spTgt spid="163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391" grpId="0"/>
      <p:bldP spid="1639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panose="02020603050405020304" pitchFamily="18" charset="0"/>
                <a:cs typeface="Times" panose="02020603050405020304" pitchFamily="18" charset="0"/>
              </a:rPr>
              <a:t>LOGIC EFFORT:</a:t>
            </a:r>
            <a:endParaRPr lang="en-IN" dirty="0">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panose="02020603050405020304" pitchFamily="18" charset="0"/>
                <a:cs typeface="Times" panose="02020603050405020304" pitchFamily="18" charset="0"/>
              </a:rPr>
              <a:t>The complexity is represented by </a:t>
            </a:r>
            <a:r>
              <a:rPr lang="en-US" dirty="0">
                <a:solidFill>
                  <a:srgbClr val="0000FF"/>
                </a:solidFill>
                <a:latin typeface="Times" panose="02020603050405020304" pitchFamily="18" charset="0"/>
                <a:cs typeface="Times" panose="02020603050405020304" pitchFamily="18" charset="0"/>
              </a:rPr>
              <a:t>the </a:t>
            </a:r>
            <a:r>
              <a:rPr lang="en-US" i="1" dirty="0">
                <a:solidFill>
                  <a:srgbClr val="0000FF"/>
                </a:solidFill>
                <a:latin typeface="Times" panose="02020603050405020304" pitchFamily="18" charset="0"/>
                <a:cs typeface="Times" panose="02020603050405020304" pitchFamily="18" charset="0"/>
              </a:rPr>
              <a:t>logical effort</a:t>
            </a:r>
            <a:r>
              <a:rPr lang="en-US" dirty="0">
                <a:solidFill>
                  <a:srgbClr val="0000FF"/>
                </a:solidFill>
                <a:latin typeface="Times" panose="02020603050405020304" pitchFamily="18" charset="0"/>
                <a:cs typeface="Times" panose="02020603050405020304" pitchFamily="18" charset="0"/>
              </a:rPr>
              <a:t>, </a:t>
            </a:r>
            <a:r>
              <a:rPr lang="en-US" i="1" dirty="0">
                <a:solidFill>
                  <a:srgbClr val="0000FF"/>
                </a:solidFill>
                <a:latin typeface="Times" panose="02020603050405020304" pitchFamily="18" charset="0"/>
                <a:cs typeface="Times" panose="02020603050405020304" pitchFamily="18" charset="0"/>
              </a:rPr>
              <a:t>g.</a:t>
            </a:r>
            <a:endParaRPr lang="en-US" dirty="0">
              <a:solidFill>
                <a:srgbClr val="0000FF"/>
              </a:solidFill>
              <a:latin typeface="Times" panose="02020603050405020304" pitchFamily="18" charset="0"/>
              <a:cs typeface="Times" panose="02020603050405020304" pitchFamily="18" charset="0"/>
            </a:endParaRPr>
          </a:p>
          <a:p>
            <a:pPr algn="just"/>
            <a:r>
              <a:rPr lang="en-US" dirty="0">
                <a:solidFill>
                  <a:srgbClr val="0000FF"/>
                </a:solidFill>
                <a:latin typeface="Times" panose="02020603050405020304" pitchFamily="18" charset="0"/>
                <a:cs typeface="Times" panose="02020603050405020304" pitchFamily="18" charset="0"/>
              </a:rPr>
              <a:t>Logical effort (</a:t>
            </a:r>
            <a:r>
              <a:rPr lang="en-US" i="1" dirty="0">
                <a:solidFill>
                  <a:srgbClr val="0000FF"/>
                </a:solidFill>
                <a:latin typeface="Times" panose="02020603050405020304" pitchFamily="18" charset="0"/>
                <a:cs typeface="Times" panose="02020603050405020304" pitchFamily="18" charset="0"/>
              </a:rPr>
              <a:t>g</a:t>
            </a:r>
            <a:r>
              <a:rPr lang="en-US" dirty="0">
                <a:solidFill>
                  <a:srgbClr val="0000FF"/>
                </a:solidFill>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of a gate is defined as </a:t>
            </a:r>
            <a:r>
              <a:rPr lang="en-US" i="1" dirty="0">
                <a:latin typeface="Times" panose="02020603050405020304" pitchFamily="18" charset="0"/>
                <a:cs typeface="Times" panose="02020603050405020304" pitchFamily="18" charset="0"/>
              </a:rPr>
              <a:t>the ratio of the input capacitance (</a:t>
            </a:r>
            <a:r>
              <a:rPr lang="en-IN" i="1" dirty="0" err="1">
                <a:latin typeface="Times" panose="02020603050405020304" pitchFamily="18" charset="0"/>
                <a:cs typeface="Times" panose="02020603050405020304" pitchFamily="18" charset="0"/>
              </a:rPr>
              <a:t>C</a:t>
            </a:r>
            <a:r>
              <a:rPr lang="en-IN" i="1" baseline="-25000" dirty="0" err="1">
                <a:latin typeface="Times" panose="02020603050405020304" pitchFamily="18" charset="0"/>
                <a:cs typeface="Times" panose="02020603050405020304" pitchFamily="18" charset="0"/>
              </a:rPr>
              <a:t>in,gate</a:t>
            </a:r>
            <a:r>
              <a:rPr lang="en-US" i="1" dirty="0">
                <a:latin typeface="Times" panose="02020603050405020304" pitchFamily="18" charset="0"/>
                <a:cs typeface="Times" panose="02020603050405020304" pitchFamily="18" charset="0"/>
              </a:rPr>
              <a:t>) of the gate to the input capacitance of an inverter (</a:t>
            </a:r>
            <a:r>
              <a:rPr lang="en-IN" dirty="0" err="1">
                <a:latin typeface="Times" panose="02020603050405020304" pitchFamily="18" charset="0"/>
                <a:cs typeface="Times" panose="02020603050405020304" pitchFamily="18" charset="0"/>
              </a:rPr>
              <a:t>C</a:t>
            </a:r>
            <a:r>
              <a:rPr lang="en-IN" baseline="-25000" dirty="0" err="1">
                <a:latin typeface="Times" panose="02020603050405020304" pitchFamily="18" charset="0"/>
                <a:cs typeface="Times" panose="02020603050405020304" pitchFamily="18" charset="0"/>
              </a:rPr>
              <a:t>in,unit_inv</a:t>
            </a:r>
            <a:r>
              <a:rPr lang="en-US" i="1" dirty="0">
                <a:latin typeface="Times" panose="02020603050405020304" pitchFamily="18" charset="0"/>
                <a:cs typeface="Times" panose="02020603050405020304" pitchFamily="18" charset="0"/>
              </a:rPr>
              <a:t>) that can deliver the same output current</a:t>
            </a:r>
            <a:r>
              <a:rPr lang="en-US" dirty="0">
                <a:latin typeface="Times" panose="02020603050405020304" pitchFamily="18" charset="0"/>
                <a:cs typeface="Times" panose="02020603050405020304" pitchFamily="18" charset="0"/>
              </a:rPr>
              <a:t>.</a:t>
            </a:r>
            <a:endParaRPr lang="en-IN" dirty="0">
              <a:latin typeface="Times" panose="02020603050405020304" pitchFamily="18" charset="0"/>
              <a:cs typeface="Times" panose="02020603050405020304" pitchFamily="18" charset="0"/>
            </a:endParaRPr>
          </a:p>
          <a:p>
            <a:pPr marL="552023" lvl="1" indent="0" algn="just">
              <a:buNone/>
            </a:pPr>
            <a:r>
              <a:rPr lang="en-IN" i="1" dirty="0">
                <a:latin typeface="Times" panose="02020603050405020304" pitchFamily="18" charset="0"/>
                <a:cs typeface="Times" panose="02020603050405020304" pitchFamily="18" charset="0"/>
              </a:rPr>
              <a:t>			g = </a:t>
            </a:r>
            <a:r>
              <a:rPr lang="en-IN" i="1" dirty="0" err="1">
                <a:latin typeface="Times" panose="02020603050405020304" pitchFamily="18" charset="0"/>
                <a:cs typeface="Times" panose="02020603050405020304" pitchFamily="18" charset="0"/>
              </a:rPr>
              <a:t>C</a:t>
            </a:r>
            <a:r>
              <a:rPr lang="en-IN" i="1" baseline="-25000" dirty="0" err="1">
                <a:latin typeface="Times" panose="02020603050405020304" pitchFamily="18" charset="0"/>
                <a:cs typeface="Times" panose="02020603050405020304" pitchFamily="18" charset="0"/>
              </a:rPr>
              <a:t>in,gate</a:t>
            </a:r>
            <a:r>
              <a:rPr lang="en-IN" dirty="0">
                <a:latin typeface="Times" panose="02020603050405020304" pitchFamily="18" charset="0"/>
                <a:cs typeface="Times" panose="02020603050405020304" pitchFamily="18" charset="0"/>
              </a:rPr>
              <a:t> /</a:t>
            </a:r>
            <a:r>
              <a:rPr lang="en-IN" dirty="0" err="1">
                <a:latin typeface="Times" panose="02020603050405020304" pitchFamily="18" charset="0"/>
                <a:cs typeface="Times" panose="02020603050405020304" pitchFamily="18" charset="0"/>
              </a:rPr>
              <a:t>C</a:t>
            </a:r>
            <a:r>
              <a:rPr lang="en-IN" baseline="-25000" dirty="0" err="1">
                <a:latin typeface="Times" panose="02020603050405020304" pitchFamily="18" charset="0"/>
                <a:cs typeface="Times" panose="02020603050405020304" pitchFamily="18" charset="0"/>
              </a:rPr>
              <a:t>in,unit_inv</a:t>
            </a:r>
            <a:endParaRPr lang="en-IN" baseline="-25000" dirty="0">
              <a:latin typeface="Times" panose="02020603050405020304" pitchFamily="18" charset="0"/>
              <a:cs typeface="Times" panose="02020603050405020304" pitchFamily="18" charset="0"/>
            </a:endParaRPr>
          </a:p>
          <a:p>
            <a:pPr marL="552023" lvl="1" indent="0" algn="just">
              <a:buNone/>
            </a:pPr>
            <a:endParaRPr lang="en-IN" baseline="-25000" dirty="0">
              <a:latin typeface="Times" panose="02020603050405020304" pitchFamily="18" charset="0"/>
              <a:cs typeface="Times" panose="02020603050405020304" pitchFamily="18" charset="0"/>
            </a:endParaRPr>
          </a:p>
          <a:p>
            <a:pPr marL="552023" lvl="1" indent="0" algn="just">
              <a:buNone/>
            </a:pPr>
            <a:r>
              <a:rPr lang="en-US" dirty="0">
                <a:latin typeface="Times" panose="02020603050405020304" pitchFamily="18" charset="0"/>
                <a:cs typeface="Times" panose="02020603050405020304" pitchFamily="18" charset="0"/>
              </a:rPr>
              <a:t>An inverter is defined to have a logical effort of 1. More complex gates have greater logical efforts, indicating that they take longer to drive a given </a:t>
            </a:r>
            <a:r>
              <a:rPr lang="en-US" dirty="0" err="1">
                <a:latin typeface="Times" panose="02020603050405020304" pitchFamily="18" charset="0"/>
                <a:cs typeface="Times" panose="02020603050405020304" pitchFamily="18" charset="0"/>
              </a:rPr>
              <a:t>fanout</a:t>
            </a:r>
            <a:r>
              <a:rPr lang="en-US" dirty="0">
                <a:latin typeface="Times" panose="02020603050405020304" pitchFamily="18" charset="0"/>
                <a:cs typeface="Times" panose="02020603050405020304" pitchFamily="18" charset="0"/>
              </a:rPr>
              <a:t>.</a:t>
            </a:r>
            <a:endParaRPr lang="en-IN" dirty="0">
              <a:latin typeface="Times" panose="02020603050405020304" pitchFamily="18" charset="0"/>
              <a:cs typeface="Times" panose="02020603050405020304" pitchFamily="18" charset="0"/>
            </a:endParaRPr>
          </a:p>
          <a:p>
            <a:pPr algn="just"/>
            <a:endParaRPr lang="en-IN"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150</a:t>
            </a:fld>
            <a:endParaRPr lang="en-IN">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17760394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panose="02020603050405020304" pitchFamily="18" charset="0"/>
                <a:cs typeface="Times" panose="02020603050405020304" pitchFamily="18" charset="0"/>
              </a:rPr>
              <a:t>LOGIC EFFORT:</a:t>
            </a:r>
            <a:endParaRPr lang="en-IN" dirty="0"/>
          </a:p>
        </p:txBody>
      </p:sp>
      <p:sp>
        <p:nvSpPr>
          <p:cNvPr id="3" name="Content Placeholder 2"/>
          <p:cNvSpPr>
            <a:spLocks noGrp="1"/>
          </p:cNvSpPr>
          <p:nvPr>
            <p:ph idx="1"/>
          </p:nvPr>
        </p:nvSpPr>
        <p:spPr/>
        <p:txBody>
          <a:bodyPr>
            <a:normAutofit fontScale="85000" lnSpcReduction="20000"/>
          </a:bodyPr>
          <a:lstStyle/>
          <a:p>
            <a:r>
              <a:rPr lang="en-IN" dirty="0">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A gate driving </a:t>
            </a:r>
            <a:r>
              <a:rPr lang="en-US" i="1" dirty="0">
                <a:latin typeface="Times" panose="02020603050405020304" pitchFamily="18" charset="0"/>
                <a:cs typeface="Times" panose="02020603050405020304" pitchFamily="18" charset="0"/>
              </a:rPr>
              <a:t>h </a:t>
            </a:r>
            <a:r>
              <a:rPr lang="en-US" dirty="0">
                <a:latin typeface="Times" panose="02020603050405020304" pitchFamily="18" charset="0"/>
                <a:cs typeface="Times" panose="02020603050405020304" pitchFamily="18" charset="0"/>
              </a:rPr>
              <a:t>identical copies of itself is said to have a </a:t>
            </a:r>
            <a:r>
              <a:rPr lang="en-US" i="1" dirty="0" err="1">
                <a:latin typeface="Times" panose="02020603050405020304" pitchFamily="18" charset="0"/>
                <a:cs typeface="Times" panose="02020603050405020304" pitchFamily="18" charset="0"/>
              </a:rPr>
              <a:t>fanout</a:t>
            </a:r>
            <a:r>
              <a:rPr lang="en-US" i="1" dirty="0">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rPr>
              <a:t>or </a:t>
            </a:r>
            <a:r>
              <a:rPr lang="en-US" i="1" dirty="0">
                <a:solidFill>
                  <a:srgbClr val="0000FF"/>
                </a:solidFill>
                <a:latin typeface="Times" panose="02020603050405020304" pitchFamily="18" charset="0"/>
                <a:cs typeface="Times" panose="02020603050405020304" pitchFamily="18" charset="0"/>
              </a:rPr>
              <a:t>electrical effort </a:t>
            </a:r>
            <a:r>
              <a:rPr lang="en-US" dirty="0">
                <a:solidFill>
                  <a:srgbClr val="0000FF"/>
                </a:solidFill>
                <a:latin typeface="Times" panose="02020603050405020304" pitchFamily="18" charset="0"/>
                <a:cs typeface="Times" panose="02020603050405020304" pitchFamily="18" charset="0"/>
              </a:rPr>
              <a:t>of </a:t>
            </a:r>
            <a:r>
              <a:rPr lang="en-US" i="1" dirty="0">
                <a:solidFill>
                  <a:srgbClr val="0000FF"/>
                </a:solidFill>
                <a:latin typeface="Times" panose="02020603050405020304" pitchFamily="18" charset="0"/>
                <a:cs typeface="Times" panose="02020603050405020304" pitchFamily="18" charset="0"/>
              </a:rPr>
              <a:t>h</a:t>
            </a:r>
            <a:r>
              <a:rPr lang="en-US" dirty="0">
                <a:solidFill>
                  <a:srgbClr val="0000FF"/>
                </a:solidFill>
                <a:latin typeface="Times" panose="02020603050405020304" pitchFamily="18" charset="0"/>
                <a:cs typeface="Times" panose="02020603050405020304" pitchFamily="18" charset="0"/>
              </a:rPr>
              <a:t>. </a:t>
            </a:r>
          </a:p>
          <a:p>
            <a:r>
              <a:rPr lang="en-US" dirty="0">
                <a:latin typeface="Times" panose="02020603050405020304" pitchFamily="18" charset="0"/>
                <a:cs typeface="Times" panose="02020603050405020304" pitchFamily="18" charset="0"/>
              </a:rPr>
              <a:t>If the load does not contain identical copies of the gate, the electrical effort can be computed as</a:t>
            </a:r>
          </a:p>
          <a:p>
            <a:endParaRPr lang="en-US" dirty="0">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a:p>
            <a:r>
              <a:rPr lang="en-US" dirty="0">
                <a:latin typeface="Times" panose="02020603050405020304" pitchFamily="18" charset="0"/>
                <a:cs typeface="Times" panose="02020603050405020304" pitchFamily="18" charset="0"/>
              </a:rPr>
              <a:t>where </a:t>
            </a:r>
            <a:r>
              <a:rPr lang="en-US" i="1" dirty="0" err="1">
                <a:latin typeface="Times" panose="02020603050405020304" pitchFamily="18" charset="0"/>
                <a:cs typeface="Times" panose="02020603050405020304" pitchFamily="18" charset="0"/>
              </a:rPr>
              <a:t>C</a:t>
            </a:r>
            <a:r>
              <a:rPr lang="en-US" dirty="0" err="1">
                <a:latin typeface="Times" panose="02020603050405020304" pitchFamily="18" charset="0"/>
                <a:cs typeface="Times" panose="02020603050405020304" pitchFamily="18" charset="0"/>
              </a:rPr>
              <a:t>out</a:t>
            </a:r>
            <a:r>
              <a:rPr lang="en-US" dirty="0">
                <a:latin typeface="Times" panose="02020603050405020304" pitchFamily="18" charset="0"/>
                <a:cs typeface="Times" panose="02020603050405020304" pitchFamily="18" charset="0"/>
              </a:rPr>
              <a:t> is the capacitance of the external load being driven and </a:t>
            </a:r>
            <a:r>
              <a:rPr lang="en-US" i="1" dirty="0" err="1">
                <a:latin typeface="Times" panose="02020603050405020304" pitchFamily="18" charset="0"/>
                <a:cs typeface="Times" panose="02020603050405020304" pitchFamily="18" charset="0"/>
              </a:rPr>
              <a:t>C</a:t>
            </a:r>
            <a:r>
              <a:rPr lang="en-US" dirty="0" err="1">
                <a:latin typeface="Times" panose="02020603050405020304" pitchFamily="18" charset="0"/>
                <a:cs typeface="Times" panose="02020603050405020304" pitchFamily="18" charset="0"/>
              </a:rPr>
              <a:t>in</a:t>
            </a:r>
            <a:r>
              <a:rPr lang="en-US" dirty="0">
                <a:latin typeface="Times" panose="02020603050405020304" pitchFamily="18" charset="0"/>
                <a:cs typeface="Times" panose="02020603050405020304" pitchFamily="18" charset="0"/>
              </a:rPr>
              <a:t> is the input capacitance of the gate.</a:t>
            </a:r>
            <a:endParaRPr lang="en-IN" dirty="0">
              <a:latin typeface="Times" panose="02020603050405020304" pitchFamily="18" charset="0"/>
              <a:cs typeface="Times" panose="02020603050405020304" pitchFamily="18" charset="0"/>
            </a:endParaRPr>
          </a:p>
          <a:p>
            <a:r>
              <a:rPr lang="en-US" dirty="0">
                <a:latin typeface="Times" panose="02020603050405020304" pitchFamily="18" charset="0"/>
                <a:cs typeface="Times" panose="02020603050405020304" pitchFamily="18" charset="0"/>
              </a:rPr>
              <a:t>So, the total delay can further expressed as</a:t>
            </a:r>
            <a:endParaRPr lang="en-IN" dirty="0">
              <a:latin typeface="Times" panose="02020603050405020304" pitchFamily="18" charset="0"/>
              <a:cs typeface="Times" panose="02020603050405020304" pitchFamily="18" charset="0"/>
            </a:endParaRPr>
          </a:p>
          <a:p>
            <a:pPr marL="0" indent="0" fontAlgn="base">
              <a:buNone/>
            </a:pPr>
            <a:r>
              <a:rPr lang="en-IN" b="1" i="1" dirty="0">
                <a:latin typeface="Times" panose="02020603050405020304" pitchFamily="18" charset="0"/>
                <a:cs typeface="Times" panose="02020603050405020304" pitchFamily="18" charset="0"/>
              </a:rPr>
              <a:t>				d = g*h + p</a:t>
            </a:r>
            <a:endParaRPr lang="en-IN" dirty="0">
              <a:latin typeface="Times" panose="02020603050405020304" pitchFamily="18" charset="0"/>
              <a:cs typeface="Times" panose="02020603050405020304" pitchFamily="18" charset="0"/>
            </a:endParaRPr>
          </a:p>
          <a:p>
            <a:r>
              <a:rPr lang="en-IN" i="1" dirty="0">
                <a:latin typeface="Times" panose="02020603050405020304" pitchFamily="18" charset="0"/>
                <a:cs typeface="Times" panose="02020603050405020304" pitchFamily="18" charset="0"/>
              </a:rPr>
              <a:t>Where,  p </a:t>
            </a:r>
            <a:r>
              <a:rPr lang="en-IN" dirty="0">
                <a:latin typeface="Times" panose="02020603050405020304" pitchFamily="18" charset="0"/>
                <a:cs typeface="Times" panose="02020603050405020304" pitchFamily="18" charset="0"/>
              </a:rPr>
              <a:t>= </a:t>
            </a:r>
            <a:r>
              <a:rPr lang="en-IN" i="1" dirty="0" err="1">
                <a:latin typeface="Times" panose="02020603050405020304" pitchFamily="18" charset="0"/>
                <a:cs typeface="Times" panose="02020603050405020304" pitchFamily="18" charset="0"/>
              </a:rPr>
              <a:t>C</a:t>
            </a:r>
            <a:r>
              <a:rPr lang="en-IN" i="1" baseline="-25000" dirty="0" err="1">
                <a:latin typeface="Times" panose="02020603050405020304" pitchFamily="18" charset="0"/>
                <a:cs typeface="Times" panose="02020603050405020304" pitchFamily="18" charset="0"/>
              </a:rPr>
              <a:t>intinsic,gate</a:t>
            </a:r>
            <a:r>
              <a:rPr lang="en-IN" dirty="0">
                <a:latin typeface="Times" panose="02020603050405020304" pitchFamily="18" charset="0"/>
                <a:cs typeface="Times" panose="02020603050405020304" pitchFamily="18" charset="0"/>
              </a:rPr>
              <a:t>/</a:t>
            </a:r>
            <a:r>
              <a:rPr lang="en-IN" i="1" dirty="0" err="1">
                <a:latin typeface="Times" panose="02020603050405020304" pitchFamily="18" charset="0"/>
                <a:cs typeface="Times" panose="02020603050405020304" pitchFamily="18" charset="0"/>
              </a:rPr>
              <a:t>C</a:t>
            </a:r>
            <a:r>
              <a:rPr lang="en-IN" i="1" baseline="-25000" dirty="0" err="1">
                <a:latin typeface="Times" panose="02020603050405020304" pitchFamily="18" charset="0"/>
                <a:cs typeface="Times" panose="02020603050405020304" pitchFamily="18" charset="0"/>
              </a:rPr>
              <a:t>intrinsic,inv</a:t>
            </a:r>
            <a:endParaRPr lang="en-IN" dirty="0">
              <a:latin typeface="Times" panose="02020603050405020304" pitchFamily="18" charset="0"/>
              <a:cs typeface="Times" panose="02020603050405020304" pitchFamily="18" charset="0"/>
            </a:endParaRPr>
          </a:p>
          <a:p>
            <a:endParaRPr lang="en-IN" dirty="0">
              <a:latin typeface="Times" panose="02020603050405020304" pitchFamily="18" charset="0"/>
              <a:cs typeface="Times" panose="02020603050405020304" pitchFamily="18" charset="0"/>
            </a:endParaRPr>
          </a:p>
          <a:p>
            <a:endParaRPr lang="en-IN"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151</a:t>
            </a:fld>
            <a:endParaRPr lang="en-IN"/>
          </a:p>
        </p:txBody>
      </p:sp>
      <p:pic>
        <p:nvPicPr>
          <p:cNvPr id="6" name="Picture 5"/>
          <p:cNvPicPr/>
          <p:nvPr/>
        </p:nvPicPr>
        <p:blipFill>
          <a:blip r:embed="rId2"/>
          <a:stretch>
            <a:fillRect/>
          </a:stretch>
        </p:blipFill>
        <p:spPr>
          <a:xfrm>
            <a:off x="5518839" y="2843722"/>
            <a:ext cx="1417847" cy="1198832"/>
          </a:xfrm>
          <a:prstGeom prst="rect">
            <a:avLst/>
          </a:prstGeom>
        </p:spPr>
      </p:pic>
    </p:spTree>
    <p:extLst>
      <p:ext uri="{BB962C8B-B14F-4D97-AF65-F5344CB8AC3E}">
        <p14:creationId xmlns:p14="http://schemas.microsoft.com/office/powerpoint/2010/main" val="161964830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3322" y="164839"/>
            <a:ext cx="6610240" cy="799186"/>
          </a:xfrm>
        </p:spPr>
        <p:txBody>
          <a:bodyPr/>
          <a:lstStyle/>
          <a:p>
            <a:pPr algn="ctr"/>
            <a:r>
              <a:rPr lang="en-IN" b="1" dirty="0"/>
              <a:t>Parasitic Delay</a:t>
            </a:r>
            <a:endParaRPr lang="en-IN" dirty="0"/>
          </a:p>
        </p:txBody>
      </p:sp>
      <p:sp>
        <p:nvSpPr>
          <p:cNvPr id="3" name="Content Placeholder 2"/>
          <p:cNvSpPr>
            <a:spLocks noGrp="1"/>
          </p:cNvSpPr>
          <p:nvPr>
            <p:ph idx="1"/>
          </p:nvPr>
        </p:nvSpPr>
        <p:spPr/>
        <p:txBody>
          <a:bodyPr/>
          <a:lstStyle/>
          <a:p>
            <a:r>
              <a:rPr lang="en-US" dirty="0"/>
              <a:t>The parasitic delay of a gate is the delay of the gate </a:t>
            </a:r>
            <a:r>
              <a:rPr lang="en-US" dirty="0">
                <a:solidFill>
                  <a:srgbClr val="0000FF"/>
                </a:solidFill>
              </a:rPr>
              <a:t>when it drives zero load. </a:t>
            </a:r>
          </a:p>
          <a:p>
            <a:r>
              <a:rPr lang="en-US" dirty="0"/>
              <a:t>It can be estimated with RC delay models.</a:t>
            </a:r>
          </a:p>
          <a:p>
            <a:r>
              <a:rPr lang="en-US" dirty="0"/>
              <a:t> A crude method good for hand calculations is </a:t>
            </a:r>
            <a:r>
              <a:rPr lang="en-US" dirty="0">
                <a:solidFill>
                  <a:srgbClr val="0000FF"/>
                </a:solidFill>
              </a:rPr>
              <a:t>to count only diffusion capacitance on the output node</a:t>
            </a:r>
            <a:r>
              <a:rPr lang="en-US" dirty="0"/>
              <a:t>.</a:t>
            </a:r>
            <a:endParaRPr lang="en-IN" dirty="0"/>
          </a:p>
          <a:p>
            <a:r>
              <a:rPr lang="en-US" dirty="0"/>
              <a:t> </a:t>
            </a:r>
            <a:endParaRPr lang="en-IN" dirty="0"/>
          </a:p>
          <a:p>
            <a:endParaRPr lang="en-IN" dirty="0"/>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152</a:t>
            </a:fld>
            <a:endParaRPr lang="en-IN"/>
          </a:p>
        </p:txBody>
      </p:sp>
      <p:pic>
        <p:nvPicPr>
          <p:cNvPr id="6" name="Picture 5"/>
          <p:cNvPicPr/>
          <p:nvPr/>
        </p:nvPicPr>
        <p:blipFill>
          <a:blip r:embed="rId2"/>
          <a:stretch>
            <a:fillRect/>
          </a:stretch>
        </p:blipFill>
        <p:spPr>
          <a:xfrm>
            <a:off x="2441947" y="4747624"/>
            <a:ext cx="7552989" cy="2222519"/>
          </a:xfrm>
          <a:prstGeom prst="rect">
            <a:avLst/>
          </a:prstGeom>
        </p:spPr>
      </p:pic>
    </p:spTree>
    <p:extLst>
      <p:ext uri="{BB962C8B-B14F-4D97-AF65-F5344CB8AC3E}">
        <p14:creationId xmlns:p14="http://schemas.microsoft.com/office/powerpoint/2010/main" val="315385724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a:t>
            </a:r>
            <a:br>
              <a:rPr lang="en-IN" dirty="0"/>
            </a:br>
            <a:endParaRPr lang="en-IN" dirty="0"/>
          </a:p>
        </p:txBody>
      </p:sp>
      <p:sp>
        <p:nvSpPr>
          <p:cNvPr id="3" name="Content Placeholder 2"/>
          <p:cNvSpPr>
            <a:spLocks noGrp="1"/>
          </p:cNvSpPr>
          <p:nvPr>
            <p:ph idx="1"/>
          </p:nvPr>
        </p:nvSpPr>
        <p:spPr/>
        <p:txBody>
          <a:bodyPr/>
          <a:lstStyle/>
          <a:p>
            <a:r>
              <a:rPr lang="en-US" dirty="0"/>
              <a:t>Estimate the logic effort g for the given circuits.</a:t>
            </a:r>
            <a:endParaRPr lang="en-IN" dirty="0"/>
          </a:p>
          <a:p>
            <a:endParaRPr lang="en-IN" dirty="0"/>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153</a:t>
            </a:fld>
            <a:endParaRPr lang="en-IN"/>
          </a:p>
        </p:txBody>
      </p:sp>
      <p:pic>
        <p:nvPicPr>
          <p:cNvPr id="6" name="Picture 5"/>
          <p:cNvPicPr/>
          <p:nvPr/>
        </p:nvPicPr>
        <p:blipFill>
          <a:blip r:embed="rId2"/>
          <a:stretch>
            <a:fillRect/>
          </a:stretch>
        </p:blipFill>
        <p:spPr>
          <a:xfrm>
            <a:off x="388527" y="2352806"/>
            <a:ext cx="3596878" cy="4151512"/>
          </a:xfrm>
          <a:prstGeom prst="rect">
            <a:avLst/>
          </a:prstGeom>
          <a:ln>
            <a:solidFill>
              <a:srgbClr val="FF0000"/>
            </a:solidFill>
          </a:ln>
        </p:spPr>
      </p:pic>
      <p:pic>
        <p:nvPicPr>
          <p:cNvPr id="7" name="Picture 6"/>
          <p:cNvPicPr/>
          <p:nvPr/>
        </p:nvPicPr>
        <p:blipFill>
          <a:blip r:embed="rId3"/>
          <a:stretch>
            <a:fillRect/>
          </a:stretch>
        </p:blipFill>
        <p:spPr>
          <a:xfrm>
            <a:off x="4453196" y="2352805"/>
            <a:ext cx="3972584" cy="4151512"/>
          </a:xfrm>
          <a:prstGeom prst="rect">
            <a:avLst/>
          </a:prstGeom>
          <a:ln>
            <a:solidFill>
              <a:schemeClr val="accent1"/>
            </a:solidFill>
          </a:ln>
        </p:spPr>
      </p:pic>
      <p:pic>
        <p:nvPicPr>
          <p:cNvPr id="8" name="Picture 7"/>
          <p:cNvPicPr/>
          <p:nvPr/>
        </p:nvPicPr>
        <p:blipFill>
          <a:blip r:embed="rId4"/>
          <a:stretch>
            <a:fillRect/>
          </a:stretch>
        </p:blipFill>
        <p:spPr>
          <a:xfrm>
            <a:off x="8724485" y="2352805"/>
            <a:ext cx="3594036" cy="4151512"/>
          </a:xfrm>
          <a:prstGeom prst="rect">
            <a:avLst/>
          </a:prstGeom>
          <a:ln>
            <a:solidFill>
              <a:srgbClr val="FF0000"/>
            </a:solidFill>
          </a:ln>
        </p:spPr>
      </p:pic>
    </p:spTree>
    <p:extLst>
      <p:ext uri="{BB962C8B-B14F-4D97-AF65-F5344CB8AC3E}">
        <p14:creationId xmlns:p14="http://schemas.microsoft.com/office/powerpoint/2010/main" val="37298532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154</a:t>
            </a:fld>
            <a:endParaRPr lang="en-IN"/>
          </a:p>
        </p:txBody>
      </p:sp>
      <p:pic>
        <p:nvPicPr>
          <p:cNvPr id="225282" name="Picture 2" descr="Logical Effort - GaussianWa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997" y="1969258"/>
            <a:ext cx="10077440" cy="3310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66560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155</a:t>
            </a:fld>
            <a:endParaRPr lang="en-IN"/>
          </a:p>
        </p:txBody>
      </p:sp>
      <p:pic>
        <p:nvPicPr>
          <p:cNvPr id="6" name="Picture 5"/>
          <p:cNvPicPr>
            <a:picLocks noChangeAspect="1"/>
          </p:cNvPicPr>
          <p:nvPr/>
        </p:nvPicPr>
        <p:blipFill>
          <a:blip r:embed="rId2"/>
          <a:stretch>
            <a:fillRect/>
          </a:stretch>
        </p:blipFill>
        <p:spPr>
          <a:xfrm>
            <a:off x="368953" y="1332216"/>
            <a:ext cx="2553983" cy="255398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578287" y="4584409"/>
            <a:ext cx="1994221" cy="1115648"/>
          </a:xfrm>
          <a:prstGeom prst="rect">
            <a:avLst/>
          </a:prstGeom>
        </p:spPr>
      </p:pic>
      <p:pic>
        <p:nvPicPr>
          <p:cNvPr id="8" name="Picture 7"/>
          <p:cNvPicPr>
            <a:picLocks noChangeAspect="1"/>
          </p:cNvPicPr>
          <p:nvPr/>
        </p:nvPicPr>
        <p:blipFill>
          <a:blip r:embed="rId4"/>
          <a:stretch>
            <a:fillRect/>
          </a:stretch>
        </p:blipFill>
        <p:spPr>
          <a:xfrm>
            <a:off x="2971433" y="1333531"/>
            <a:ext cx="2679038" cy="2552668"/>
          </a:xfrm>
          <a:prstGeom prst="rect">
            <a:avLst/>
          </a:prstGeom>
          <a:ln>
            <a:solidFill>
              <a:srgbClr val="C00000"/>
            </a:solidFill>
          </a:ln>
        </p:spPr>
      </p:pic>
      <p:pic>
        <p:nvPicPr>
          <p:cNvPr id="9" name="Picture 8"/>
          <p:cNvPicPr>
            <a:picLocks noChangeAspect="1"/>
          </p:cNvPicPr>
          <p:nvPr/>
        </p:nvPicPr>
        <p:blipFill>
          <a:blip r:embed="rId5"/>
          <a:stretch>
            <a:fillRect/>
          </a:stretch>
        </p:blipFill>
        <p:spPr>
          <a:xfrm>
            <a:off x="3422359" y="4337809"/>
            <a:ext cx="1662111" cy="1984226"/>
          </a:xfrm>
          <a:prstGeom prst="rect">
            <a:avLst/>
          </a:prstGeom>
        </p:spPr>
      </p:pic>
      <p:pic>
        <p:nvPicPr>
          <p:cNvPr id="10" name="Picture 9"/>
          <p:cNvPicPr>
            <a:picLocks noChangeAspect="1"/>
          </p:cNvPicPr>
          <p:nvPr/>
        </p:nvPicPr>
        <p:blipFill>
          <a:blip r:embed="rId6"/>
          <a:stretch>
            <a:fillRect/>
          </a:stretch>
        </p:blipFill>
        <p:spPr>
          <a:xfrm>
            <a:off x="5788861" y="1332216"/>
            <a:ext cx="2681179" cy="2563469"/>
          </a:xfrm>
          <a:prstGeom prst="rect">
            <a:avLst/>
          </a:prstGeom>
          <a:ln>
            <a:solidFill>
              <a:schemeClr val="tx1"/>
            </a:solidFill>
          </a:ln>
        </p:spPr>
      </p:pic>
      <p:pic>
        <p:nvPicPr>
          <p:cNvPr id="11" name="Picture 10"/>
          <p:cNvPicPr>
            <a:picLocks noChangeAspect="1"/>
          </p:cNvPicPr>
          <p:nvPr/>
        </p:nvPicPr>
        <p:blipFill>
          <a:blip r:embed="rId7"/>
          <a:stretch>
            <a:fillRect/>
          </a:stretch>
        </p:blipFill>
        <p:spPr>
          <a:xfrm>
            <a:off x="6273168" y="4359349"/>
            <a:ext cx="1377343" cy="2392228"/>
          </a:xfrm>
          <a:prstGeom prst="rect">
            <a:avLst/>
          </a:prstGeom>
        </p:spPr>
      </p:pic>
      <p:pic>
        <p:nvPicPr>
          <p:cNvPr id="12" name="Picture 11"/>
          <p:cNvPicPr>
            <a:picLocks noChangeAspect="1"/>
          </p:cNvPicPr>
          <p:nvPr/>
        </p:nvPicPr>
        <p:blipFill>
          <a:blip r:embed="rId8"/>
          <a:stretch>
            <a:fillRect/>
          </a:stretch>
        </p:blipFill>
        <p:spPr>
          <a:xfrm>
            <a:off x="8608430" y="1332216"/>
            <a:ext cx="3159759" cy="2545062"/>
          </a:xfrm>
          <a:prstGeom prst="rect">
            <a:avLst/>
          </a:prstGeom>
          <a:ln>
            <a:solidFill>
              <a:srgbClr val="C00000"/>
            </a:solidFill>
          </a:ln>
        </p:spPr>
      </p:pic>
      <p:pic>
        <p:nvPicPr>
          <p:cNvPr id="13" name="Picture 12"/>
          <p:cNvPicPr>
            <a:picLocks noChangeAspect="1"/>
          </p:cNvPicPr>
          <p:nvPr/>
        </p:nvPicPr>
        <p:blipFill>
          <a:blip r:embed="rId9"/>
          <a:stretch>
            <a:fillRect/>
          </a:stretch>
        </p:blipFill>
        <p:spPr>
          <a:xfrm>
            <a:off x="9443108" y="4095145"/>
            <a:ext cx="1509705" cy="3209823"/>
          </a:xfrm>
          <a:prstGeom prst="rect">
            <a:avLst/>
          </a:prstGeom>
        </p:spPr>
      </p:pic>
    </p:spTree>
    <p:extLst>
      <p:ext uri="{BB962C8B-B14F-4D97-AF65-F5344CB8AC3E}">
        <p14:creationId xmlns:p14="http://schemas.microsoft.com/office/powerpoint/2010/main" val="27218028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156</a:t>
            </a:fld>
            <a:endParaRPr lang="en-IN"/>
          </a:p>
        </p:txBody>
      </p:sp>
      <p:pic>
        <p:nvPicPr>
          <p:cNvPr id="6" name="Picture 5"/>
          <p:cNvPicPr>
            <a:picLocks noChangeAspect="1"/>
          </p:cNvPicPr>
          <p:nvPr/>
        </p:nvPicPr>
        <p:blipFill>
          <a:blip r:embed="rId2"/>
          <a:stretch>
            <a:fillRect/>
          </a:stretch>
        </p:blipFill>
        <p:spPr>
          <a:xfrm>
            <a:off x="1643292" y="904888"/>
            <a:ext cx="9492462" cy="6769818"/>
          </a:xfrm>
          <a:prstGeom prst="rect">
            <a:avLst/>
          </a:prstGeom>
        </p:spPr>
      </p:pic>
    </p:spTree>
    <p:extLst>
      <p:ext uri="{BB962C8B-B14F-4D97-AF65-F5344CB8AC3E}">
        <p14:creationId xmlns:p14="http://schemas.microsoft.com/office/powerpoint/2010/main" val="93112770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157</a:t>
            </a:fld>
            <a:endParaRPr lang="en-IN">
              <a:latin typeface="Times" panose="02020603050405020304" pitchFamily="18" charset="0"/>
              <a:cs typeface="Times" panose="02020603050405020304" pitchFamily="18" charset="0"/>
            </a:endParaRPr>
          </a:p>
        </p:txBody>
      </p:sp>
      <p:pic>
        <p:nvPicPr>
          <p:cNvPr id="6" name="Picture 5"/>
          <p:cNvPicPr>
            <a:picLocks noChangeAspect="1"/>
          </p:cNvPicPr>
          <p:nvPr/>
        </p:nvPicPr>
        <p:blipFill>
          <a:blip r:embed="rId2"/>
          <a:stretch>
            <a:fillRect/>
          </a:stretch>
        </p:blipFill>
        <p:spPr>
          <a:xfrm>
            <a:off x="7837486" y="1097375"/>
            <a:ext cx="3382963" cy="3135893"/>
          </a:xfrm>
          <a:prstGeom prst="rect">
            <a:avLst/>
          </a:prstGeom>
        </p:spPr>
      </p:pic>
      <p:sp>
        <p:nvSpPr>
          <p:cNvPr id="7" name="Rectangle 6"/>
          <p:cNvSpPr/>
          <p:nvPr/>
        </p:nvSpPr>
        <p:spPr>
          <a:xfrm>
            <a:off x="1152523" y="1482574"/>
            <a:ext cx="6226175" cy="523220"/>
          </a:xfrm>
          <a:prstGeom prst="rect">
            <a:avLst/>
          </a:prstGeom>
        </p:spPr>
        <p:txBody>
          <a:bodyPr>
            <a:spAutoFit/>
          </a:bodyPr>
          <a:lstStyle/>
          <a:p>
            <a:r>
              <a:rPr lang="en-US" sz="2800" dirty="0">
                <a:solidFill>
                  <a:srgbClr val="231F20"/>
                </a:solidFill>
                <a:latin typeface="Times" panose="02020603050405020304" pitchFamily="18" charset="0"/>
                <a:cs typeface="Times" panose="02020603050405020304" pitchFamily="18" charset="0"/>
              </a:rPr>
              <a:t>a circuit with a two way branch.</a:t>
            </a:r>
            <a:endParaRPr lang="en-US" sz="2800" dirty="0">
              <a:latin typeface="Times" panose="02020603050405020304" pitchFamily="18" charset="0"/>
              <a:cs typeface="Times" panose="02020603050405020304" pitchFamily="18" charset="0"/>
            </a:endParaRPr>
          </a:p>
        </p:txBody>
      </p:sp>
      <p:sp>
        <p:nvSpPr>
          <p:cNvPr id="8" name="Rectangle 7"/>
          <p:cNvSpPr/>
          <p:nvPr/>
        </p:nvSpPr>
        <p:spPr>
          <a:xfrm>
            <a:off x="1152524" y="2665321"/>
            <a:ext cx="6226175" cy="830997"/>
          </a:xfrm>
          <a:prstGeom prst="rect">
            <a:avLst/>
          </a:prstGeom>
        </p:spPr>
        <p:txBody>
          <a:bodyPr>
            <a:spAutoFit/>
          </a:bodyPr>
          <a:lstStyle/>
          <a:p>
            <a:r>
              <a:rPr lang="en-US" sz="2400" dirty="0">
                <a:solidFill>
                  <a:srgbClr val="231F20"/>
                </a:solidFill>
                <a:latin typeface="Times" panose="02020603050405020304" pitchFamily="18" charset="0"/>
                <a:cs typeface="Times" panose="02020603050405020304" pitchFamily="18" charset="0"/>
              </a:rPr>
              <a:t>Consider a path from the primary input to one of the outputs.</a:t>
            </a:r>
            <a:endParaRPr lang="en-US" sz="2400" dirty="0">
              <a:latin typeface="Times" panose="02020603050405020304" pitchFamily="18" charset="0"/>
              <a:cs typeface="Times" panose="02020603050405020304" pitchFamily="18" charset="0"/>
            </a:endParaRPr>
          </a:p>
        </p:txBody>
      </p:sp>
      <p:sp>
        <p:nvSpPr>
          <p:cNvPr id="10" name="Rectangle 9"/>
          <p:cNvSpPr/>
          <p:nvPr/>
        </p:nvSpPr>
        <p:spPr>
          <a:xfrm>
            <a:off x="1152523" y="4478789"/>
            <a:ext cx="10067926" cy="830997"/>
          </a:xfrm>
          <a:prstGeom prst="rect">
            <a:avLst/>
          </a:prstGeom>
        </p:spPr>
        <p:txBody>
          <a:bodyPr wrap="square">
            <a:spAutoFit/>
          </a:bodyPr>
          <a:lstStyle/>
          <a:p>
            <a:r>
              <a:rPr lang="en-US" sz="2400" dirty="0">
                <a:solidFill>
                  <a:srgbClr val="231F20"/>
                </a:solidFill>
                <a:latin typeface="Times" panose="02020603050405020304" pitchFamily="18" charset="0"/>
                <a:cs typeface="Times" panose="02020603050405020304" pitchFamily="18" charset="0"/>
              </a:rPr>
              <a:t>The </a:t>
            </a:r>
            <a:r>
              <a:rPr lang="en-US" sz="2400" i="1" dirty="0">
                <a:solidFill>
                  <a:srgbClr val="231F20"/>
                </a:solidFill>
                <a:latin typeface="Times" panose="02020603050405020304" pitchFamily="18" charset="0"/>
                <a:cs typeface="Times" panose="02020603050405020304" pitchFamily="18" charset="0"/>
              </a:rPr>
              <a:t>path logical effort G </a:t>
            </a:r>
            <a:r>
              <a:rPr lang="en-US" sz="2400" dirty="0">
                <a:solidFill>
                  <a:srgbClr val="231F20"/>
                </a:solidFill>
                <a:latin typeface="Times" panose="02020603050405020304" pitchFamily="18" charset="0"/>
                <a:cs typeface="Times" panose="02020603050405020304" pitchFamily="18" charset="0"/>
              </a:rPr>
              <a:t>can be expressed as the products of the logical efforts of each stage along the path.</a:t>
            </a:r>
            <a:endParaRPr lang="en-US" sz="2400" dirty="0">
              <a:latin typeface="Times" panose="02020603050405020304" pitchFamily="18" charset="0"/>
              <a:cs typeface="Times" panose="02020603050405020304" pitchFamily="18" charset="0"/>
            </a:endParaRPr>
          </a:p>
        </p:txBody>
      </p:sp>
      <p:pic>
        <p:nvPicPr>
          <p:cNvPr id="11" name="Picture 10"/>
          <p:cNvPicPr>
            <a:picLocks noChangeAspect="1"/>
          </p:cNvPicPr>
          <p:nvPr/>
        </p:nvPicPr>
        <p:blipFill>
          <a:blip r:embed="rId3"/>
          <a:stretch>
            <a:fillRect/>
          </a:stretch>
        </p:blipFill>
        <p:spPr>
          <a:xfrm>
            <a:off x="4992099" y="5152585"/>
            <a:ext cx="1702974" cy="900423"/>
          </a:xfrm>
          <a:prstGeom prst="rect">
            <a:avLst/>
          </a:prstGeom>
        </p:spPr>
      </p:pic>
      <p:sp>
        <p:nvSpPr>
          <p:cNvPr id="12" name="Rectangle 11"/>
          <p:cNvSpPr/>
          <p:nvPr/>
        </p:nvSpPr>
        <p:spPr>
          <a:xfrm>
            <a:off x="979826" y="6261413"/>
            <a:ext cx="8124827" cy="461665"/>
          </a:xfrm>
          <a:prstGeom prst="rect">
            <a:avLst/>
          </a:prstGeom>
        </p:spPr>
        <p:txBody>
          <a:bodyPr wrap="square">
            <a:spAutoFit/>
          </a:bodyPr>
          <a:lstStyle/>
          <a:p>
            <a:r>
              <a:rPr lang="en-US" sz="2400" dirty="0">
                <a:solidFill>
                  <a:srgbClr val="231F20"/>
                </a:solidFill>
                <a:latin typeface="Times" panose="02020603050405020304" pitchFamily="18" charset="0"/>
                <a:cs typeface="Times" panose="02020603050405020304" pitchFamily="18" charset="0"/>
              </a:rPr>
              <a:t>The path logical effort is G= g1x g2= (3/3)x(3/3)=1</a:t>
            </a:r>
            <a:endParaRPr lang="en-US" sz="2400" dirty="0">
              <a:latin typeface="Times" panose="02020603050405020304" pitchFamily="18" charset="0"/>
              <a:cs typeface="Times" panose="02020603050405020304" pitchFamily="18" charset="0"/>
            </a:endParaRPr>
          </a:p>
        </p:txBody>
      </p:sp>
      <p:sp>
        <p:nvSpPr>
          <p:cNvPr id="13" name="Rectangle 12"/>
          <p:cNvSpPr/>
          <p:nvPr/>
        </p:nvSpPr>
        <p:spPr>
          <a:xfrm>
            <a:off x="1092536" y="7107727"/>
            <a:ext cx="3505319" cy="461665"/>
          </a:xfrm>
          <a:prstGeom prst="rect">
            <a:avLst/>
          </a:prstGeom>
        </p:spPr>
        <p:txBody>
          <a:bodyPr wrap="none">
            <a:spAutoFit/>
          </a:bodyPr>
          <a:lstStyle/>
          <a:p>
            <a:r>
              <a:rPr lang="en-US" sz="2400" dirty="0">
                <a:solidFill>
                  <a:srgbClr val="231F20"/>
                </a:solidFill>
                <a:latin typeface="Times" panose="02020603050405020304" pitchFamily="18" charset="0"/>
                <a:cs typeface="Times" panose="02020603050405020304" pitchFamily="18" charset="0"/>
              </a:rPr>
              <a:t>The path electrical effort is</a:t>
            </a:r>
            <a:endParaRPr lang="en-US" sz="2400" dirty="0">
              <a:latin typeface="Times" panose="02020603050405020304" pitchFamily="18" charset="0"/>
              <a:cs typeface="Times" panose="02020603050405020304" pitchFamily="18" charset="0"/>
            </a:endParaRPr>
          </a:p>
        </p:txBody>
      </p:sp>
      <p:pic>
        <p:nvPicPr>
          <p:cNvPr id="14" name="Picture 13"/>
          <p:cNvPicPr>
            <a:picLocks noChangeAspect="1"/>
          </p:cNvPicPr>
          <p:nvPr/>
        </p:nvPicPr>
        <p:blipFill>
          <a:blip r:embed="rId4"/>
          <a:stretch>
            <a:fillRect/>
          </a:stretch>
        </p:blipFill>
        <p:spPr>
          <a:xfrm>
            <a:off x="4766584" y="7003147"/>
            <a:ext cx="1975112" cy="891986"/>
          </a:xfrm>
          <a:prstGeom prst="rect">
            <a:avLst/>
          </a:prstGeom>
        </p:spPr>
      </p:pic>
      <p:sp>
        <p:nvSpPr>
          <p:cNvPr id="15" name="Rectangle 14"/>
          <p:cNvSpPr/>
          <p:nvPr/>
        </p:nvSpPr>
        <p:spPr>
          <a:xfrm>
            <a:off x="6910425" y="7162432"/>
            <a:ext cx="1992853" cy="461665"/>
          </a:xfrm>
          <a:prstGeom prst="rect">
            <a:avLst/>
          </a:prstGeom>
        </p:spPr>
        <p:txBody>
          <a:bodyPr wrap="none">
            <a:spAutoFit/>
          </a:bodyPr>
          <a:lstStyle/>
          <a:p>
            <a:r>
              <a:rPr lang="en-US" sz="2400" i="1">
                <a:solidFill>
                  <a:srgbClr val="231F20"/>
                </a:solidFill>
                <a:latin typeface="Times" panose="02020603050405020304" pitchFamily="18" charset="0"/>
                <a:cs typeface="Times" panose="02020603050405020304" pitchFamily="18" charset="0"/>
              </a:rPr>
              <a:t>H </a:t>
            </a:r>
            <a:r>
              <a:rPr lang="en-US" sz="2400">
                <a:solidFill>
                  <a:srgbClr val="231F20"/>
                </a:solidFill>
                <a:latin typeface="Times" panose="02020603050405020304" pitchFamily="18" charset="0"/>
                <a:cs typeface="Times" panose="02020603050405020304" pitchFamily="18" charset="0"/>
              </a:rPr>
              <a:t>= 90/5 = 18.</a:t>
            </a:r>
            <a:endParaRPr lang="en-US" sz="2400">
              <a:latin typeface="Times" panose="02020603050405020304" pitchFamily="18" charset="0"/>
              <a:cs typeface="Times" panose="02020603050405020304" pitchFamily="18" charset="0"/>
            </a:endParaRPr>
          </a:p>
        </p:txBody>
      </p:sp>
      <p:sp>
        <p:nvSpPr>
          <p:cNvPr id="16" name="Rectangle 15"/>
          <p:cNvSpPr/>
          <p:nvPr/>
        </p:nvSpPr>
        <p:spPr>
          <a:xfrm>
            <a:off x="9528967" y="7003147"/>
            <a:ext cx="2608406" cy="523220"/>
          </a:xfrm>
          <a:prstGeom prst="rect">
            <a:avLst/>
          </a:prstGeom>
        </p:spPr>
        <p:txBody>
          <a:bodyPr wrap="none">
            <a:spAutoFit/>
          </a:bodyPr>
          <a:lstStyle/>
          <a:p>
            <a:r>
              <a:rPr lang="en-US" sz="2800" dirty="0">
                <a:solidFill>
                  <a:srgbClr val="231F20"/>
                </a:solidFill>
                <a:latin typeface="ACaslon-Regular"/>
              </a:rPr>
              <a:t>Thus, </a:t>
            </a:r>
            <a:r>
              <a:rPr lang="en-US" sz="2800" i="1" dirty="0">
                <a:solidFill>
                  <a:srgbClr val="231F20"/>
                </a:solidFill>
                <a:latin typeface="ACaslon-Italic"/>
              </a:rPr>
              <a:t>GH </a:t>
            </a:r>
            <a:r>
              <a:rPr lang="en-US" sz="2800" dirty="0">
                <a:solidFill>
                  <a:srgbClr val="231F20"/>
                </a:solidFill>
                <a:latin typeface="Symbol" panose="05050102010706020507" pitchFamily="18" charset="2"/>
              </a:rPr>
              <a:t>= </a:t>
            </a:r>
            <a:r>
              <a:rPr lang="en-US" sz="2800" dirty="0">
                <a:solidFill>
                  <a:srgbClr val="231F20"/>
                </a:solidFill>
                <a:latin typeface="ACaslon-Regular"/>
              </a:rPr>
              <a:t>18.</a:t>
            </a:r>
            <a:endParaRPr lang="en-US" sz="2800" dirty="0"/>
          </a:p>
        </p:txBody>
      </p:sp>
    </p:spTree>
    <p:extLst>
      <p:ext uri="{BB962C8B-B14F-4D97-AF65-F5344CB8AC3E}">
        <p14:creationId xmlns:p14="http://schemas.microsoft.com/office/powerpoint/2010/main" val="143483876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P spid="13" grpId="0"/>
      <p:bldP spid="15" grpId="0"/>
      <p:bldP spid="1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158</a:t>
            </a:fld>
            <a:endParaRPr lang="en-IN"/>
          </a:p>
        </p:txBody>
      </p:sp>
      <p:sp>
        <p:nvSpPr>
          <p:cNvPr id="2" name="Rectangle 1"/>
          <p:cNvSpPr/>
          <p:nvPr/>
        </p:nvSpPr>
        <p:spPr>
          <a:xfrm>
            <a:off x="911086" y="1186965"/>
            <a:ext cx="9286875" cy="461665"/>
          </a:xfrm>
          <a:prstGeom prst="rect">
            <a:avLst/>
          </a:prstGeom>
        </p:spPr>
        <p:txBody>
          <a:bodyPr wrap="square">
            <a:spAutoFit/>
          </a:bodyPr>
          <a:lstStyle/>
          <a:p>
            <a:r>
              <a:rPr lang="en-US" sz="2400" dirty="0">
                <a:solidFill>
                  <a:srgbClr val="231F20"/>
                </a:solidFill>
                <a:latin typeface="ACaslon-Regular"/>
              </a:rPr>
              <a:t>The </a:t>
            </a:r>
            <a:r>
              <a:rPr lang="en-US" sz="2400" i="1" dirty="0">
                <a:solidFill>
                  <a:srgbClr val="231F20"/>
                </a:solidFill>
                <a:latin typeface="ACaslon-Italic"/>
              </a:rPr>
              <a:t>path effort F </a:t>
            </a:r>
            <a:r>
              <a:rPr lang="en-US" sz="2400" dirty="0">
                <a:solidFill>
                  <a:srgbClr val="231F20"/>
                </a:solidFill>
                <a:latin typeface="ACaslon-Regular"/>
              </a:rPr>
              <a:t>is the product of the stage efforts of each stage.</a:t>
            </a:r>
            <a:endParaRPr lang="en-US" sz="2400" dirty="0"/>
          </a:p>
        </p:txBody>
      </p:sp>
      <p:pic>
        <p:nvPicPr>
          <p:cNvPr id="3" name="Picture 2"/>
          <p:cNvPicPr>
            <a:picLocks noChangeAspect="1"/>
          </p:cNvPicPr>
          <p:nvPr/>
        </p:nvPicPr>
        <p:blipFill>
          <a:blip r:embed="rId2"/>
          <a:stretch>
            <a:fillRect/>
          </a:stretch>
        </p:blipFill>
        <p:spPr>
          <a:xfrm>
            <a:off x="4049423" y="1750178"/>
            <a:ext cx="3995032" cy="1012825"/>
          </a:xfrm>
          <a:prstGeom prst="rect">
            <a:avLst/>
          </a:prstGeom>
        </p:spPr>
      </p:pic>
      <p:sp>
        <p:nvSpPr>
          <p:cNvPr id="7" name="Rectangle 6"/>
          <p:cNvSpPr/>
          <p:nvPr/>
        </p:nvSpPr>
        <p:spPr>
          <a:xfrm>
            <a:off x="1925054" y="2805245"/>
            <a:ext cx="5857694" cy="461665"/>
          </a:xfrm>
          <a:prstGeom prst="rect">
            <a:avLst/>
          </a:prstGeom>
        </p:spPr>
        <p:txBody>
          <a:bodyPr wrap="none">
            <a:spAutoFit/>
          </a:bodyPr>
          <a:lstStyle/>
          <a:p>
            <a:r>
              <a:rPr lang="pt-BR" sz="2400" i="1" dirty="0">
                <a:solidFill>
                  <a:srgbClr val="231F20"/>
                </a:solidFill>
                <a:latin typeface="Times" panose="02020603050405020304" pitchFamily="18" charset="0"/>
                <a:cs typeface="Times" panose="02020603050405020304" pitchFamily="18" charset="0"/>
              </a:rPr>
              <a:t>F </a:t>
            </a:r>
            <a:r>
              <a:rPr lang="pt-BR" sz="2400" dirty="0">
                <a:solidFill>
                  <a:srgbClr val="231F20"/>
                </a:solidFill>
                <a:latin typeface="Times" panose="02020603050405020304" pitchFamily="18" charset="0"/>
                <a:cs typeface="Times" panose="02020603050405020304" pitchFamily="18" charset="0"/>
              </a:rPr>
              <a:t>= </a:t>
            </a:r>
            <a:r>
              <a:rPr lang="pt-BR" sz="2400" i="1" dirty="0">
                <a:solidFill>
                  <a:srgbClr val="231F20"/>
                </a:solidFill>
                <a:latin typeface="Times" panose="02020603050405020304" pitchFamily="18" charset="0"/>
                <a:cs typeface="Times" panose="02020603050405020304" pitchFamily="18" charset="0"/>
              </a:rPr>
              <a:t>f</a:t>
            </a:r>
            <a:r>
              <a:rPr lang="pt-BR" sz="2400" dirty="0">
                <a:solidFill>
                  <a:srgbClr val="231F20"/>
                </a:solidFill>
                <a:latin typeface="Times" panose="02020603050405020304" pitchFamily="18" charset="0"/>
                <a:cs typeface="Times" panose="02020603050405020304" pitchFamily="18" charset="0"/>
              </a:rPr>
              <a:t>1 </a:t>
            </a:r>
            <a:r>
              <a:rPr lang="pt-BR" sz="2400" i="1" dirty="0">
                <a:solidFill>
                  <a:srgbClr val="231F20"/>
                </a:solidFill>
                <a:latin typeface="Times" panose="02020603050405020304" pitchFamily="18" charset="0"/>
                <a:cs typeface="Times" panose="02020603050405020304" pitchFamily="18" charset="0"/>
              </a:rPr>
              <a:t>f</a:t>
            </a:r>
            <a:r>
              <a:rPr lang="pt-BR" sz="2400" dirty="0">
                <a:solidFill>
                  <a:srgbClr val="231F20"/>
                </a:solidFill>
                <a:latin typeface="Times" panose="02020603050405020304" pitchFamily="18" charset="0"/>
                <a:cs typeface="Times" panose="02020603050405020304" pitchFamily="18" charset="0"/>
              </a:rPr>
              <a:t>2 = (</a:t>
            </a:r>
            <a:r>
              <a:rPr lang="pt-BR" sz="2400" i="1" dirty="0">
                <a:solidFill>
                  <a:srgbClr val="231F20"/>
                </a:solidFill>
                <a:latin typeface="Times" panose="02020603050405020304" pitchFamily="18" charset="0"/>
                <a:cs typeface="Times" panose="02020603050405020304" pitchFamily="18" charset="0"/>
              </a:rPr>
              <a:t>g</a:t>
            </a:r>
            <a:r>
              <a:rPr lang="pt-BR" sz="2400" dirty="0">
                <a:solidFill>
                  <a:srgbClr val="231F20"/>
                </a:solidFill>
                <a:latin typeface="Times" panose="02020603050405020304" pitchFamily="18" charset="0"/>
                <a:cs typeface="Times" panose="02020603050405020304" pitchFamily="18" charset="0"/>
              </a:rPr>
              <a:t>1</a:t>
            </a:r>
            <a:r>
              <a:rPr lang="pt-BR" sz="2400" i="1" dirty="0">
                <a:solidFill>
                  <a:srgbClr val="231F20"/>
                </a:solidFill>
                <a:latin typeface="Times" panose="02020603050405020304" pitchFamily="18" charset="0"/>
                <a:cs typeface="Times" panose="02020603050405020304" pitchFamily="18" charset="0"/>
              </a:rPr>
              <a:t>h</a:t>
            </a:r>
            <a:r>
              <a:rPr lang="pt-BR" sz="2400" dirty="0">
                <a:solidFill>
                  <a:srgbClr val="231F20"/>
                </a:solidFill>
                <a:latin typeface="Times" panose="02020603050405020304" pitchFamily="18" charset="0"/>
                <a:cs typeface="Times" panose="02020603050405020304" pitchFamily="18" charset="0"/>
              </a:rPr>
              <a:t>1)(</a:t>
            </a:r>
            <a:r>
              <a:rPr lang="pt-BR" sz="2400" i="1" dirty="0">
                <a:solidFill>
                  <a:srgbClr val="231F20"/>
                </a:solidFill>
                <a:latin typeface="Times" panose="02020603050405020304" pitchFamily="18" charset="0"/>
                <a:cs typeface="Times" panose="02020603050405020304" pitchFamily="18" charset="0"/>
              </a:rPr>
              <a:t>g</a:t>
            </a:r>
            <a:r>
              <a:rPr lang="pt-BR" sz="2400" dirty="0">
                <a:solidFill>
                  <a:srgbClr val="231F20"/>
                </a:solidFill>
                <a:latin typeface="Times" panose="02020603050405020304" pitchFamily="18" charset="0"/>
                <a:cs typeface="Times" panose="02020603050405020304" pitchFamily="18" charset="0"/>
              </a:rPr>
              <a:t>2</a:t>
            </a:r>
            <a:r>
              <a:rPr lang="pt-BR" sz="2400" i="1" dirty="0">
                <a:solidFill>
                  <a:srgbClr val="231F20"/>
                </a:solidFill>
                <a:latin typeface="Times" panose="02020603050405020304" pitchFamily="18" charset="0"/>
                <a:cs typeface="Times" panose="02020603050405020304" pitchFamily="18" charset="0"/>
              </a:rPr>
              <a:t>h</a:t>
            </a:r>
            <a:r>
              <a:rPr lang="pt-BR" sz="2400" dirty="0">
                <a:solidFill>
                  <a:srgbClr val="231F20"/>
                </a:solidFill>
                <a:latin typeface="Times" panose="02020603050405020304" pitchFamily="18" charset="0"/>
                <a:cs typeface="Times" panose="02020603050405020304" pitchFamily="18" charset="0"/>
              </a:rPr>
              <a:t>2) = 1 × 6 × 1 × 6 = 36.</a:t>
            </a:r>
            <a:endParaRPr lang="en-US" sz="2400" dirty="0">
              <a:latin typeface="Times" panose="02020603050405020304" pitchFamily="18" charset="0"/>
              <a:cs typeface="Times" panose="02020603050405020304" pitchFamily="18" charset="0"/>
            </a:endParaRPr>
          </a:p>
        </p:txBody>
      </p:sp>
      <p:pic>
        <p:nvPicPr>
          <p:cNvPr id="8" name="Picture 7"/>
          <p:cNvPicPr>
            <a:picLocks noChangeAspect="1"/>
          </p:cNvPicPr>
          <p:nvPr/>
        </p:nvPicPr>
        <p:blipFill>
          <a:blip r:embed="rId3"/>
          <a:stretch>
            <a:fillRect/>
          </a:stretch>
        </p:blipFill>
        <p:spPr>
          <a:xfrm>
            <a:off x="9343633" y="1708753"/>
            <a:ext cx="2645545" cy="2452331"/>
          </a:xfrm>
          <a:prstGeom prst="rect">
            <a:avLst/>
          </a:prstGeom>
        </p:spPr>
      </p:pic>
      <p:sp>
        <p:nvSpPr>
          <p:cNvPr id="9" name="Rectangle 8"/>
          <p:cNvSpPr/>
          <p:nvPr/>
        </p:nvSpPr>
        <p:spPr>
          <a:xfrm>
            <a:off x="4964763" y="3508761"/>
            <a:ext cx="1523109" cy="523220"/>
          </a:xfrm>
          <a:prstGeom prst="rect">
            <a:avLst/>
          </a:prstGeom>
        </p:spPr>
        <p:txBody>
          <a:bodyPr wrap="none">
            <a:spAutoFit/>
          </a:bodyPr>
          <a:lstStyle/>
          <a:p>
            <a:r>
              <a:rPr lang="en-US" sz="2800" i="1" dirty="0">
                <a:solidFill>
                  <a:srgbClr val="231F20"/>
                </a:solidFill>
                <a:latin typeface="ACaslon-Italic"/>
              </a:rPr>
              <a:t>F </a:t>
            </a:r>
            <a:r>
              <a:rPr lang="en-US" sz="2800" dirty="0">
                <a:solidFill>
                  <a:srgbClr val="231F20"/>
                </a:solidFill>
                <a:latin typeface="Symbol" panose="05050102010706020507" pitchFamily="18" charset="2"/>
              </a:rPr>
              <a:t>= </a:t>
            </a:r>
            <a:r>
              <a:rPr lang="en-US" sz="2800" dirty="0">
                <a:solidFill>
                  <a:srgbClr val="231F20"/>
                </a:solidFill>
                <a:latin typeface="ACaslon-Regular"/>
              </a:rPr>
              <a:t>2</a:t>
            </a:r>
            <a:r>
              <a:rPr lang="en-US" sz="2800" i="1" dirty="0">
                <a:solidFill>
                  <a:srgbClr val="231F20"/>
                </a:solidFill>
                <a:latin typeface="ACaslon-Italic"/>
              </a:rPr>
              <a:t>GH</a:t>
            </a:r>
            <a:endParaRPr lang="en-US" sz="2800" dirty="0"/>
          </a:p>
        </p:txBody>
      </p:sp>
      <p:sp>
        <p:nvSpPr>
          <p:cNvPr id="10" name="Rectangle 9"/>
          <p:cNvSpPr/>
          <p:nvPr/>
        </p:nvSpPr>
        <p:spPr>
          <a:xfrm>
            <a:off x="890736" y="4203326"/>
            <a:ext cx="11268592" cy="954107"/>
          </a:xfrm>
          <a:prstGeom prst="rect">
            <a:avLst/>
          </a:prstGeom>
        </p:spPr>
        <p:txBody>
          <a:bodyPr wrap="square">
            <a:spAutoFit/>
          </a:bodyPr>
          <a:lstStyle/>
          <a:p>
            <a:r>
              <a:rPr lang="en-US" sz="2800" i="1" dirty="0">
                <a:solidFill>
                  <a:srgbClr val="231F20"/>
                </a:solidFill>
                <a:latin typeface="Times" panose="02020603050405020304" pitchFamily="18" charset="0"/>
                <a:cs typeface="Times" panose="02020603050405020304" pitchFamily="18" charset="0"/>
              </a:rPr>
              <a:t>The branching effort b </a:t>
            </a:r>
            <a:r>
              <a:rPr lang="en-US" sz="2800" dirty="0">
                <a:solidFill>
                  <a:srgbClr val="231F20"/>
                </a:solidFill>
                <a:latin typeface="Times" panose="02020603050405020304" pitchFamily="18" charset="0"/>
                <a:cs typeface="Times" panose="02020603050405020304" pitchFamily="18" charset="0"/>
              </a:rPr>
              <a:t>is the ratio of the total capacitance seen by a stage to the capacitance on the path</a:t>
            </a:r>
            <a:endParaRPr lang="en-US" sz="2800" dirty="0">
              <a:latin typeface="Times" panose="02020603050405020304" pitchFamily="18" charset="0"/>
              <a:cs typeface="Times" panose="02020603050405020304" pitchFamily="18" charset="0"/>
            </a:endParaRPr>
          </a:p>
        </p:txBody>
      </p:sp>
      <p:pic>
        <p:nvPicPr>
          <p:cNvPr id="11" name="Picture 10"/>
          <p:cNvPicPr>
            <a:picLocks noChangeAspect="1"/>
          </p:cNvPicPr>
          <p:nvPr/>
        </p:nvPicPr>
        <p:blipFill>
          <a:blip r:embed="rId4"/>
          <a:stretch>
            <a:fillRect/>
          </a:stretch>
        </p:blipFill>
        <p:spPr>
          <a:xfrm>
            <a:off x="4049423" y="5206786"/>
            <a:ext cx="2563710" cy="1051121"/>
          </a:xfrm>
          <a:prstGeom prst="rect">
            <a:avLst/>
          </a:prstGeom>
        </p:spPr>
      </p:pic>
      <p:sp>
        <p:nvSpPr>
          <p:cNvPr id="12" name="Rectangle 11"/>
          <p:cNvSpPr/>
          <p:nvPr/>
        </p:nvSpPr>
        <p:spPr>
          <a:xfrm>
            <a:off x="6525032" y="5454733"/>
            <a:ext cx="2515432" cy="461665"/>
          </a:xfrm>
          <a:prstGeom prst="rect">
            <a:avLst/>
          </a:prstGeom>
        </p:spPr>
        <p:txBody>
          <a:bodyPr wrap="none">
            <a:spAutoFit/>
          </a:bodyPr>
          <a:lstStyle/>
          <a:p>
            <a:r>
              <a:rPr lang="en-US" sz="2400" dirty="0">
                <a:solidFill>
                  <a:srgbClr val="231F20"/>
                </a:solidFill>
                <a:latin typeface="ACaslon-Regular"/>
              </a:rPr>
              <a:t>=(15 </a:t>
            </a:r>
            <a:r>
              <a:rPr lang="en-US" sz="2400" dirty="0">
                <a:solidFill>
                  <a:srgbClr val="231F20"/>
                </a:solidFill>
                <a:latin typeface="Symbol" panose="05050102010706020507" pitchFamily="18" charset="2"/>
              </a:rPr>
              <a:t>+ </a:t>
            </a:r>
            <a:r>
              <a:rPr lang="en-US" sz="2400" dirty="0">
                <a:solidFill>
                  <a:srgbClr val="231F20"/>
                </a:solidFill>
                <a:latin typeface="ACaslon-Regular"/>
              </a:rPr>
              <a:t>15)/15 </a:t>
            </a:r>
            <a:r>
              <a:rPr lang="en-US" sz="2400" dirty="0">
                <a:solidFill>
                  <a:srgbClr val="231F20"/>
                </a:solidFill>
                <a:latin typeface="Symbol" panose="05050102010706020507" pitchFamily="18" charset="2"/>
              </a:rPr>
              <a:t>= </a:t>
            </a:r>
            <a:r>
              <a:rPr lang="en-US" sz="2400" dirty="0">
                <a:solidFill>
                  <a:srgbClr val="231F20"/>
                </a:solidFill>
                <a:latin typeface="ACaslon-Regular"/>
              </a:rPr>
              <a:t>2</a:t>
            </a:r>
            <a:endParaRPr lang="en-US" sz="2400" dirty="0"/>
          </a:p>
        </p:txBody>
      </p:sp>
      <p:sp>
        <p:nvSpPr>
          <p:cNvPr id="13" name="Rectangle 12"/>
          <p:cNvSpPr/>
          <p:nvPr/>
        </p:nvSpPr>
        <p:spPr>
          <a:xfrm>
            <a:off x="911086" y="6300281"/>
            <a:ext cx="10893715" cy="830997"/>
          </a:xfrm>
          <a:prstGeom prst="rect">
            <a:avLst/>
          </a:prstGeom>
        </p:spPr>
        <p:txBody>
          <a:bodyPr wrap="square">
            <a:spAutoFit/>
          </a:bodyPr>
          <a:lstStyle/>
          <a:p>
            <a:r>
              <a:rPr lang="en-US" sz="2400" dirty="0">
                <a:solidFill>
                  <a:srgbClr val="231F20"/>
                </a:solidFill>
                <a:latin typeface="ACaslon-Regular"/>
              </a:rPr>
              <a:t>The </a:t>
            </a:r>
            <a:r>
              <a:rPr lang="en-US" sz="2400" i="1" dirty="0">
                <a:solidFill>
                  <a:srgbClr val="231F20"/>
                </a:solidFill>
                <a:latin typeface="ACaslon-Italic"/>
              </a:rPr>
              <a:t>path branching effort B </a:t>
            </a:r>
            <a:r>
              <a:rPr lang="en-US" sz="2400" dirty="0">
                <a:solidFill>
                  <a:srgbClr val="231F20"/>
                </a:solidFill>
                <a:latin typeface="ACaslon-Regular"/>
              </a:rPr>
              <a:t>is the product of the branching efforts between stages.</a:t>
            </a:r>
            <a:endParaRPr lang="en-US" sz="2400" dirty="0"/>
          </a:p>
        </p:txBody>
      </p:sp>
      <p:pic>
        <p:nvPicPr>
          <p:cNvPr id="14" name="Picture 13"/>
          <p:cNvPicPr>
            <a:picLocks noChangeAspect="1"/>
          </p:cNvPicPr>
          <p:nvPr/>
        </p:nvPicPr>
        <p:blipFill>
          <a:blip r:embed="rId5"/>
          <a:stretch>
            <a:fillRect/>
          </a:stretch>
        </p:blipFill>
        <p:spPr>
          <a:xfrm>
            <a:off x="5253841" y="7045895"/>
            <a:ext cx="1359292" cy="709719"/>
          </a:xfrm>
          <a:prstGeom prst="rect">
            <a:avLst/>
          </a:prstGeom>
        </p:spPr>
      </p:pic>
    </p:spTree>
    <p:extLst>
      <p:ext uri="{BB962C8B-B14F-4D97-AF65-F5344CB8AC3E}">
        <p14:creationId xmlns:p14="http://schemas.microsoft.com/office/powerpoint/2010/main" val="279385889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2201F"/>
          </a:solidFill>
        </p:spPr>
        <p:txBody>
          <a:bodyPr/>
          <a:lstStyle/>
          <a:p>
            <a:pPr algn="ctr"/>
            <a:r>
              <a:rPr lang="en-US" dirty="0">
                <a:solidFill>
                  <a:srgbClr val="FFFF00"/>
                </a:solidFill>
              </a:rPr>
              <a:t>Logic effort for Hi-skew</a:t>
            </a: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159</a:t>
            </a:fld>
            <a:endParaRPr lang="en-IN"/>
          </a:p>
        </p:txBody>
      </p:sp>
      <p:pic>
        <p:nvPicPr>
          <p:cNvPr id="6" name="Picture 5"/>
          <p:cNvPicPr>
            <a:picLocks noChangeAspect="1"/>
          </p:cNvPicPr>
          <p:nvPr/>
        </p:nvPicPr>
        <p:blipFill rotWithShape="1">
          <a:blip r:embed="rId2"/>
          <a:srcRect r="72026" b="16703"/>
          <a:stretch/>
        </p:blipFill>
        <p:spPr>
          <a:xfrm>
            <a:off x="1004231" y="2873211"/>
            <a:ext cx="2506664" cy="3259576"/>
          </a:xfrm>
          <a:prstGeom prst="rect">
            <a:avLst/>
          </a:prstGeom>
        </p:spPr>
      </p:pic>
      <p:pic>
        <p:nvPicPr>
          <p:cNvPr id="8" name="Picture 7"/>
          <p:cNvPicPr>
            <a:picLocks noChangeAspect="1"/>
          </p:cNvPicPr>
          <p:nvPr/>
        </p:nvPicPr>
        <p:blipFill rotWithShape="1">
          <a:blip r:embed="rId2"/>
          <a:srcRect l="63691" b="12992"/>
          <a:stretch/>
        </p:blipFill>
        <p:spPr>
          <a:xfrm>
            <a:off x="8796715" y="2848747"/>
            <a:ext cx="3253517" cy="3404755"/>
          </a:xfrm>
          <a:prstGeom prst="rect">
            <a:avLst/>
          </a:prstGeom>
        </p:spPr>
      </p:pic>
      <p:pic>
        <p:nvPicPr>
          <p:cNvPr id="9" name="Picture 8"/>
          <p:cNvPicPr>
            <a:picLocks noChangeAspect="1"/>
          </p:cNvPicPr>
          <p:nvPr/>
        </p:nvPicPr>
        <p:blipFill rotWithShape="1">
          <a:blip r:embed="rId2"/>
          <a:srcRect l="27447" r="37541" b="13618"/>
          <a:stretch/>
        </p:blipFill>
        <p:spPr>
          <a:xfrm>
            <a:off x="4903077" y="2873211"/>
            <a:ext cx="3137338" cy="3380291"/>
          </a:xfrm>
          <a:prstGeom prst="rect">
            <a:avLst/>
          </a:prstGeom>
        </p:spPr>
      </p:pic>
    </p:spTree>
    <p:extLst>
      <p:ext uri="{BB962C8B-B14F-4D97-AF65-F5344CB8AC3E}">
        <p14:creationId xmlns:p14="http://schemas.microsoft.com/office/powerpoint/2010/main" val="394734005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1741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045B0D9B-8E21-43B4-8D51-A43586A245B3}" type="slidenum">
              <a:rPr lang="en-US" smtClean="0"/>
              <a:pPr>
                <a:defRPr/>
              </a:pPr>
              <a:t>16</a:t>
            </a:fld>
            <a:endParaRPr lang="en-US" dirty="0"/>
          </a:p>
        </p:txBody>
      </p:sp>
      <p:sp>
        <p:nvSpPr>
          <p:cNvPr id="7" name="Rectangle 6"/>
          <p:cNvSpPr/>
          <p:nvPr/>
        </p:nvSpPr>
        <p:spPr>
          <a:xfrm>
            <a:off x="394101" y="1032806"/>
            <a:ext cx="11824175" cy="1287147"/>
          </a:xfrm>
          <a:prstGeom prst="rect">
            <a:avLst/>
          </a:prstGeom>
        </p:spPr>
        <p:txBody>
          <a:bodyPr wrap="square">
            <a:spAutoFit/>
          </a:bodyPr>
          <a:lstStyle/>
          <a:p>
            <a:pPr>
              <a:defRPr/>
            </a:pPr>
            <a:r>
              <a:rPr lang="en-US" sz="2860" b="1" dirty="0">
                <a:solidFill>
                  <a:srgbClr val="0000FF"/>
                </a:solidFill>
                <a:latin typeface="Times New Roman" panose="02020603050405020304" pitchFamily="18" charset="0"/>
                <a:cs typeface="Times New Roman" panose="02020603050405020304" pitchFamily="18" charset="0"/>
              </a:rPr>
              <a:t>Inversion case, </a:t>
            </a:r>
            <a:r>
              <a:rPr lang="en-US" sz="2860" b="1" i="1" dirty="0">
                <a:solidFill>
                  <a:srgbClr val="0000FF"/>
                </a:solidFill>
                <a:latin typeface="Times New Roman" panose="02020603050405020304" pitchFamily="18" charset="0"/>
                <a:cs typeface="Times New Roman" panose="02020603050405020304" pitchFamily="18" charset="0"/>
              </a:rPr>
              <a:t>V</a:t>
            </a:r>
            <a:r>
              <a:rPr lang="en-US" sz="2860" b="1" i="1" baseline="-25000" dirty="0">
                <a:solidFill>
                  <a:srgbClr val="0000FF"/>
                </a:solidFill>
                <a:latin typeface="Times New Roman" panose="02020603050405020304" pitchFamily="18" charset="0"/>
                <a:cs typeface="Times New Roman" panose="02020603050405020304" pitchFamily="18" charset="0"/>
              </a:rPr>
              <a:t>GS</a:t>
            </a:r>
            <a:r>
              <a:rPr lang="en-US" sz="2860" b="1" dirty="0">
                <a:solidFill>
                  <a:srgbClr val="0000FF"/>
                </a:solidFill>
                <a:latin typeface="Times New Roman" panose="02020603050405020304" pitchFamily="18" charset="0"/>
                <a:cs typeface="Times New Roman" panose="02020603050405020304" pitchFamily="18" charset="0"/>
              </a:rPr>
              <a:t> &gt; </a:t>
            </a:r>
            <a:r>
              <a:rPr lang="en-US" sz="2860" b="1" i="1" dirty="0">
                <a:solidFill>
                  <a:srgbClr val="0000FF"/>
                </a:solidFill>
                <a:latin typeface="Times New Roman" panose="02020603050405020304" pitchFamily="18" charset="0"/>
                <a:cs typeface="Times New Roman" panose="02020603050405020304" pitchFamily="18" charset="0"/>
              </a:rPr>
              <a:t>V</a:t>
            </a:r>
            <a:r>
              <a:rPr lang="en-US" sz="2860" b="1" i="1" baseline="-25000" dirty="0">
                <a:solidFill>
                  <a:srgbClr val="0000FF"/>
                </a:solidFill>
                <a:latin typeface="Times New Roman" panose="02020603050405020304" pitchFamily="18" charset="0"/>
                <a:cs typeface="Times New Roman" panose="02020603050405020304" pitchFamily="18" charset="0"/>
              </a:rPr>
              <a:t>T</a:t>
            </a:r>
            <a:r>
              <a:rPr lang="en-US" sz="2860" b="1" baseline="-25000" dirty="0">
                <a:solidFill>
                  <a:srgbClr val="0000FF"/>
                </a:solidFill>
                <a:latin typeface="Times New Roman" panose="02020603050405020304" pitchFamily="18" charset="0"/>
                <a:cs typeface="Times New Roman" panose="02020603050405020304" pitchFamily="18" charset="0"/>
              </a:rPr>
              <a:t> </a:t>
            </a:r>
            <a:r>
              <a:rPr lang="en-US" sz="2860" b="1" dirty="0">
                <a:solidFill>
                  <a:srgbClr val="0000FF"/>
                </a:solidFill>
                <a:latin typeface="Times New Roman" panose="02020603050405020304" pitchFamily="18" charset="0"/>
                <a:cs typeface="Times New Roman" panose="02020603050405020304" pitchFamily="18" charset="0"/>
              </a:rPr>
              <a:t>(continued): </a:t>
            </a:r>
            <a:r>
              <a:rPr lang="en-US" sz="2860" b="1" dirty="0">
                <a:solidFill>
                  <a:srgbClr val="002060"/>
                </a:solidFill>
                <a:latin typeface="Times New Roman" panose="02020603050405020304" pitchFamily="18" charset="0"/>
                <a:cs typeface="Times New Roman" panose="02020603050405020304" pitchFamily="18" charset="0"/>
              </a:rPr>
              <a:t>(</a:t>
            </a:r>
            <a:r>
              <a:rPr lang="en-US" sz="2860" b="1" dirty="0">
                <a:solidFill>
                  <a:srgbClr val="0000FF"/>
                </a:solidFill>
                <a:latin typeface="Times New Roman" panose="02020603050405020304" pitchFamily="18" charset="0"/>
                <a:cs typeface="Times New Roman" panose="02020603050405020304" pitchFamily="18" charset="0"/>
              </a:rPr>
              <a:t>Applying a small </a:t>
            </a:r>
            <a:r>
              <a:rPr lang="en-US" sz="2860" b="1" i="1" dirty="0">
                <a:solidFill>
                  <a:srgbClr val="0000FF"/>
                </a:solidFill>
                <a:latin typeface="Times New Roman" panose="02020603050405020304" pitchFamily="18" charset="0"/>
                <a:cs typeface="Times New Roman" panose="02020603050405020304" pitchFamily="18" charset="0"/>
              </a:rPr>
              <a:t>V</a:t>
            </a:r>
            <a:r>
              <a:rPr lang="en-US" sz="2860" b="1" i="1" baseline="-25000" dirty="0">
                <a:solidFill>
                  <a:srgbClr val="0000FF"/>
                </a:solidFill>
                <a:latin typeface="Times New Roman" panose="02020603050405020304" pitchFamily="18" charset="0"/>
                <a:cs typeface="Times New Roman" panose="02020603050405020304" pitchFamily="18" charset="0"/>
              </a:rPr>
              <a:t>DS</a:t>
            </a:r>
            <a:r>
              <a:rPr lang="en-US" sz="2860" b="1" dirty="0">
                <a:solidFill>
                  <a:srgbClr val="002060"/>
                </a:solidFill>
                <a:latin typeface="Times New Roman" panose="02020603050405020304" pitchFamily="18" charset="0"/>
                <a:cs typeface="Times New Roman" panose="02020603050405020304" pitchFamily="18" charset="0"/>
              </a:rPr>
              <a:t>)</a:t>
            </a:r>
          </a:p>
          <a:p>
            <a:pPr marL="350307" indent="-350307" algn="just">
              <a:buFont typeface="Arial" panose="020B0604020202020204" pitchFamily="34" charset="0"/>
              <a:buChar char="•"/>
              <a:defRPr/>
            </a:pPr>
            <a:r>
              <a:rPr lang="en-US" sz="2452" b="1" dirty="0">
                <a:solidFill>
                  <a:srgbClr val="0000FF"/>
                </a:solidFill>
                <a:latin typeface="Times New Roman" panose="02020603050405020304" pitchFamily="18" charset="0"/>
                <a:cs typeface="Times New Roman" panose="02020603050405020304" pitchFamily="18" charset="0"/>
              </a:rPr>
              <a:t>When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DS</a:t>
            </a:r>
            <a:r>
              <a:rPr lang="en-US" sz="2452" b="1" dirty="0">
                <a:solidFill>
                  <a:srgbClr val="0000FF"/>
                </a:solidFill>
                <a:latin typeface="Times New Roman" panose="02020603050405020304" pitchFamily="18" charset="0"/>
                <a:cs typeface="Times New Roman" panose="02020603050405020304" pitchFamily="18" charset="0"/>
              </a:rPr>
              <a:t> &gt;0 </a:t>
            </a:r>
            <a:r>
              <a:rPr lang="en-US" sz="2452" dirty="0">
                <a:solidFill>
                  <a:srgbClr val="002060"/>
                </a:solidFill>
                <a:latin typeface="Times New Roman" panose="02020603050405020304" pitchFamily="18" charset="0"/>
                <a:cs typeface="Times New Roman" panose="02020603050405020304" pitchFamily="18" charset="0"/>
              </a:rPr>
              <a:t>, the</a:t>
            </a:r>
            <a:r>
              <a:rPr lang="en-US" sz="2452" dirty="0">
                <a:solidFill>
                  <a:srgbClr val="0000FF"/>
                </a:solidFill>
                <a:latin typeface="Times New Roman" panose="02020603050405020304" pitchFamily="18" charset="0"/>
                <a:cs typeface="Times New Roman" panose="02020603050405020304" pitchFamily="18" charset="0"/>
              </a:rPr>
              <a:t> induced n-type region</a:t>
            </a:r>
            <a:r>
              <a:rPr lang="en-US" sz="2452" dirty="0">
                <a:solidFill>
                  <a:srgbClr val="002060"/>
                </a:solidFill>
                <a:latin typeface="Times New Roman" panose="02020603050405020304" pitchFamily="18" charset="0"/>
                <a:cs typeface="Times New Roman" panose="02020603050405020304" pitchFamily="18" charset="0"/>
              </a:rPr>
              <a:t> allows current to flow </a:t>
            </a:r>
            <a:r>
              <a:rPr lang="en-US" sz="2452" dirty="0">
                <a:solidFill>
                  <a:srgbClr val="0000FF"/>
                </a:solidFill>
                <a:latin typeface="Times New Roman" panose="02020603050405020304" pitchFamily="18" charset="0"/>
                <a:cs typeface="Times New Roman" panose="02020603050405020304" pitchFamily="18" charset="0"/>
              </a:rPr>
              <a:t>between the source and drain. </a:t>
            </a:r>
          </a:p>
        </p:txBody>
      </p:sp>
      <p:sp>
        <p:nvSpPr>
          <p:cNvPr id="17414" name="Rectangle 8"/>
          <p:cNvSpPr>
            <a:spLocks noChangeArrowheads="1"/>
          </p:cNvSpPr>
          <p:nvPr/>
        </p:nvSpPr>
        <p:spPr bwMode="auto">
          <a:xfrm>
            <a:off x="7280320" y="6386412"/>
            <a:ext cx="5115199" cy="73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2043">
                <a:solidFill>
                  <a:srgbClr val="002060"/>
                </a:solidFill>
                <a:latin typeface="Times New Roman" panose="02020603050405020304" pitchFamily="18" charset="0"/>
                <a:cs typeface="Times New Roman" panose="02020603050405020304" pitchFamily="18" charset="0"/>
              </a:rPr>
              <a:t>Fig. 8 Drain current (I</a:t>
            </a:r>
            <a:r>
              <a:rPr lang="en-US" altLang="en-US" sz="2043" baseline="-25000">
                <a:solidFill>
                  <a:srgbClr val="002060"/>
                </a:solidFill>
                <a:latin typeface="Times New Roman" panose="02020603050405020304" pitchFamily="18" charset="0"/>
                <a:cs typeface="Times New Roman" panose="02020603050405020304" pitchFamily="18" charset="0"/>
              </a:rPr>
              <a:t>D</a:t>
            </a:r>
            <a:r>
              <a:rPr lang="en-US" altLang="en-US" sz="2043">
                <a:solidFill>
                  <a:srgbClr val="002060"/>
                </a:solidFill>
                <a:latin typeface="Times New Roman" panose="02020603050405020304" pitchFamily="18" charset="0"/>
                <a:cs typeface="Times New Roman" panose="02020603050405020304" pitchFamily="18" charset="0"/>
              </a:rPr>
              <a:t>) verses drain voltage (V</a:t>
            </a:r>
            <a:r>
              <a:rPr lang="en-US" altLang="en-US" sz="2043" baseline="-25000">
                <a:solidFill>
                  <a:srgbClr val="002060"/>
                </a:solidFill>
                <a:latin typeface="Times New Roman" panose="02020603050405020304" pitchFamily="18" charset="0"/>
                <a:cs typeface="Times New Roman" panose="02020603050405020304" pitchFamily="18" charset="0"/>
              </a:rPr>
              <a:t>D</a:t>
            </a:r>
            <a:r>
              <a:rPr lang="en-US" altLang="en-US" sz="2043">
                <a:solidFill>
                  <a:srgbClr val="002060"/>
                </a:solidFill>
                <a:latin typeface="Times New Roman" panose="02020603050405020304" pitchFamily="18" charset="0"/>
                <a:cs typeface="Times New Roman" panose="02020603050405020304" pitchFamily="18" charset="0"/>
              </a:rPr>
              <a:t>) when in the </a:t>
            </a:r>
            <a:r>
              <a:rPr lang="en-US" altLang="en-US" sz="2043" b="1">
                <a:solidFill>
                  <a:srgbClr val="002060"/>
                </a:solidFill>
                <a:latin typeface="Times New Roman" panose="02020603050405020304" pitchFamily="18" charset="0"/>
                <a:cs typeface="Times New Roman" panose="02020603050405020304" pitchFamily="18" charset="0"/>
              </a:rPr>
              <a:t>linear</a:t>
            </a:r>
            <a:r>
              <a:rPr lang="en-US" altLang="en-US" sz="2043">
                <a:solidFill>
                  <a:srgbClr val="002060"/>
                </a:solidFill>
                <a:latin typeface="Times New Roman" panose="02020603050405020304" pitchFamily="18" charset="0"/>
                <a:cs typeface="Times New Roman" panose="02020603050405020304" pitchFamily="18" charset="0"/>
              </a:rPr>
              <a:t> or “</a:t>
            </a:r>
            <a:r>
              <a:rPr lang="en-US" altLang="en-US" sz="2043" b="1">
                <a:solidFill>
                  <a:srgbClr val="002060"/>
                </a:solidFill>
                <a:latin typeface="Times New Roman" panose="02020603050405020304" pitchFamily="18" charset="0"/>
                <a:cs typeface="Times New Roman" panose="02020603050405020304" pitchFamily="18" charset="0"/>
              </a:rPr>
              <a:t>triode”* </a:t>
            </a:r>
            <a:r>
              <a:rPr lang="en-US" altLang="en-US" sz="2043">
                <a:solidFill>
                  <a:srgbClr val="002060"/>
                </a:solidFill>
                <a:latin typeface="Times New Roman" panose="02020603050405020304" pitchFamily="18" charset="0"/>
                <a:cs typeface="Times New Roman" panose="02020603050405020304" pitchFamily="18" charset="0"/>
              </a:rPr>
              <a:t>region.</a:t>
            </a:r>
          </a:p>
        </p:txBody>
      </p:sp>
      <p:pic>
        <p:nvPicPr>
          <p:cNvPr id="17415"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33357" y="3496341"/>
            <a:ext cx="4009122" cy="273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2280" y="3446064"/>
            <a:ext cx="6222898" cy="316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Box 8"/>
          <p:cNvSpPr txBox="1">
            <a:spLocks noChangeArrowheads="1"/>
          </p:cNvSpPr>
          <p:nvPr/>
        </p:nvSpPr>
        <p:spPr bwMode="auto">
          <a:xfrm>
            <a:off x="1561806" y="6606979"/>
            <a:ext cx="4242663"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7 n-channel enhancement MOSFET with V</a:t>
            </a:r>
            <a:r>
              <a:rPr lang="en-US" altLang="en-US" sz="1839" baseline="-25000">
                <a:solidFill>
                  <a:srgbClr val="C00000"/>
                </a:solidFill>
                <a:latin typeface="Times New Roman" panose="02020603050405020304" pitchFamily="18" charset="0"/>
                <a:cs typeface="Times New Roman" panose="02020603050405020304" pitchFamily="18" charset="0"/>
              </a:rPr>
              <a:t>GS</a:t>
            </a:r>
            <a:r>
              <a:rPr lang="en-US" altLang="en-US" sz="1839">
                <a:solidFill>
                  <a:srgbClr val="C00000"/>
                </a:solidFill>
                <a:latin typeface="Times New Roman" panose="02020603050405020304" pitchFamily="18" charset="0"/>
                <a:cs typeface="Times New Roman" panose="02020603050405020304" pitchFamily="18" charset="0"/>
              </a:rPr>
              <a:t>&gt;V</a:t>
            </a:r>
            <a:r>
              <a:rPr lang="en-US" altLang="en-US" sz="1839" baseline="-25000">
                <a:solidFill>
                  <a:srgbClr val="C00000"/>
                </a:solidFill>
                <a:latin typeface="Times New Roman" panose="02020603050405020304" pitchFamily="18" charset="0"/>
                <a:cs typeface="Times New Roman" panose="02020603050405020304" pitchFamily="18" charset="0"/>
              </a:rPr>
              <a:t>T </a:t>
            </a:r>
            <a:r>
              <a:rPr lang="en-US" altLang="en-US" sz="1839">
                <a:solidFill>
                  <a:srgbClr val="C00000"/>
                </a:solidFill>
                <a:latin typeface="Times New Roman" panose="02020603050405020304" pitchFamily="18" charset="0"/>
                <a:cs typeface="Times New Roman" panose="02020603050405020304" pitchFamily="18" charset="0"/>
              </a:rPr>
              <a:t>and a small V</a:t>
            </a:r>
            <a:r>
              <a:rPr lang="en-US" altLang="en-US" sz="1839" baseline="-25000">
                <a:solidFill>
                  <a:srgbClr val="C00000"/>
                </a:solidFill>
                <a:latin typeface="Times New Roman" panose="02020603050405020304" pitchFamily="18" charset="0"/>
                <a:cs typeface="Times New Roman" panose="02020603050405020304" pitchFamily="18" charset="0"/>
              </a:rPr>
              <a:t>DS</a:t>
            </a:r>
            <a:r>
              <a:rPr lang="en-US" altLang="en-US" sz="1839">
                <a:solidFill>
                  <a:srgbClr val="C00000"/>
                </a:solidFill>
                <a:latin typeface="Times New Roman" panose="02020603050405020304" pitchFamily="18" charset="0"/>
                <a:cs typeface="Times New Roman" panose="02020603050405020304" pitchFamily="18" charset="0"/>
              </a:rPr>
              <a:t> applied</a:t>
            </a:r>
          </a:p>
        </p:txBody>
      </p:sp>
      <p:sp>
        <p:nvSpPr>
          <p:cNvPr id="2" name="Rectangle 1"/>
          <p:cNvSpPr/>
          <p:nvPr/>
        </p:nvSpPr>
        <p:spPr>
          <a:xfrm>
            <a:off x="394101" y="2389537"/>
            <a:ext cx="11666520" cy="830997"/>
          </a:xfrm>
          <a:prstGeom prst="rect">
            <a:avLst/>
          </a:prstGeom>
        </p:spPr>
        <p:txBody>
          <a:bodyPr wrap="square">
            <a:spAutoFit/>
          </a:bodyPr>
          <a:lstStyle/>
          <a:p>
            <a:pPr marL="350307" indent="-350307" algn="just">
              <a:buFont typeface="Arial" panose="020B0604020202020204" pitchFamily="34" charset="0"/>
              <a:buChar char="•"/>
              <a:defRPr/>
            </a:pPr>
            <a:r>
              <a:rPr lang="en-US" sz="2400" dirty="0">
                <a:solidFill>
                  <a:srgbClr val="002060"/>
                </a:solidFill>
                <a:latin typeface="Times New Roman" panose="02020603050405020304" pitchFamily="18" charset="0"/>
                <a:cs typeface="Times New Roman" panose="02020603050405020304" pitchFamily="18" charset="0"/>
              </a:rPr>
              <a:t>The </a:t>
            </a:r>
            <a:r>
              <a:rPr lang="en-US" sz="2400" dirty="0">
                <a:solidFill>
                  <a:srgbClr val="0000FF"/>
                </a:solidFill>
                <a:latin typeface="Times New Roman" panose="02020603050405020304" pitchFamily="18" charset="0"/>
                <a:cs typeface="Times New Roman" panose="02020603050405020304" pitchFamily="18" charset="0"/>
              </a:rPr>
              <a:t>induced channel acts like a simple resistor.</a:t>
            </a:r>
            <a:r>
              <a:rPr lang="en-US" sz="2400" dirty="0">
                <a:solidFill>
                  <a:srgbClr val="002060"/>
                </a:solidFill>
                <a:latin typeface="Times New Roman" panose="02020603050405020304" pitchFamily="18" charset="0"/>
                <a:cs typeface="Times New Roman" panose="02020603050405020304" pitchFamily="18" charset="0"/>
              </a:rPr>
              <a:t> Thus, this </a:t>
            </a:r>
            <a:r>
              <a:rPr lang="en-US" sz="2400" dirty="0">
                <a:solidFill>
                  <a:srgbClr val="0000FF"/>
                </a:solidFill>
                <a:latin typeface="Times New Roman" panose="02020603050405020304" pitchFamily="18" charset="0"/>
                <a:cs typeface="Times New Roman" panose="02020603050405020304" pitchFamily="18" charset="0"/>
              </a:rPr>
              <a:t>current, </a:t>
            </a:r>
            <a:r>
              <a:rPr lang="en-US" sz="2400" i="1" dirty="0">
                <a:solidFill>
                  <a:srgbClr val="0000FF"/>
                </a:solidFill>
                <a:latin typeface="Times New Roman" panose="02020603050405020304" pitchFamily="18" charset="0"/>
                <a:cs typeface="Times New Roman" panose="02020603050405020304" pitchFamily="18" charset="0"/>
              </a:rPr>
              <a:t>I</a:t>
            </a:r>
            <a:r>
              <a:rPr lang="en-US" sz="2400" i="1" baseline="-25000" dirty="0">
                <a:solidFill>
                  <a:srgbClr val="0000FF"/>
                </a:solidFill>
                <a:latin typeface="Times New Roman" panose="02020603050405020304" pitchFamily="18" charset="0"/>
                <a:cs typeface="Times New Roman" panose="02020603050405020304" pitchFamily="18" charset="0"/>
              </a:rPr>
              <a:t>D</a:t>
            </a:r>
            <a:r>
              <a:rPr lang="en-US" sz="2400" dirty="0">
                <a:solidFill>
                  <a:srgbClr val="002060"/>
                </a:solidFill>
                <a:latin typeface="Times New Roman" panose="02020603050405020304" pitchFamily="18" charset="0"/>
                <a:cs typeface="Times New Roman" panose="02020603050405020304" pitchFamily="18" charset="0"/>
              </a:rPr>
              <a:t>, depends linearly on the </a:t>
            </a:r>
            <a:r>
              <a:rPr lang="en-US" sz="2400" dirty="0">
                <a:solidFill>
                  <a:srgbClr val="0000FF"/>
                </a:solidFill>
                <a:latin typeface="Times New Roman" panose="02020603050405020304" pitchFamily="18" charset="0"/>
                <a:cs typeface="Times New Roman" panose="02020603050405020304" pitchFamily="18" charset="0"/>
              </a:rPr>
              <a:t>Drain voltage </a:t>
            </a:r>
            <a:r>
              <a:rPr lang="en-US" sz="2400" i="1" dirty="0">
                <a:solidFill>
                  <a:srgbClr val="0000FF"/>
                </a:solidFill>
                <a:latin typeface="Times New Roman" panose="02020603050405020304" pitchFamily="18" charset="0"/>
                <a:cs typeface="Times New Roman" panose="02020603050405020304" pitchFamily="18" charset="0"/>
              </a:rPr>
              <a:t>V</a:t>
            </a:r>
            <a:r>
              <a:rPr lang="en-US" sz="2400" i="1" baseline="-25000" dirty="0">
                <a:solidFill>
                  <a:srgbClr val="0000FF"/>
                </a:solidFill>
                <a:latin typeface="Times New Roman" panose="02020603050405020304" pitchFamily="18" charset="0"/>
                <a:cs typeface="Times New Roman" panose="02020603050405020304" pitchFamily="18" charset="0"/>
              </a:rPr>
              <a:t>D</a:t>
            </a:r>
            <a:r>
              <a:rPr lang="en-US" sz="2400" dirty="0">
                <a:solidFill>
                  <a:srgbClr val="002060"/>
                </a:solidFill>
                <a:latin typeface="Times New Roman" panose="02020603050405020304" pitchFamily="18" charset="0"/>
                <a:cs typeface="Times New Roman" panose="02020603050405020304" pitchFamily="18" charset="0"/>
              </a:rPr>
              <a:t>. This mode of operation is called the </a:t>
            </a:r>
            <a:r>
              <a:rPr lang="en-US" sz="2400" b="1" dirty="0">
                <a:solidFill>
                  <a:srgbClr val="0000FF"/>
                </a:solidFill>
                <a:latin typeface="Times New Roman" panose="02020603050405020304" pitchFamily="18" charset="0"/>
                <a:cs typeface="Times New Roman" panose="02020603050405020304" pitchFamily="18" charset="0"/>
              </a:rPr>
              <a:t>linear</a:t>
            </a:r>
            <a:r>
              <a:rPr lang="en-US" sz="2400" dirty="0">
                <a:solidFill>
                  <a:srgbClr val="0000FF"/>
                </a:solidFill>
                <a:latin typeface="Times New Roman" panose="02020603050405020304" pitchFamily="18" charset="0"/>
                <a:cs typeface="Times New Roman" panose="02020603050405020304" pitchFamily="18" charset="0"/>
              </a:rPr>
              <a:t> or “</a:t>
            </a:r>
            <a:r>
              <a:rPr lang="en-US" sz="2400" b="1" dirty="0">
                <a:solidFill>
                  <a:srgbClr val="0000FF"/>
                </a:solidFill>
                <a:latin typeface="Times New Roman" panose="02020603050405020304" pitchFamily="18" charset="0"/>
                <a:cs typeface="Times New Roman" panose="02020603050405020304" pitchFamily="18" charset="0"/>
              </a:rPr>
              <a:t>triode</a:t>
            </a:r>
            <a:r>
              <a:rPr lang="en-US" sz="2400" dirty="0">
                <a:solidFill>
                  <a:srgbClr val="002060"/>
                </a:solidFill>
                <a:latin typeface="Times New Roman" panose="02020603050405020304" pitchFamily="18" charset="0"/>
                <a:cs typeface="Times New Roman" panose="02020603050405020304" pitchFamily="18" charset="0"/>
              </a:rPr>
              <a:t>”* region.</a:t>
            </a:r>
          </a:p>
        </p:txBody>
      </p:sp>
    </p:spTree>
    <p:extLst>
      <p:ext uri="{BB962C8B-B14F-4D97-AF65-F5344CB8AC3E}">
        <p14:creationId xmlns:p14="http://schemas.microsoft.com/office/powerpoint/2010/main" val="104738450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160</a:t>
            </a:fld>
            <a:endParaRPr lang="en-IN"/>
          </a:p>
        </p:txBody>
      </p:sp>
      <p:sp>
        <p:nvSpPr>
          <p:cNvPr id="6" name="Rectangle 5"/>
          <p:cNvSpPr/>
          <p:nvPr/>
        </p:nvSpPr>
        <p:spPr>
          <a:xfrm>
            <a:off x="856317" y="1531035"/>
            <a:ext cx="10906125" cy="461665"/>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ACaslon-Regular"/>
              </a:rPr>
              <a:t>Reducing the logical effort on that critical transition to </a:t>
            </a:r>
            <a:r>
              <a:rPr lang="en-US" sz="2400" i="1" dirty="0" err="1">
                <a:solidFill>
                  <a:srgbClr val="231F20"/>
                </a:solidFill>
                <a:latin typeface="ACaslon-Italic"/>
              </a:rPr>
              <a:t>gu</a:t>
            </a:r>
            <a:r>
              <a:rPr lang="en-US" sz="2400" i="1" dirty="0">
                <a:solidFill>
                  <a:srgbClr val="231F20"/>
                </a:solidFill>
                <a:latin typeface="ACaslon-Italic"/>
              </a:rPr>
              <a:t> </a:t>
            </a:r>
            <a:r>
              <a:rPr lang="en-US" sz="2400" dirty="0">
                <a:solidFill>
                  <a:srgbClr val="231F20"/>
                </a:solidFill>
                <a:latin typeface="Symbol" panose="05050102010706020507" pitchFamily="18" charset="2"/>
              </a:rPr>
              <a:t>= </a:t>
            </a:r>
            <a:r>
              <a:rPr lang="en-US" sz="2400" dirty="0">
                <a:solidFill>
                  <a:srgbClr val="231F20"/>
                </a:solidFill>
                <a:latin typeface="ACaslon-Regular"/>
              </a:rPr>
              <a:t>2.5/3 </a:t>
            </a:r>
            <a:r>
              <a:rPr lang="en-US" sz="2400" dirty="0">
                <a:solidFill>
                  <a:srgbClr val="231F20"/>
                </a:solidFill>
                <a:latin typeface="Symbol" panose="05050102010706020507" pitchFamily="18" charset="2"/>
              </a:rPr>
              <a:t>= </a:t>
            </a:r>
            <a:r>
              <a:rPr lang="en-US" sz="2400" dirty="0">
                <a:solidFill>
                  <a:srgbClr val="231F20"/>
                </a:solidFill>
                <a:latin typeface="ACaslon-Regular"/>
              </a:rPr>
              <a:t>5/6.</a:t>
            </a:r>
            <a:endParaRPr lang="en-US" sz="2400" dirty="0"/>
          </a:p>
        </p:txBody>
      </p:sp>
      <p:pic>
        <p:nvPicPr>
          <p:cNvPr id="7" name="Picture 6"/>
          <p:cNvPicPr>
            <a:picLocks noChangeAspect="1"/>
          </p:cNvPicPr>
          <p:nvPr/>
        </p:nvPicPr>
        <p:blipFill>
          <a:blip r:embed="rId2"/>
          <a:stretch>
            <a:fillRect/>
          </a:stretch>
        </p:blipFill>
        <p:spPr>
          <a:xfrm>
            <a:off x="2257563" y="5022624"/>
            <a:ext cx="7412693" cy="3092937"/>
          </a:xfrm>
          <a:prstGeom prst="rect">
            <a:avLst/>
          </a:prstGeom>
        </p:spPr>
      </p:pic>
      <p:sp>
        <p:nvSpPr>
          <p:cNvPr id="8" name="Rectangle 7"/>
          <p:cNvSpPr/>
          <p:nvPr/>
        </p:nvSpPr>
        <p:spPr>
          <a:xfrm>
            <a:off x="805378" y="2261166"/>
            <a:ext cx="10957064"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31F20"/>
                </a:solidFill>
                <a:latin typeface="Times" panose="02020603050405020304" pitchFamily="18" charset="0"/>
                <a:cs typeface="Times" panose="02020603050405020304" pitchFamily="18" charset="0"/>
              </a:rPr>
              <a:t>The logical effort for the falling transition is estimated by comparing the inverter to a smaller </a:t>
            </a:r>
            <a:r>
              <a:rPr lang="en-US" sz="2400" dirty="0" err="1">
                <a:solidFill>
                  <a:srgbClr val="231F20"/>
                </a:solidFill>
                <a:latin typeface="Times" panose="02020603050405020304" pitchFamily="18" charset="0"/>
                <a:cs typeface="Times" panose="02020603050405020304" pitchFamily="18" charset="0"/>
              </a:rPr>
              <a:t>unskewed</a:t>
            </a:r>
            <a:r>
              <a:rPr lang="en-US" sz="2400" dirty="0">
                <a:solidFill>
                  <a:srgbClr val="231F20"/>
                </a:solidFill>
                <a:latin typeface="Times" panose="02020603050405020304" pitchFamily="18" charset="0"/>
                <a:cs typeface="Times" panose="02020603050405020304" pitchFamily="18" charset="0"/>
              </a:rPr>
              <a:t> inverter with equal pulldown current,</a:t>
            </a:r>
            <a:endParaRPr lang="en-US" sz="2400" dirty="0">
              <a:latin typeface="Times" panose="02020603050405020304" pitchFamily="18" charset="0"/>
              <a:cs typeface="Times" panose="02020603050405020304" pitchFamily="18" charset="0"/>
            </a:endParaRPr>
          </a:p>
        </p:txBody>
      </p:sp>
      <p:sp>
        <p:nvSpPr>
          <p:cNvPr id="9" name="Rectangle 8"/>
          <p:cNvSpPr/>
          <p:nvPr/>
        </p:nvSpPr>
        <p:spPr>
          <a:xfrm>
            <a:off x="805378" y="3234918"/>
            <a:ext cx="6226175" cy="461665"/>
          </a:xfrm>
          <a:prstGeom prst="rect">
            <a:avLst/>
          </a:prstGeom>
        </p:spPr>
        <p:txBody>
          <a:bodyPr>
            <a:spAutoFit/>
          </a:bodyPr>
          <a:lstStyle/>
          <a:p>
            <a:pPr marL="342900" indent="-342900">
              <a:buFont typeface="Arial" panose="020B0604020202020204" pitchFamily="34" charset="0"/>
              <a:buChar char="•"/>
            </a:pPr>
            <a:r>
              <a:rPr lang="en-US" sz="2400" dirty="0">
                <a:solidFill>
                  <a:srgbClr val="231F20"/>
                </a:solidFill>
                <a:latin typeface="Times" panose="02020603050405020304" pitchFamily="18" charset="0"/>
                <a:cs typeface="Times" panose="02020603050405020304" pitchFamily="18" charset="0"/>
              </a:rPr>
              <a:t>a logical effort of </a:t>
            </a:r>
            <a:r>
              <a:rPr lang="en-US" sz="2400" i="1" dirty="0" err="1">
                <a:solidFill>
                  <a:srgbClr val="231F20"/>
                </a:solidFill>
                <a:latin typeface="Times" panose="02020603050405020304" pitchFamily="18" charset="0"/>
                <a:cs typeface="Times" panose="02020603050405020304" pitchFamily="18" charset="0"/>
              </a:rPr>
              <a:t>gd</a:t>
            </a:r>
            <a:r>
              <a:rPr lang="en-US" sz="2400" i="1" dirty="0">
                <a:solidFill>
                  <a:srgbClr val="231F20"/>
                </a:solidFill>
                <a:latin typeface="Times" panose="02020603050405020304" pitchFamily="18" charset="0"/>
                <a:cs typeface="Times" panose="02020603050405020304" pitchFamily="18" charset="0"/>
              </a:rPr>
              <a:t> </a:t>
            </a:r>
            <a:r>
              <a:rPr lang="en-US" sz="2400" dirty="0">
                <a:solidFill>
                  <a:srgbClr val="231F20"/>
                </a:solidFill>
                <a:latin typeface="Times" panose="02020603050405020304" pitchFamily="18" charset="0"/>
                <a:cs typeface="Times" panose="02020603050405020304" pitchFamily="18" charset="0"/>
              </a:rPr>
              <a:t>= 2.5/1.5 = 5/3.</a:t>
            </a:r>
            <a:endParaRPr lang="en-US" sz="2400" dirty="0">
              <a:latin typeface="Times" panose="02020603050405020304" pitchFamily="18" charset="0"/>
              <a:cs typeface="Times" panose="02020603050405020304" pitchFamily="18" charset="0"/>
            </a:endParaRPr>
          </a:p>
        </p:txBody>
      </p:sp>
      <p:sp>
        <p:nvSpPr>
          <p:cNvPr id="10" name="Rectangle 9"/>
          <p:cNvSpPr/>
          <p:nvPr/>
        </p:nvSpPr>
        <p:spPr>
          <a:xfrm>
            <a:off x="890032" y="3959410"/>
            <a:ext cx="10709176"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31F20"/>
                </a:solidFill>
                <a:latin typeface="Times" panose="02020603050405020304" pitchFamily="18" charset="0"/>
                <a:cs typeface="Times" panose="02020603050405020304" pitchFamily="18" charset="0"/>
              </a:rPr>
              <a:t>Skewed gates are sometimes denoted with an </a:t>
            </a:r>
            <a:r>
              <a:rPr lang="en-US" sz="2400" i="1" dirty="0">
                <a:solidFill>
                  <a:srgbClr val="231F20"/>
                </a:solidFill>
                <a:latin typeface="Times" panose="02020603050405020304" pitchFamily="18" charset="0"/>
                <a:cs typeface="Times" panose="02020603050405020304" pitchFamily="18" charset="0"/>
              </a:rPr>
              <a:t>H </a:t>
            </a:r>
            <a:r>
              <a:rPr lang="en-US" sz="2400" dirty="0">
                <a:solidFill>
                  <a:srgbClr val="231F20"/>
                </a:solidFill>
                <a:latin typeface="Times" panose="02020603050405020304" pitchFamily="18" charset="0"/>
                <a:cs typeface="Times" panose="02020603050405020304" pitchFamily="18" charset="0"/>
              </a:rPr>
              <a:t>or an </a:t>
            </a:r>
            <a:r>
              <a:rPr lang="en-US" sz="2400" i="1" dirty="0">
                <a:solidFill>
                  <a:srgbClr val="231F20"/>
                </a:solidFill>
                <a:latin typeface="Times" panose="02020603050405020304" pitchFamily="18" charset="0"/>
                <a:cs typeface="Times" panose="02020603050405020304" pitchFamily="18" charset="0"/>
              </a:rPr>
              <a:t>L </a:t>
            </a:r>
            <a:r>
              <a:rPr lang="en-US" sz="2400" dirty="0">
                <a:solidFill>
                  <a:srgbClr val="231F20"/>
                </a:solidFill>
                <a:latin typeface="Times" panose="02020603050405020304" pitchFamily="18" charset="0"/>
                <a:cs typeface="Times" panose="02020603050405020304" pitchFamily="18" charset="0"/>
              </a:rPr>
              <a:t>on their symbol in a schematic.</a:t>
            </a:r>
            <a:endParaRPr lang="en-US" sz="2400" dirty="0">
              <a:latin typeface="Times" panose="02020603050405020304" pitchFamily="18" charset="0"/>
              <a:cs typeface="Times" panose="02020603050405020304" pitchFamily="18" charset="0"/>
            </a:endParaRPr>
          </a:p>
        </p:txBody>
      </p:sp>
      <p:sp>
        <p:nvSpPr>
          <p:cNvPr id="2" name="Title 1"/>
          <p:cNvSpPr>
            <a:spLocks noGrp="1"/>
          </p:cNvSpPr>
          <p:nvPr>
            <p:ph type="title"/>
          </p:nvPr>
        </p:nvSpPr>
        <p:spPr/>
        <p:txBody>
          <a:bodyPr/>
          <a:lstStyle/>
          <a:p>
            <a:endParaRPr lang="en-US"/>
          </a:p>
        </p:txBody>
      </p:sp>
      <p:sp>
        <p:nvSpPr>
          <p:cNvPr id="12" name="Title 1"/>
          <p:cNvSpPr txBox="1">
            <a:spLocks/>
          </p:cNvSpPr>
          <p:nvPr/>
        </p:nvSpPr>
        <p:spPr>
          <a:xfrm>
            <a:off x="3065722" y="317239"/>
            <a:ext cx="7365940" cy="799186"/>
          </a:xfrm>
          <a:prstGeom prst="rect">
            <a:avLst/>
          </a:prstGeom>
          <a:solidFill>
            <a:srgbClr val="22201F"/>
          </a:solidFill>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a:solidFill>
                  <a:srgbClr val="FFFF00"/>
                </a:solidFill>
              </a:rPr>
              <a:t>Logic effort for Hi-skew</a:t>
            </a:r>
            <a:endParaRPr lang="en-US" dirty="0">
              <a:solidFill>
                <a:srgbClr val="FFFF00"/>
              </a:solidFill>
            </a:endParaRPr>
          </a:p>
        </p:txBody>
      </p:sp>
    </p:spTree>
    <p:extLst>
      <p:ext uri="{BB962C8B-B14F-4D97-AF65-F5344CB8AC3E}">
        <p14:creationId xmlns:p14="http://schemas.microsoft.com/office/powerpoint/2010/main" val="180325973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161</a:t>
            </a:fld>
            <a:endParaRPr lang="en-IN"/>
          </a:p>
        </p:txBody>
      </p:sp>
      <p:sp>
        <p:nvSpPr>
          <p:cNvPr id="6" name="Title 1"/>
          <p:cNvSpPr txBox="1">
            <a:spLocks/>
          </p:cNvSpPr>
          <p:nvPr/>
        </p:nvSpPr>
        <p:spPr>
          <a:xfrm>
            <a:off x="3065722" y="317239"/>
            <a:ext cx="7365940" cy="799186"/>
          </a:xfrm>
          <a:prstGeom prst="rect">
            <a:avLst/>
          </a:prstGeom>
          <a:solidFill>
            <a:srgbClr val="22201F"/>
          </a:solidFill>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solidFill>
                  <a:srgbClr val="FFFF00"/>
                </a:solidFill>
              </a:rPr>
              <a:t>Logic effort for Lo-skew</a:t>
            </a:r>
          </a:p>
        </p:txBody>
      </p:sp>
      <p:pic>
        <p:nvPicPr>
          <p:cNvPr id="7" name="Picture 6"/>
          <p:cNvPicPr>
            <a:picLocks noChangeAspect="1"/>
          </p:cNvPicPr>
          <p:nvPr/>
        </p:nvPicPr>
        <p:blipFill>
          <a:blip r:embed="rId2"/>
          <a:stretch>
            <a:fillRect/>
          </a:stretch>
        </p:blipFill>
        <p:spPr>
          <a:xfrm>
            <a:off x="114553" y="3487261"/>
            <a:ext cx="2484397" cy="2254360"/>
          </a:xfrm>
          <a:prstGeom prst="rect">
            <a:avLst/>
          </a:prstGeom>
        </p:spPr>
      </p:pic>
      <p:pic>
        <p:nvPicPr>
          <p:cNvPr id="8" name="Picture 7"/>
          <p:cNvPicPr>
            <a:picLocks noChangeAspect="1"/>
          </p:cNvPicPr>
          <p:nvPr/>
        </p:nvPicPr>
        <p:blipFill>
          <a:blip r:embed="rId3"/>
          <a:stretch>
            <a:fillRect/>
          </a:stretch>
        </p:blipFill>
        <p:spPr>
          <a:xfrm>
            <a:off x="2224082" y="4745420"/>
            <a:ext cx="2155034" cy="1679247"/>
          </a:xfrm>
          <a:prstGeom prst="rect">
            <a:avLst/>
          </a:prstGeom>
        </p:spPr>
      </p:pic>
      <p:pic>
        <p:nvPicPr>
          <p:cNvPr id="9" name="Picture 8"/>
          <p:cNvPicPr>
            <a:picLocks noChangeAspect="1"/>
          </p:cNvPicPr>
          <p:nvPr/>
        </p:nvPicPr>
        <p:blipFill>
          <a:blip r:embed="rId4"/>
          <a:stretch>
            <a:fillRect/>
          </a:stretch>
        </p:blipFill>
        <p:spPr>
          <a:xfrm>
            <a:off x="477616" y="2491061"/>
            <a:ext cx="1343242" cy="646277"/>
          </a:xfrm>
          <a:prstGeom prst="rect">
            <a:avLst/>
          </a:prstGeom>
        </p:spPr>
      </p:pic>
      <p:pic>
        <p:nvPicPr>
          <p:cNvPr id="10" name="Picture 9"/>
          <p:cNvPicPr>
            <a:picLocks noChangeAspect="1"/>
          </p:cNvPicPr>
          <p:nvPr/>
        </p:nvPicPr>
        <p:blipFill>
          <a:blip r:embed="rId5"/>
          <a:stretch>
            <a:fillRect/>
          </a:stretch>
        </p:blipFill>
        <p:spPr>
          <a:xfrm>
            <a:off x="4570970" y="1473883"/>
            <a:ext cx="2114898" cy="6200823"/>
          </a:xfrm>
          <a:prstGeom prst="rect">
            <a:avLst/>
          </a:prstGeom>
        </p:spPr>
      </p:pic>
      <p:pic>
        <p:nvPicPr>
          <p:cNvPr id="11" name="Picture 10"/>
          <p:cNvPicPr>
            <a:picLocks noChangeAspect="1"/>
          </p:cNvPicPr>
          <p:nvPr/>
        </p:nvPicPr>
        <p:blipFill>
          <a:blip r:embed="rId6"/>
          <a:stretch>
            <a:fillRect/>
          </a:stretch>
        </p:blipFill>
        <p:spPr>
          <a:xfrm>
            <a:off x="6847267" y="2163472"/>
            <a:ext cx="1243898" cy="4975592"/>
          </a:xfrm>
          <a:prstGeom prst="rect">
            <a:avLst/>
          </a:prstGeom>
        </p:spPr>
      </p:pic>
      <p:pic>
        <p:nvPicPr>
          <p:cNvPr id="12" name="Picture 11"/>
          <p:cNvPicPr>
            <a:picLocks noChangeAspect="1"/>
          </p:cNvPicPr>
          <p:nvPr/>
        </p:nvPicPr>
        <p:blipFill>
          <a:blip r:embed="rId7"/>
          <a:stretch>
            <a:fillRect/>
          </a:stretch>
        </p:blipFill>
        <p:spPr>
          <a:xfrm>
            <a:off x="8385929" y="1568035"/>
            <a:ext cx="1837952" cy="5848029"/>
          </a:xfrm>
          <a:prstGeom prst="rect">
            <a:avLst/>
          </a:prstGeom>
        </p:spPr>
      </p:pic>
      <p:pic>
        <p:nvPicPr>
          <p:cNvPr id="13" name="Picture 12"/>
          <p:cNvPicPr>
            <a:picLocks noChangeAspect="1"/>
          </p:cNvPicPr>
          <p:nvPr/>
        </p:nvPicPr>
        <p:blipFill>
          <a:blip r:embed="rId8"/>
          <a:stretch>
            <a:fillRect/>
          </a:stretch>
        </p:blipFill>
        <p:spPr>
          <a:xfrm>
            <a:off x="10375898" y="2591567"/>
            <a:ext cx="1071292" cy="4400983"/>
          </a:xfrm>
          <a:prstGeom prst="rect">
            <a:avLst/>
          </a:prstGeom>
        </p:spPr>
      </p:pic>
    </p:spTree>
    <p:extLst>
      <p:ext uri="{BB962C8B-B14F-4D97-AF65-F5344CB8AC3E}">
        <p14:creationId xmlns:p14="http://schemas.microsoft.com/office/powerpoint/2010/main" val="355143135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304" y="164839"/>
            <a:ext cx="7605657" cy="799186"/>
          </a:xfr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algn="ctr"/>
            <a:r>
              <a:rPr lang="en-US" sz="4000" dirty="0">
                <a:latin typeface="Times New Roman" pitchFamily="18" charset="0"/>
                <a:cs typeface="Times New Roman" pitchFamily="18" charset="0"/>
              </a:rPr>
              <a:t>Inverter with different types of load</a:t>
            </a:r>
          </a:p>
        </p:txBody>
      </p:sp>
      <p:sp>
        <p:nvSpPr>
          <p:cNvPr id="3" name="Content Placeholder 2"/>
          <p:cNvSpPr>
            <a:spLocks noGrp="1"/>
          </p:cNvSpPr>
          <p:nvPr>
            <p:ph idx="1"/>
          </p:nvPr>
        </p:nvSpPr>
        <p:spPr>
          <a:xfrm>
            <a:off x="856318" y="2633031"/>
            <a:ext cx="10742890" cy="4036442"/>
          </a:xfrm>
        </p:spPr>
        <p:txBody>
          <a:bodyPr/>
          <a:lstStyle/>
          <a:p>
            <a:r>
              <a:rPr lang="en-US" dirty="0">
                <a:latin typeface="Times New Roman" pitchFamily="18" charset="0"/>
                <a:cs typeface="Times New Roman" pitchFamily="18" charset="0"/>
              </a:rPr>
              <a:t>Resistive-Load Inverter:</a:t>
            </a:r>
          </a:p>
          <a:p>
            <a:r>
              <a:rPr lang="en-US" dirty="0">
                <a:latin typeface="Times New Roman" pitchFamily="18" charset="0"/>
                <a:cs typeface="Times New Roman" pitchFamily="18" charset="0"/>
              </a:rPr>
              <a:t>Enhancement-load NMOS Inverter:</a:t>
            </a:r>
          </a:p>
          <a:p>
            <a:r>
              <a:rPr lang="en-US" dirty="0">
                <a:latin typeface="Times New Roman" pitchFamily="18" charset="0"/>
                <a:cs typeface="Times New Roman" pitchFamily="18" charset="0"/>
              </a:rPr>
              <a:t>Depletion-load NMOS Inverter:</a:t>
            </a:r>
          </a:p>
        </p:txBody>
      </p:sp>
      <p:sp>
        <p:nvSpPr>
          <p:cNvPr id="4" name="Slide Number Placeholder 3"/>
          <p:cNvSpPr>
            <a:spLocks noGrp="1"/>
          </p:cNvSpPr>
          <p:nvPr>
            <p:ph type="sldNum" sz="quarter" idx="12"/>
          </p:nvPr>
        </p:nvSpPr>
        <p:spPr/>
        <p:txBody>
          <a:bodyPr/>
          <a:lstStyle/>
          <a:p>
            <a:fld id="{BC9AEAF6-A69E-465E-A28F-A9769C2EDB3D}" type="slidenum">
              <a:rPr lang="en-IN" smtClean="0"/>
              <a:pPr/>
              <a:t>162</a:t>
            </a:fld>
            <a:endParaRPr lang="en-IN"/>
          </a:p>
        </p:txBody>
      </p:sp>
      <p:sp>
        <p:nvSpPr>
          <p:cNvPr id="5" name="Date Placeholder 4"/>
          <p:cNvSpPr>
            <a:spLocks noGrp="1"/>
          </p:cNvSpPr>
          <p:nvPr>
            <p:ph type="dt" sz="half" idx="10"/>
          </p:nvPr>
        </p:nvSpPr>
        <p:spPr/>
        <p:txBody>
          <a:bodyPr/>
          <a:lstStyle/>
          <a:p>
            <a:fld id="{215ECB5D-8C73-4C49-808D-199F978EC621}" type="datetime1">
              <a:rPr lang="en-IN" smtClean="0"/>
              <a:t>11-01-2024</a:t>
            </a:fld>
            <a:endParaRPr lang="en-IN"/>
          </a:p>
        </p:txBody>
      </p:sp>
    </p:spTree>
    <p:extLst>
      <p:ext uri="{BB962C8B-B14F-4D97-AF65-F5344CB8AC3E}">
        <p14:creationId xmlns:p14="http://schemas.microsoft.com/office/powerpoint/2010/main" val="44261495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rgbClr val="FFFF00"/>
                </a:solidFill>
                <a:latin typeface="Times New Roman" pitchFamily="18" charset="0"/>
                <a:cs typeface="Times New Roman" pitchFamily="18" charset="0"/>
              </a:rPr>
              <a:t>Different Load Inverter</a:t>
            </a:r>
          </a:p>
        </p:txBody>
      </p:sp>
      <p:sp>
        <p:nvSpPr>
          <p:cNvPr id="3" name="Content Placeholder 2"/>
          <p:cNvSpPr>
            <a:spLocks noGrp="1"/>
          </p:cNvSpPr>
          <p:nvPr>
            <p:ph idx="1"/>
          </p:nvPr>
        </p:nvSpPr>
        <p:spPr>
          <a:xfrm>
            <a:off x="747137" y="1538465"/>
            <a:ext cx="11053799" cy="2602214"/>
          </a:xfrm>
        </p:spPr>
        <p:txBody>
          <a:bodyPr>
            <a:normAutofit/>
          </a:bodyPr>
          <a:lstStyle/>
          <a:p>
            <a:pPr algn="just"/>
            <a:r>
              <a:rPr lang="en-US" sz="2800" dirty="0">
                <a:latin typeface="Times New Roman" pitchFamily="18" charset="0"/>
                <a:cs typeface="Times New Roman" pitchFamily="18" charset="0"/>
              </a:rPr>
              <a:t>The </a:t>
            </a:r>
            <a:r>
              <a:rPr lang="en-US" sz="2800" dirty="0">
                <a:solidFill>
                  <a:srgbClr val="0000FF"/>
                </a:solidFill>
                <a:latin typeface="Times New Roman" pitchFamily="18" charset="0"/>
                <a:cs typeface="Times New Roman" pitchFamily="18" charset="0"/>
              </a:rPr>
              <a:t>input voltage of inverter is equal to the gate to source voltage of </a:t>
            </a:r>
            <a:r>
              <a:rPr lang="en-US" sz="2800" dirty="0" err="1">
                <a:solidFill>
                  <a:srgbClr val="0000FF"/>
                </a:solidFill>
                <a:latin typeface="Times New Roman" pitchFamily="18" charset="0"/>
                <a:cs typeface="Times New Roman" pitchFamily="18" charset="0"/>
              </a:rPr>
              <a:t>nMOS</a:t>
            </a:r>
            <a:r>
              <a:rPr lang="en-US" sz="2800" dirty="0">
                <a:solidFill>
                  <a:srgbClr val="0000FF"/>
                </a:solidFill>
                <a:latin typeface="Times New Roman" pitchFamily="18" charset="0"/>
                <a:cs typeface="Times New Roman" pitchFamily="18" charset="0"/>
              </a:rPr>
              <a:t> transistor</a:t>
            </a:r>
            <a:r>
              <a:rPr lang="en-US" sz="2800" dirty="0">
                <a:latin typeface="Times New Roman" pitchFamily="18" charset="0"/>
                <a:cs typeface="Times New Roman" pitchFamily="18" charset="0"/>
              </a:rPr>
              <a:t> and </a:t>
            </a:r>
            <a:r>
              <a:rPr lang="en-US" sz="2800" dirty="0">
                <a:solidFill>
                  <a:srgbClr val="0000FF"/>
                </a:solidFill>
                <a:latin typeface="Times New Roman" pitchFamily="18" charset="0"/>
                <a:cs typeface="Times New Roman" pitchFamily="18" charset="0"/>
              </a:rPr>
              <a:t>output voltage </a:t>
            </a:r>
            <a:r>
              <a:rPr lang="en-US" sz="2800" dirty="0">
                <a:latin typeface="Times New Roman" pitchFamily="18" charset="0"/>
                <a:cs typeface="Times New Roman" pitchFamily="18" charset="0"/>
              </a:rPr>
              <a:t>of inverter is equal to </a:t>
            </a:r>
            <a:r>
              <a:rPr lang="en-US" sz="2800" dirty="0">
                <a:solidFill>
                  <a:srgbClr val="0000FF"/>
                </a:solidFill>
                <a:latin typeface="Times New Roman" pitchFamily="18" charset="0"/>
                <a:cs typeface="Times New Roman" pitchFamily="18" charset="0"/>
              </a:rPr>
              <a:t>drain to source voltage of </a:t>
            </a:r>
            <a:r>
              <a:rPr lang="en-US" sz="2800" dirty="0" err="1">
                <a:solidFill>
                  <a:srgbClr val="0000FF"/>
                </a:solidFill>
                <a:latin typeface="Times New Roman" pitchFamily="18" charset="0"/>
                <a:cs typeface="Times New Roman" pitchFamily="18" charset="0"/>
              </a:rPr>
              <a:t>nMOS</a:t>
            </a:r>
            <a:r>
              <a:rPr lang="en-US" sz="2800" dirty="0">
                <a:solidFill>
                  <a:srgbClr val="0000FF"/>
                </a:solidFill>
                <a:latin typeface="Times New Roman" pitchFamily="18" charset="0"/>
                <a:cs typeface="Times New Roman" pitchFamily="18" charset="0"/>
              </a:rPr>
              <a:t> transistor.</a:t>
            </a:r>
          </a:p>
        </p:txBody>
      </p:sp>
      <p:pic>
        <p:nvPicPr>
          <p:cNvPr id="3074" name="Picture 2"/>
          <p:cNvPicPr>
            <a:picLocks noChangeAspect="1" noChangeArrowheads="1"/>
          </p:cNvPicPr>
          <p:nvPr/>
        </p:nvPicPr>
        <p:blipFill>
          <a:blip r:embed="rId2"/>
          <a:srcRect/>
          <a:stretch>
            <a:fillRect/>
          </a:stretch>
        </p:blipFill>
        <p:spPr bwMode="auto">
          <a:xfrm>
            <a:off x="7875253" y="2839572"/>
            <a:ext cx="4391025" cy="39528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163</a:t>
            </a:fld>
            <a:endParaRPr lang="en-IN"/>
          </a:p>
        </p:txBody>
      </p:sp>
      <p:sp>
        <p:nvSpPr>
          <p:cNvPr id="6" name="Date Placeholder 5"/>
          <p:cNvSpPr>
            <a:spLocks noGrp="1"/>
          </p:cNvSpPr>
          <p:nvPr>
            <p:ph type="dt" sz="half" idx="10"/>
          </p:nvPr>
        </p:nvSpPr>
        <p:spPr/>
        <p:txBody>
          <a:bodyPr/>
          <a:lstStyle/>
          <a:p>
            <a:fld id="{8E6CC983-C775-403A-9706-BBA192825D3D}" type="datetime1">
              <a:rPr lang="en-IN" smtClean="0"/>
              <a:t>11-01-2024</a:t>
            </a:fld>
            <a:endParaRPr lang="en-IN"/>
          </a:p>
        </p:txBody>
      </p:sp>
      <p:sp>
        <p:nvSpPr>
          <p:cNvPr id="4" name="Rectangle 3"/>
          <p:cNvSpPr/>
          <p:nvPr/>
        </p:nvSpPr>
        <p:spPr>
          <a:xfrm>
            <a:off x="747137" y="3201291"/>
            <a:ext cx="6878615" cy="1384995"/>
          </a:xfrm>
          <a:prstGeom prst="rect">
            <a:avLst/>
          </a:prstGeom>
        </p:spPr>
        <p:txBody>
          <a:bodyPr wrap="square">
            <a:spAutoFit/>
          </a:bodyPr>
          <a:lstStyle/>
          <a:p>
            <a:pPr marL="342900" indent="-342900" algn="just">
              <a:buFont typeface="Arial" panose="020B0604020202020204" pitchFamily="34" charset="0"/>
              <a:buChar char="•"/>
            </a:pPr>
            <a:r>
              <a:rPr lang="en-US" sz="2800" dirty="0">
                <a:latin typeface="Times New Roman" pitchFamily="18" charset="0"/>
                <a:cs typeface="Times New Roman" pitchFamily="18" charset="0"/>
              </a:rPr>
              <a:t> The source to substrate voltage of </a:t>
            </a:r>
            <a:r>
              <a:rPr lang="en-US" sz="2800" dirty="0" err="1">
                <a:latin typeface="Times New Roman" pitchFamily="18" charset="0"/>
                <a:cs typeface="Times New Roman" pitchFamily="18" charset="0"/>
              </a:rPr>
              <a:t>nMOS</a:t>
            </a:r>
            <a:r>
              <a:rPr lang="en-US" sz="2800" dirty="0">
                <a:latin typeface="Times New Roman" pitchFamily="18" charset="0"/>
                <a:cs typeface="Times New Roman" pitchFamily="18" charset="0"/>
              </a:rPr>
              <a:t> is also </a:t>
            </a:r>
            <a:r>
              <a:rPr lang="en-US" sz="2800" dirty="0">
                <a:solidFill>
                  <a:srgbClr val="0000FF"/>
                </a:solidFill>
                <a:latin typeface="Times New Roman" pitchFamily="18" charset="0"/>
                <a:cs typeface="Times New Roman" pitchFamily="18" charset="0"/>
              </a:rPr>
              <a:t>called driver for transistor which is grounded; so V</a:t>
            </a:r>
            <a:r>
              <a:rPr lang="en-US" sz="2800" baseline="-25000" dirty="0">
                <a:solidFill>
                  <a:srgbClr val="0000FF"/>
                </a:solidFill>
                <a:latin typeface="Times New Roman" pitchFamily="18" charset="0"/>
                <a:cs typeface="Times New Roman" pitchFamily="18" charset="0"/>
              </a:rPr>
              <a:t>SS</a:t>
            </a:r>
            <a:r>
              <a:rPr lang="en-US" sz="2800" dirty="0">
                <a:solidFill>
                  <a:srgbClr val="0000FF"/>
                </a:solidFill>
                <a:latin typeface="Times New Roman" pitchFamily="18" charset="0"/>
                <a:cs typeface="Times New Roman" pitchFamily="18" charset="0"/>
              </a:rPr>
              <a:t> = 0. </a:t>
            </a:r>
          </a:p>
        </p:txBody>
      </p:sp>
      <p:sp>
        <p:nvSpPr>
          <p:cNvPr id="7" name="Rectangle 6"/>
          <p:cNvSpPr/>
          <p:nvPr/>
        </p:nvSpPr>
        <p:spPr>
          <a:xfrm>
            <a:off x="747137" y="5585892"/>
            <a:ext cx="6226175" cy="954107"/>
          </a:xfrm>
          <a:prstGeom prst="rect">
            <a:avLst/>
          </a:prstGeom>
        </p:spPr>
        <p:txBody>
          <a:bodyPr>
            <a:spAutoFit/>
          </a:bodyPr>
          <a:lstStyle/>
          <a:p>
            <a:pPr marL="342900" indent="-342900" algn="just">
              <a:buFont typeface="Arial" panose="020B0604020202020204" pitchFamily="34" charset="0"/>
              <a:buChar char="•"/>
            </a:pPr>
            <a:r>
              <a:rPr lang="en-US" sz="2800" dirty="0">
                <a:latin typeface="Times New Roman" pitchFamily="18" charset="0"/>
                <a:cs typeface="Times New Roman" pitchFamily="18" charset="0"/>
              </a:rPr>
              <a:t>The </a:t>
            </a:r>
            <a:r>
              <a:rPr lang="en-US" sz="2800" b="1" dirty="0">
                <a:solidFill>
                  <a:srgbClr val="0000FF"/>
                </a:solidFill>
                <a:latin typeface="Times New Roman" pitchFamily="18" charset="0"/>
                <a:cs typeface="Times New Roman" pitchFamily="18" charset="0"/>
              </a:rPr>
              <a:t>output node </a:t>
            </a:r>
            <a:r>
              <a:rPr lang="en-US" sz="2800" dirty="0">
                <a:latin typeface="Times New Roman" pitchFamily="18" charset="0"/>
                <a:cs typeface="Times New Roman" pitchFamily="18" charset="0"/>
              </a:rPr>
              <a:t>is connected with a lumped capacitance </a:t>
            </a:r>
            <a:r>
              <a:rPr lang="en-US" sz="2800" dirty="0">
                <a:solidFill>
                  <a:srgbClr val="0000FF"/>
                </a:solidFill>
                <a:latin typeface="Times New Roman" pitchFamily="18" charset="0"/>
                <a:cs typeface="Times New Roman" pitchFamily="18" charset="0"/>
              </a:rPr>
              <a:t>used for VTC</a:t>
            </a:r>
            <a:r>
              <a:rPr lang="en-US" sz="2800" dirty="0">
                <a:latin typeface="Times New Roman" pitchFamily="18" charset="0"/>
                <a:cs typeface="Times New Roman" pitchFamily="18" charset="0"/>
              </a:rPr>
              <a:t>.</a:t>
            </a:r>
          </a:p>
        </p:txBody>
      </p:sp>
    </p:spTree>
    <p:extLst>
      <p:ext uri="{BB962C8B-B14F-4D97-AF65-F5344CB8AC3E}">
        <p14:creationId xmlns:p14="http://schemas.microsoft.com/office/powerpoint/2010/main" val="181803931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930" y="1250382"/>
            <a:ext cx="10742890" cy="517939"/>
          </a:xfrm>
        </p:spPr>
        <p:txBody>
          <a:bodyPr>
            <a:normAutofit/>
          </a:bodyPr>
          <a:lstStyle/>
          <a:p>
            <a:r>
              <a:rPr lang="en-US" sz="2800" dirty="0">
                <a:latin typeface="Times New Roman" pitchFamily="18" charset="0"/>
                <a:cs typeface="Times New Roman" pitchFamily="18" charset="0"/>
              </a:rPr>
              <a:t>Here, </a:t>
            </a:r>
            <a:r>
              <a:rPr lang="en-US" sz="2800" dirty="0">
                <a:solidFill>
                  <a:srgbClr val="0000FF"/>
                </a:solidFill>
                <a:latin typeface="Times New Roman" pitchFamily="18" charset="0"/>
                <a:cs typeface="Times New Roman" pitchFamily="18" charset="0"/>
              </a:rPr>
              <a:t>enhancement type </a:t>
            </a:r>
            <a:r>
              <a:rPr lang="en-US" sz="2800" dirty="0" err="1">
                <a:solidFill>
                  <a:srgbClr val="0000FF"/>
                </a:solidFill>
                <a:latin typeface="Times New Roman" pitchFamily="18" charset="0"/>
                <a:cs typeface="Times New Roman" pitchFamily="18" charset="0"/>
              </a:rPr>
              <a:t>nMOS</a:t>
            </a:r>
            <a:r>
              <a:rPr lang="en-US" sz="2800" dirty="0">
                <a:solidFill>
                  <a:srgbClr val="0000FF"/>
                </a:solidFill>
                <a:latin typeface="Times New Roman" pitchFamily="18" charset="0"/>
                <a:cs typeface="Times New Roman" pitchFamily="18" charset="0"/>
              </a:rPr>
              <a:t> acts as the driver transistor</a:t>
            </a:r>
            <a:r>
              <a:rPr lang="en-US" sz="2800" dirty="0">
                <a:latin typeface="Times New Roman" pitchFamily="18" charset="0"/>
                <a:cs typeface="Times New Roman" pitchFamily="18" charset="0"/>
              </a:rPr>
              <a:t>.</a:t>
            </a:r>
          </a:p>
        </p:txBody>
      </p:sp>
      <p:sp>
        <p:nvSpPr>
          <p:cNvPr id="6" name="Rectangle 5"/>
          <p:cNvSpPr/>
          <p:nvPr/>
        </p:nvSpPr>
        <p:spPr>
          <a:xfrm>
            <a:off x="592140" y="1818658"/>
            <a:ext cx="7593392" cy="1200329"/>
          </a:xfrm>
          <a:prstGeom prst="rect">
            <a:avLst/>
          </a:prstGeom>
        </p:spPr>
        <p:txBody>
          <a:bodyPr wrap="square">
            <a:spAutoFit/>
          </a:bodyPr>
          <a:lstStyle/>
          <a:p>
            <a:pPr marL="457200" lvl="0" indent="-457200" algn="just" defTabSz="914400" fontAlgn="base">
              <a:spcBef>
                <a:spcPct val="0"/>
              </a:spcBef>
              <a:spcAft>
                <a:spcPct val="0"/>
              </a:spcAft>
              <a:buFont typeface="Arial" pitchFamily="34" charset="0"/>
              <a:buChar char="•"/>
            </a:pPr>
            <a:r>
              <a:rPr lang="en-US" sz="2400" dirty="0">
                <a:solidFill>
                  <a:srgbClr val="000000"/>
                </a:solidFill>
                <a:latin typeface="Times New Roman" pitchFamily="18" charset="0"/>
                <a:cs typeface="Times New Roman" pitchFamily="18" charset="0"/>
              </a:rPr>
              <a:t>The </a:t>
            </a:r>
            <a:r>
              <a:rPr lang="en-US" sz="2400" dirty="0">
                <a:solidFill>
                  <a:srgbClr val="0000FF"/>
                </a:solidFill>
                <a:latin typeface="Times New Roman" pitchFamily="18" charset="0"/>
                <a:cs typeface="Times New Roman" pitchFamily="18" charset="0"/>
              </a:rPr>
              <a:t>load consists of a simple linear resistor R</a:t>
            </a:r>
            <a:r>
              <a:rPr lang="en-US" sz="2400" baseline="-30000" dirty="0">
                <a:solidFill>
                  <a:srgbClr val="0000FF"/>
                </a:solidFill>
                <a:latin typeface="Times New Roman" pitchFamily="18" charset="0"/>
                <a:cs typeface="Times New Roman" pitchFamily="18" charset="0"/>
              </a:rPr>
              <a:t>L</a:t>
            </a:r>
            <a:r>
              <a:rPr lang="en-US" sz="2400" dirty="0">
                <a:solidFill>
                  <a:srgbClr val="000000"/>
                </a:solidFill>
                <a:latin typeface="Times New Roman" pitchFamily="18" charset="0"/>
                <a:cs typeface="Times New Roman" pitchFamily="18" charset="0"/>
              </a:rPr>
              <a:t>. </a:t>
            </a:r>
          </a:p>
          <a:p>
            <a:pPr marL="457200" lvl="0" indent="-457200" algn="just" defTabSz="914400" fontAlgn="base">
              <a:spcBef>
                <a:spcPct val="0"/>
              </a:spcBef>
              <a:spcAft>
                <a:spcPct val="0"/>
              </a:spcAft>
              <a:buFont typeface="Arial" pitchFamily="34" charset="0"/>
              <a:buChar char="•"/>
            </a:pPr>
            <a:r>
              <a:rPr lang="en-US" sz="2400" dirty="0">
                <a:solidFill>
                  <a:srgbClr val="000000"/>
                </a:solidFill>
                <a:latin typeface="Times New Roman" pitchFamily="18" charset="0"/>
                <a:cs typeface="Times New Roman" pitchFamily="18" charset="0"/>
              </a:rPr>
              <a:t>The power supply of the circuit is V</a:t>
            </a:r>
            <a:r>
              <a:rPr lang="en-US" sz="2400" baseline="-30000" dirty="0">
                <a:solidFill>
                  <a:srgbClr val="000000"/>
                </a:solidFill>
                <a:latin typeface="Times New Roman" pitchFamily="18" charset="0"/>
                <a:cs typeface="Times New Roman" pitchFamily="18" charset="0"/>
              </a:rPr>
              <a:t>DD</a:t>
            </a:r>
            <a:r>
              <a:rPr lang="en-US" sz="2400" dirty="0">
                <a:solidFill>
                  <a:srgbClr val="000000"/>
                </a:solidFill>
                <a:latin typeface="Times New Roman" pitchFamily="18" charset="0"/>
                <a:cs typeface="Times New Roman" pitchFamily="18" charset="0"/>
              </a:rPr>
              <a:t> and the drain </a:t>
            </a:r>
            <a:r>
              <a:rPr lang="en-US" sz="2400" dirty="0">
                <a:solidFill>
                  <a:srgbClr val="0000FF"/>
                </a:solidFill>
                <a:latin typeface="Times New Roman" pitchFamily="18" charset="0"/>
                <a:cs typeface="Times New Roman" pitchFamily="18" charset="0"/>
              </a:rPr>
              <a:t>current I</a:t>
            </a:r>
            <a:r>
              <a:rPr lang="en-US" sz="2400" baseline="-30000" dirty="0">
                <a:solidFill>
                  <a:srgbClr val="0000FF"/>
                </a:solidFill>
                <a:latin typeface="Times New Roman" pitchFamily="18" charset="0"/>
                <a:cs typeface="Times New Roman" pitchFamily="18" charset="0"/>
              </a:rPr>
              <a:t>D</a:t>
            </a:r>
            <a:r>
              <a:rPr lang="en-US" sz="2400" dirty="0">
                <a:solidFill>
                  <a:srgbClr val="0000FF"/>
                </a:solidFill>
                <a:latin typeface="Times New Roman" pitchFamily="18" charset="0"/>
                <a:cs typeface="Times New Roman" pitchFamily="18" charset="0"/>
              </a:rPr>
              <a:t> is equal to the load current I</a:t>
            </a:r>
            <a:r>
              <a:rPr lang="en-US" sz="2400" baseline="-30000" dirty="0">
                <a:solidFill>
                  <a:srgbClr val="0000FF"/>
                </a:solidFill>
                <a:latin typeface="Times New Roman" pitchFamily="18" charset="0"/>
                <a:cs typeface="Times New Roman" pitchFamily="18" charset="0"/>
              </a:rPr>
              <a:t>R</a:t>
            </a:r>
            <a:r>
              <a:rPr lang="en-US" sz="2400" dirty="0">
                <a:solidFill>
                  <a:srgbClr val="0000FF"/>
                </a:solidFill>
                <a:latin typeface="Times New Roman" pitchFamily="18" charset="0"/>
                <a:cs typeface="Times New Roman" pitchFamily="18" charset="0"/>
              </a:rPr>
              <a:t>. </a:t>
            </a:r>
          </a:p>
        </p:txBody>
      </p:sp>
      <p:sp>
        <p:nvSpPr>
          <p:cNvPr id="7" name="Rectangle 6"/>
          <p:cNvSpPr/>
          <p:nvPr/>
        </p:nvSpPr>
        <p:spPr>
          <a:xfrm>
            <a:off x="462615" y="3183186"/>
            <a:ext cx="2545120" cy="461665"/>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2400" b="1" dirty="0">
                <a:solidFill>
                  <a:srgbClr val="FFFF00"/>
                </a:solidFill>
                <a:latin typeface="Times New Roman" pitchFamily="18" charset="0"/>
                <a:cs typeface="Times New Roman" pitchFamily="18" charset="0"/>
              </a:rPr>
              <a:t>Circuit Operation</a:t>
            </a:r>
          </a:p>
        </p:txBody>
      </p:sp>
      <p:sp>
        <p:nvSpPr>
          <p:cNvPr id="10" name="Rectangle 9"/>
          <p:cNvSpPr/>
          <p:nvPr/>
        </p:nvSpPr>
        <p:spPr>
          <a:xfrm>
            <a:off x="516051" y="3659761"/>
            <a:ext cx="7537280" cy="1200329"/>
          </a:xfrm>
          <a:prstGeom prst="rect">
            <a:avLst/>
          </a:prstGeom>
        </p:spPr>
        <p:txBody>
          <a:bodyPr wrap="square">
            <a:spAutoFit/>
          </a:bodyPr>
          <a:lstStyle/>
          <a:p>
            <a:pPr marL="457200" lvl="0" indent="-457200" algn="just" defTabSz="914400" fontAlgn="base">
              <a:spcBef>
                <a:spcPct val="0"/>
              </a:spcBef>
              <a:spcAft>
                <a:spcPct val="0"/>
              </a:spcAft>
              <a:buFont typeface="Arial" pitchFamily="34" charset="0"/>
              <a:buChar char="•"/>
            </a:pPr>
            <a:r>
              <a:rPr lang="en-US" sz="2400" dirty="0">
                <a:solidFill>
                  <a:srgbClr val="000000"/>
                </a:solidFill>
                <a:latin typeface="Times New Roman" pitchFamily="18" charset="0"/>
                <a:cs typeface="Times New Roman" pitchFamily="18" charset="0"/>
              </a:rPr>
              <a:t>When the </a:t>
            </a:r>
            <a:r>
              <a:rPr lang="en-US" sz="2400" dirty="0">
                <a:solidFill>
                  <a:srgbClr val="0000FF"/>
                </a:solidFill>
                <a:latin typeface="Times New Roman" pitchFamily="18" charset="0"/>
                <a:cs typeface="Times New Roman" pitchFamily="18" charset="0"/>
              </a:rPr>
              <a:t>input of the driver transistor is less than threshold voltage</a:t>
            </a:r>
            <a:r>
              <a:rPr lang="en-US" sz="2400" dirty="0">
                <a:solidFill>
                  <a:srgbClr val="000000"/>
                </a:solidFill>
                <a:latin typeface="Times New Roman" pitchFamily="18" charset="0"/>
                <a:cs typeface="Times New Roman" pitchFamily="18" charset="0"/>
              </a:rPr>
              <a:t> V</a:t>
            </a:r>
            <a:r>
              <a:rPr lang="en-US" sz="2400" baseline="-30000" dirty="0">
                <a:solidFill>
                  <a:srgbClr val="000000"/>
                </a:solidFill>
                <a:latin typeface="Times New Roman" pitchFamily="18" charset="0"/>
                <a:cs typeface="Times New Roman" pitchFamily="18" charset="0"/>
              </a:rPr>
              <a:t>TH</a:t>
            </a:r>
            <a:r>
              <a:rPr lang="en-US" sz="2400" dirty="0">
                <a:solidFill>
                  <a:srgbClr val="000000"/>
                </a:solidFill>
                <a:latin typeface="Times New Roman" pitchFamily="18" charset="0"/>
                <a:cs typeface="Times New Roman" pitchFamily="18" charset="0"/>
              </a:rPr>
              <a:t> (V</a:t>
            </a:r>
            <a:r>
              <a:rPr lang="en-US" sz="2400" baseline="-30000" dirty="0">
                <a:solidFill>
                  <a:srgbClr val="000000"/>
                </a:solidFill>
                <a:latin typeface="Times New Roman" pitchFamily="18" charset="0"/>
                <a:cs typeface="Times New Roman" pitchFamily="18" charset="0"/>
              </a:rPr>
              <a:t>in</a:t>
            </a:r>
            <a:r>
              <a:rPr lang="en-US" sz="2400" dirty="0">
                <a:solidFill>
                  <a:srgbClr val="000000"/>
                </a:solidFill>
                <a:latin typeface="Times New Roman" pitchFamily="18" charset="0"/>
                <a:cs typeface="Times New Roman" pitchFamily="18" charset="0"/>
              </a:rPr>
              <a:t> &lt; V</a:t>
            </a:r>
            <a:r>
              <a:rPr lang="en-US" sz="2400" baseline="-30000" dirty="0">
                <a:solidFill>
                  <a:srgbClr val="000000"/>
                </a:solidFill>
                <a:latin typeface="Times New Roman" pitchFamily="18" charset="0"/>
                <a:cs typeface="Times New Roman" pitchFamily="18" charset="0"/>
              </a:rPr>
              <a:t>TH</a:t>
            </a:r>
            <a:r>
              <a:rPr lang="en-US" sz="2400" dirty="0">
                <a:solidFill>
                  <a:srgbClr val="000000"/>
                </a:solidFill>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driver transistor is in the cut – off region </a:t>
            </a:r>
            <a:r>
              <a:rPr lang="en-US" sz="2400" dirty="0">
                <a:solidFill>
                  <a:srgbClr val="000000"/>
                </a:solidFill>
                <a:latin typeface="Times New Roman" pitchFamily="18" charset="0"/>
                <a:cs typeface="Times New Roman" pitchFamily="18" charset="0"/>
              </a:rPr>
              <a:t>and </a:t>
            </a:r>
            <a:r>
              <a:rPr lang="en-US" sz="2400" dirty="0">
                <a:solidFill>
                  <a:srgbClr val="0000FF"/>
                </a:solidFill>
                <a:latin typeface="Times New Roman" pitchFamily="18" charset="0"/>
                <a:cs typeface="Times New Roman" pitchFamily="18" charset="0"/>
              </a:rPr>
              <a:t>does not conduct </a:t>
            </a:r>
            <a:r>
              <a:rPr lang="en-US" sz="2400" dirty="0">
                <a:solidFill>
                  <a:srgbClr val="000000"/>
                </a:solidFill>
                <a:latin typeface="Times New Roman" pitchFamily="18" charset="0"/>
                <a:cs typeface="Times New Roman" pitchFamily="18" charset="0"/>
              </a:rPr>
              <a:t>any current.</a:t>
            </a:r>
          </a:p>
        </p:txBody>
      </p:sp>
      <p:pic>
        <p:nvPicPr>
          <p:cNvPr id="4100" name="Picture 4"/>
          <p:cNvPicPr>
            <a:picLocks noChangeAspect="1" noChangeArrowheads="1"/>
          </p:cNvPicPr>
          <p:nvPr/>
        </p:nvPicPr>
        <p:blipFill>
          <a:blip r:embed="rId2"/>
          <a:srcRect/>
          <a:stretch>
            <a:fillRect/>
          </a:stretch>
        </p:blipFill>
        <p:spPr bwMode="auto">
          <a:xfrm>
            <a:off x="4113656" y="6988742"/>
            <a:ext cx="2680497" cy="748362"/>
          </a:xfrm>
          <a:prstGeom prst="rect">
            <a:avLst/>
          </a:prstGeom>
          <a:noFill/>
          <a:ln w="9525">
            <a:noFill/>
            <a:miter lim="800000"/>
            <a:headEnd/>
            <a:tailEnd/>
          </a:ln>
          <a:effectLst/>
        </p:spPr>
      </p:pic>
      <p:sp>
        <p:nvSpPr>
          <p:cNvPr id="12" name="Rectangle 11"/>
          <p:cNvSpPr/>
          <p:nvPr/>
        </p:nvSpPr>
        <p:spPr>
          <a:xfrm>
            <a:off x="1137009" y="6963139"/>
            <a:ext cx="1676485" cy="369332"/>
          </a:xfrm>
          <a:prstGeom prst="rect">
            <a:avLst/>
          </a:prstGeom>
        </p:spPr>
        <p:txBody>
          <a:bodyPr wrap="none">
            <a:spAutoFit/>
          </a:bodyPr>
          <a:lstStyle/>
          <a:p>
            <a:pPr marL="457200" lvl="0" indent="-457200" algn="just" defTabSz="914400" eaLnBrk="0" fontAlgn="base" hangingPunct="0">
              <a:spcBef>
                <a:spcPct val="0"/>
              </a:spcBef>
              <a:spcAft>
                <a:spcPct val="0"/>
              </a:spcAft>
            </a:pPr>
            <a:r>
              <a:rPr lang="en-US" dirty="0">
                <a:solidFill>
                  <a:srgbClr val="000000"/>
                </a:solidFill>
                <a:latin typeface="Times New Roman" pitchFamily="18" charset="0"/>
                <a:cs typeface="Times New Roman" pitchFamily="18" charset="0"/>
              </a:rPr>
              <a:t>Mathematically,</a:t>
            </a:r>
            <a:endParaRPr lang="en-US" dirty="0">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p:txBody>
          <a:bodyPr/>
          <a:lstStyle/>
          <a:p>
            <a:fld id="{BC9AEAF6-A69E-465E-A28F-A9769C2EDB3D}" type="slidenum">
              <a:rPr lang="en-IN" smtClean="0"/>
              <a:pPr/>
              <a:t>164</a:t>
            </a:fld>
            <a:endParaRPr lang="en-IN"/>
          </a:p>
        </p:txBody>
      </p:sp>
      <p:sp>
        <p:nvSpPr>
          <p:cNvPr id="13" name="Date Placeholder 12"/>
          <p:cNvSpPr>
            <a:spLocks noGrp="1"/>
          </p:cNvSpPr>
          <p:nvPr>
            <p:ph type="dt" sz="half" idx="10"/>
          </p:nvPr>
        </p:nvSpPr>
        <p:spPr/>
        <p:txBody>
          <a:bodyPr/>
          <a:lstStyle/>
          <a:p>
            <a:fld id="{5031ADCB-DD8D-4A66-9C49-0EB355A31E44}" type="datetime1">
              <a:rPr lang="en-IN" smtClean="0"/>
              <a:t>11-01-2024</a:t>
            </a:fld>
            <a:endParaRPr lang="en-IN"/>
          </a:p>
        </p:txBody>
      </p:sp>
      <p:sp>
        <p:nvSpPr>
          <p:cNvPr id="14" name="Title 1"/>
          <p:cNvSpPr>
            <a:spLocks noGrp="1"/>
          </p:cNvSpPr>
          <p:nvPr>
            <p:ph type="title"/>
          </p:nvPr>
        </p:nvSpPr>
        <p:spPr>
          <a:xfrm>
            <a:off x="2913322" y="164839"/>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rgbClr val="FFFF00"/>
                </a:solidFill>
                <a:latin typeface="Times New Roman" pitchFamily="18" charset="0"/>
                <a:cs typeface="Times New Roman" pitchFamily="18" charset="0"/>
              </a:rPr>
              <a:t>Resistive Load type Inverter</a:t>
            </a:r>
          </a:p>
        </p:txBody>
      </p:sp>
      <p:grpSp>
        <p:nvGrpSpPr>
          <p:cNvPr id="8" name="Group 7"/>
          <p:cNvGrpSpPr/>
          <p:nvPr/>
        </p:nvGrpSpPr>
        <p:grpSpPr>
          <a:xfrm>
            <a:off x="8185532" y="1975492"/>
            <a:ext cx="3974944" cy="4165880"/>
            <a:chOff x="8022425" y="1954254"/>
            <a:chExt cx="3974944" cy="4165880"/>
          </a:xfrm>
        </p:grpSpPr>
        <p:pic>
          <p:nvPicPr>
            <p:cNvPr id="4" name="Picture 2"/>
            <p:cNvPicPr>
              <a:picLocks noChangeAspect="1" noChangeArrowheads="1"/>
            </p:cNvPicPr>
            <p:nvPr/>
          </p:nvPicPr>
          <p:blipFill>
            <a:blip r:embed="rId3"/>
            <a:srcRect/>
            <a:stretch>
              <a:fillRect/>
            </a:stretch>
          </p:blipFill>
          <p:spPr bwMode="auto">
            <a:xfrm>
              <a:off x="8022425" y="1954254"/>
              <a:ext cx="3974944" cy="4165880"/>
            </a:xfrm>
            <a:prstGeom prst="rect">
              <a:avLst/>
            </a:prstGeom>
            <a:noFill/>
            <a:ln w="9525">
              <a:noFill/>
              <a:miter lim="800000"/>
              <a:headEnd/>
              <a:tailEnd/>
            </a:ln>
            <a:effectLst/>
          </p:spPr>
        </p:pic>
        <p:sp>
          <p:nvSpPr>
            <p:cNvPr id="5" name="TextBox 4"/>
            <p:cNvSpPr txBox="1"/>
            <p:nvPr/>
          </p:nvSpPr>
          <p:spPr>
            <a:xfrm>
              <a:off x="8796715" y="2518597"/>
              <a:ext cx="522900" cy="584775"/>
            </a:xfrm>
            <a:prstGeom prst="rect">
              <a:avLst/>
            </a:prstGeom>
            <a:noFill/>
          </p:spPr>
          <p:txBody>
            <a:bodyPr wrap="none" rtlCol="0">
              <a:spAutoFit/>
            </a:bodyPr>
            <a:lstStyle/>
            <a:p>
              <a:r>
                <a:rPr lang="en-US" sz="3200" dirty="0"/>
                <a:t>R</a:t>
              </a:r>
              <a:r>
                <a:rPr lang="en-US" sz="3200" baseline="-25000" dirty="0"/>
                <a:t>L</a:t>
              </a:r>
              <a:endParaRPr lang="en-US" baseline="-25000" dirty="0"/>
            </a:p>
          </p:txBody>
        </p:sp>
      </p:grpSp>
      <p:sp>
        <p:nvSpPr>
          <p:cNvPr id="9" name="Rectangle 8"/>
          <p:cNvSpPr/>
          <p:nvPr/>
        </p:nvSpPr>
        <p:spPr>
          <a:xfrm>
            <a:off x="444402" y="4959878"/>
            <a:ext cx="7608929" cy="830997"/>
          </a:xfrm>
          <a:prstGeom prst="rect">
            <a:avLst/>
          </a:prstGeom>
        </p:spPr>
        <p:txBody>
          <a:bodyPr wrap="square">
            <a:spAutoFit/>
          </a:bodyPr>
          <a:lstStyle/>
          <a:p>
            <a:pPr marL="457200" lvl="0" indent="-457200" algn="just" defTabSz="914400" fontAlgn="base">
              <a:spcBef>
                <a:spcPct val="0"/>
              </a:spcBef>
              <a:spcAft>
                <a:spcPct val="0"/>
              </a:spcAft>
              <a:buFont typeface="Arial" pitchFamily="34" charset="0"/>
              <a:buChar char="•"/>
            </a:pPr>
            <a:r>
              <a:rPr lang="en-US" sz="2400" dirty="0">
                <a:solidFill>
                  <a:srgbClr val="000000"/>
                </a:solidFill>
                <a:latin typeface="Times New Roman" pitchFamily="18" charset="0"/>
                <a:cs typeface="Times New Roman" pitchFamily="18" charset="0"/>
              </a:rPr>
              <a:t>The </a:t>
            </a:r>
            <a:r>
              <a:rPr lang="en-US" sz="2400" dirty="0">
                <a:solidFill>
                  <a:srgbClr val="0000FF"/>
                </a:solidFill>
                <a:latin typeface="Times New Roman" pitchFamily="18" charset="0"/>
                <a:cs typeface="Times New Roman" pitchFamily="18" charset="0"/>
              </a:rPr>
              <a:t>voltage drop across the load resistor (R</a:t>
            </a:r>
            <a:r>
              <a:rPr lang="en-US" sz="2400" baseline="-25000" dirty="0">
                <a:solidFill>
                  <a:srgbClr val="0000FF"/>
                </a:solidFill>
                <a:latin typeface="Times New Roman" pitchFamily="18" charset="0"/>
                <a:cs typeface="Times New Roman" pitchFamily="18" charset="0"/>
              </a:rPr>
              <a:t>L</a:t>
            </a:r>
            <a:r>
              <a:rPr lang="en-US" sz="2400" dirty="0">
                <a:solidFill>
                  <a:srgbClr val="0000FF"/>
                </a:solidFill>
                <a:latin typeface="Times New Roman" pitchFamily="18" charset="0"/>
                <a:cs typeface="Times New Roman" pitchFamily="18" charset="0"/>
              </a:rPr>
              <a:t>) </a:t>
            </a:r>
            <a:r>
              <a:rPr lang="en-US" sz="2400" dirty="0">
                <a:solidFill>
                  <a:srgbClr val="000000"/>
                </a:solidFill>
                <a:latin typeface="Times New Roman" pitchFamily="18" charset="0"/>
                <a:cs typeface="Times New Roman" pitchFamily="18" charset="0"/>
              </a:rPr>
              <a:t>is </a:t>
            </a:r>
            <a:r>
              <a:rPr lang="en-US" sz="2400" dirty="0">
                <a:solidFill>
                  <a:srgbClr val="0000FF"/>
                </a:solidFill>
                <a:latin typeface="Times New Roman" pitchFamily="18" charset="0"/>
                <a:cs typeface="Times New Roman" pitchFamily="18" charset="0"/>
              </a:rPr>
              <a:t>ZERO</a:t>
            </a:r>
            <a:r>
              <a:rPr lang="en-US" sz="2400" dirty="0">
                <a:solidFill>
                  <a:srgbClr val="000000"/>
                </a:solidFill>
                <a:latin typeface="Times New Roman" pitchFamily="18" charset="0"/>
                <a:cs typeface="Times New Roman" pitchFamily="18" charset="0"/>
              </a:rPr>
              <a:t> and </a:t>
            </a:r>
            <a:r>
              <a:rPr lang="en-US" sz="2400" dirty="0">
                <a:solidFill>
                  <a:srgbClr val="0000FF"/>
                </a:solidFill>
                <a:latin typeface="Times New Roman" pitchFamily="18" charset="0"/>
                <a:cs typeface="Times New Roman" pitchFamily="18" charset="0"/>
              </a:rPr>
              <a:t>output voltage is equal to the V</a:t>
            </a:r>
            <a:r>
              <a:rPr lang="en-US" sz="2400" baseline="-30000" dirty="0">
                <a:solidFill>
                  <a:srgbClr val="0000FF"/>
                </a:solidFill>
                <a:latin typeface="Times New Roman" pitchFamily="18" charset="0"/>
                <a:cs typeface="Times New Roman" pitchFamily="18" charset="0"/>
              </a:rPr>
              <a:t>DD</a:t>
            </a:r>
            <a:r>
              <a:rPr lang="en-US" sz="2400" dirty="0">
                <a:solidFill>
                  <a:srgbClr val="000000"/>
                </a:solidFill>
                <a:latin typeface="Times New Roman" pitchFamily="18" charset="0"/>
                <a:cs typeface="Times New Roman" pitchFamily="18" charset="0"/>
              </a:rPr>
              <a:t>. </a:t>
            </a:r>
          </a:p>
        </p:txBody>
      </p:sp>
      <p:sp>
        <p:nvSpPr>
          <p:cNvPr id="15" name="Rectangle 14"/>
          <p:cNvSpPr/>
          <p:nvPr/>
        </p:nvSpPr>
        <p:spPr>
          <a:xfrm>
            <a:off x="516051" y="5915342"/>
            <a:ext cx="11267632" cy="830997"/>
          </a:xfrm>
          <a:prstGeom prst="rect">
            <a:avLst/>
          </a:prstGeom>
        </p:spPr>
        <p:txBody>
          <a:bodyPr wrap="square">
            <a:spAutoFit/>
          </a:bodyPr>
          <a:lstStyle/>
          <a:p>
            <a:pPr marL="457200" lvl="0" indent="-457200" algn="just" defTabSz="914400" fontAlgn="base">
              <a:spcBef>
                <a:spcPct val="0"/>
              </a:spcBef>
              <a:spcAft>
                <a:spcPct val="0"/>
              </a:spcAft>
              <a:buFont typeface="Arial" pitchFamily="34" charset="0"/>
              <a:buChar char="•"/>
            </a:pPr>
            <a:r>
              <a:rPr lang="en-US" sz="2400" dirty="0">
                <a:solidFill>
                  <a:srgbClr val="000000"/>
                </a:solidFill>
                <a:latin typeface="Times New Roman" pitchFamily="18" charset="0"/>
                <a:cs typeface="Times New Roman" pitchFamily="18" charset="0"/>
              </a:rPr>
              <a:t>Now, </a:t>
            </a:r>
            <a:r>
              <a:rPr lang="en-US" sz="2400" dirty="0">
                <a:solidFill>
                  <a:srgbClr val="0000FF"/>
                </a:solidFill>
                <a:latin typeface="Times New Roman" pitchFamily="18" charset="0"/>
                <a:cs typeface="Times New Roman" pitchFamily="18" charset="0"/>
              </a:rPr>
              <a:t>when the input voltage increases further</a:t>
            </a:r>
            <a:r>
              <a:rPr lang="en-US" sz="2400" dirty="0">
                <a:solidFill>
                  <a:srgbClr val="000000"/>
                </a:solidFill>
                <a:latin typeface="Times New Roman" pitchFamily="18" charset="0"/>
                <a:cs typeface="Times New Roman" pitchFamily="18" charset="0"/>
              </a:rPr>
              <a:t>, driver </a:t>
            </a:r>
            <a:r>
              <a:rPr lang="en-US" sz="2400" dirty="0">
                <a:solidFill>
                  <a:srgbClr val="0000FF"/>
                </a:solidFill>
                <a:latin typeface="Times New Roman" pitchFamily="18" charset="0"/>
                <a:cs typeface="Times New Roman" pitchFamily="18" charset="0"/>
              </a:rPr>
              <a:t>transistor will start conducting </a:t>
            </a:r>
            <a:r>
              <a:rPr lang="en-US" sz="2400" dirty="0">
                <a:solidFill>
                  <a:srgbClr val="000000"/>
                </a:solidFill>
                <a:latin typeface="Times New Roman" pitchFamily="18" charset="0"/>
                <a:cs typeface="Times New Roman" pitchFamily="18" charset="0"/>
              </a:rPr>
              <a:t>the non-zero current and </a:t>
            </a:r>
            <a:r>
              <a:rPr lang="en-US" sz="2400" dirty="0" err="1">
                <a:solidFill>
                  <a:srgbClr val="000000"/>
                </a:solidFill>
                <a:latin typeface="Times New Roman" pitchFamily="18" charset="0"/>
                <a:cs typeface="Times New Roman" pitchFamily="18" charset="0"/>
              </a:rPr>
              <a:t>nMOS</a:t>
            </a:r>
            <a:r>
              <a:rPr lang="en-US" sz="2400" dirty="0">
                <a:solidFill>
                  <a:srgbClr val="000000"/>
                </a:solidFill>
                <a:latin typeface="Times New Roman" pitchFamily="18" charset="0"/>
                <a:cs typeface="Times New Roman" pitchFamily="18" charset="0"/>
              </a:rPr>
              <a:t> goes in saturation region.</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9445373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0" grpId="0"/>
      <p:bldP spid="9" grpId="0"/>
      <p:bldP spid="1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57528" y="3311505"/>
            <a:ext cx="10742890" cy="935476"/>
          </a:xfrm>
        </p:spPr>
        <p:txBody>
          <a:bodyPr>
            <a:normAutofit/>
          </a:bodyPr>
          <a:lstStyle/>
          <a:p>
            <a:r>
              <a:rPr lang="en-US" sz="2400" dirty="0">
                <a:latin typeface="Times New Roman" pitchFamily="18" charset="0"/>
                <a:cs typeface="Times New Roman" pitchFamily="18" charset="0"/>
              </a:rPr>
              <a:t>VTC of the resistive load inverter, shown below, indicates the operating mode of driver transistor and voltage points.</a:t>
            </a:r>
          </a:p>
        </p:txBody>
      </p:sp>
      <p:pic>
        <p:nvPicPr>
          <p:cNvPr id="171010" name="Picture 2"/>
          <p:cNvPicPr>
            <a:picLocks noChangeAspect="1" noChangeArrowheads="1"/>
          </p:cNvPicPr>
          <p:nvPr/>
        </p:nvPicPr>
        <p:blipFill>
          <a:blip r:embed="rId2"/>
          <a:srcRect/>
          <a:stretch>
            <a:fillRect/>
          </a:stretch>
        </p:blipFill>
        <p:spPr bwMode="auto">
          <a:xfrm>
            <a:off x="3552155" y="4391751"/>
            <a:ext cx="5505450" cy="3352800"/>
          </a:xfrm>
          <a:prstGeom prst="rect">
            <a:avLst/>
          </a:prstGeom>
          <a:noFill/>
          <a:ln w="9525">
            <a:noFill/>
            <a:miter lim="800000"/>
            <a:headEnd/>
            <a:tailEnd/>
          </a:ln>
          <a:effectLst/>
        </p:spPr>
      </p:pic>
      <p:sp>
        <p:nvSpPr>
          <p:cNvPr id="5" name="Rectangle 4"/>
          <p:cNvSpPr/>
          <p:nvPr/>
        </p:nvSpPr>
        <p:spPr>
          <a:xfrm>
            <a:off x="856317" y="1524885"/>
            <a:ext cx="10598694" cy="830997"/>
          </a:xfrm>
          <a:prstGeom prst="rect">
            <a:avLst/>
          </a:prstGeom>
        </p:spPr>
        <p:txBody>
          <a:bodyPr wrap="square">
            <a:spAutoFit/>
          </a:bodyPr>
          <a:lstStyle/>
          <a:p>
            <a:pPr marL="342900" indent="-342900" algn="just">
              <a:buFont typeface="Arial" pitchFamily="34" charset="0"/>
              <a:buChar char="•"/>
            </a:pPr>
            <a:r>
              <a:rPr lang="en-US" sz="2400" dirty="0">
                <a:latin typeface="Times New Roman" pitchFamily="18" charset="0"/>
                <a:cs typeface="Times New Roman" pitchFamily="18" charset="0"/>
              </a:rPr>
              <a:t>The </a:t>
            </a:r>
            <a:r>
              <a:rPr lang="en-US" sz="2400" dirty="0">
                <a:solidFill>
                  <a:srgbClr val="0000FF"/>
                </a:solidFill>
                <a:latin typeface="Times New Roman" pitchFamily="18" charset="0"/>
                <a:cs typeface="Times New Roman" pitchFamily="18" charset="0"/>
              </a:rPr>
              <a:t>chip area occupied by the resistive-load inverter circuit depends on two parameters,</a:t>
            </a:r>
            <a:r>
              <a:rPr lang="en-US" sz="2400" dirty="0">
                <a:latin typeface="Times New Roman" pitchFamily="18" charset="0"/>
                <a:cs typeface="Times New Roman" pitchFamily="18" charset="0"/>
              </a:rPr>
              <a:t> the (W/L) ratio of the driver transistor and the </a:t>
            </a:r>
            <a:r>
              <a:rPr lang="en-US" sz="2400" dirty="0">
                <a:solidFill>
                  <a:srgbClr val="0000FF"/>
                </a:solidFill>
                <a:latin typeface="Times New Roman" pitchFamily="18" charset="0"/>
                <a:cs typeface="Times New Roman" pitchFamily="18" charset="0"/>
              </a:rPr>
              <a:t>value of the resistor R</a:t>
            </a:r>
            <a:r>
              <a:rPr lang="en-US" sz="2400" baseline="-25000" dirty="0">
                <a:solidFill>
                  <a:srgbClr val="0000FF"/>
                </a:solidFill>
                <a:latin typeface="Times New Roman" pitchFamily="18" charset="0"/>
                <a:cs typeface="Times New Roman" pitchFamily="18" charset="0"/>
              </a:rPr>
              <a:t>L</a:t>
            </a:r>
            <a:r>
              <a:rPr lang="en-US" sz="2400" dirty="0">
                <a:solidFill>
                  <a:srgbClr val="0000FF"/>
                </a:solidFill>
                <a:latin typeface="Times New Roman" pitchFamily="18" charset="0"/>
                <a:cs typeface="Times New Roman" pitchFamily="18" charset="0"/>
              </a:rPr>
              <a:t>. </a:t>
            </a:r>
          </a:p>
        </p:txBody>
      </p:sp>
      <p:sp>
        <p:nvSpPr>
          <p:cNvPr id="6" name="Slide Number Placeholder 5"/>
          <p:cNvSpPr>
            <a:spLocks noGrp="1"/>
          </p:cNvSpPr>
          <p:nvPr>
            <p:ph type="sldNum" sz="quarter" idx="12"/>
          </p:nvPr>
        </p:nvSpPr>
        <p:spPr/>
        <p:txBody>
          <a:bodyPr/>
          <a:lstStyle/>
          <a:p>
            <a:fld id="{BC9AEAF6-A69E-465E-A28F-A9769C2EDB3D}" type="slidenum">
              <a:rPr lang="en-IN" smtClean="0"/>
              <a:pPr/>
              <a:t>165</a:t>
            </a:fld>
            <a:endParaRPr lang="en-IN"/>
          </a:p>
        </p:txBody>
      </p:sp>
      <p:sp>
        <p:nvSpPr>
          <p:cNvPr id="7" name="Date Placeholder 6"/>
          <p:cNvSpPr>
            <a:spLocks noGrp="1"/>
          </p:cNvSpPr>
          <p:nvPr>
            <p:ph type="dt" sz="half" idx="10"/>
          </p:nvPr>
        </p:nvSpPr>
        <p:spPr/>
        <p:txBody>
          <a:bodyPr/>
          <a:lstStyle/>
          <a:p>
            <a:fld id="{75306839-2737-4716-8C54-08B88808AA97}" type="datetime1">
              <a:rPr lang="en-IN" smtClean="0"/>
              <a:t>11-01-2024</a:t>
            </a:fld>
            <a:endParaRPr lang="en-IN"/>
          </a:p>
        </p:txBody>
      </p:sp>
      <p:sp>
        <p:nvSpPr>
          <p:cNvPr id="4" name="Rectangle 3"/>
          <p:cNvSpPr/>
          <p:nvPr/>
        </p:nvSpPr>
        <p:spPr>
          <a:xfrm>
            <a:off x="856317" y="2688453"/>
            <a:ext cx="10108756" cy="461665"/>
          </a:xfrm>
          <a:prstGeom prst="rect">
            <a:avLst/>
          </a:prstGeom>
        </p:spPr>
        <p:txBody>
          <a:bodyPr wrap="square">
            <a:spAutoFit/>
          </a:bodyPr>
          <a:lstStyle/>
          <a:p>
            <a:pPr marL="342900" indent="-342900" algn="just">
              <a:buFont typeface="Arial" pitchFamily="34" charset="0"/>
              <a:buChar char="•"/>
            </a:pPr>
            <a:r>
              <a:rPr lang="en-US" sz="2400" dirty="0">
                <a:latin typeface="Times New Roman" pitchFamily="18" charset="0"/>
                <a:cs typeface="Times New Roman" pitchFamily="18" charset="0"/>
              </a:rPr>
              <a:t>The </a:t>
            </a:r>
            <a:r>
              <a:rPr lang="en-US" sz="2400" dirty="0">
                <a:solidFill>
                  <a:srgbClr val="0000FF"/>
                </a:solidFill>
                <a:latin typeface="Times New Roman" pitchFamily="18" charset="0"/>
                <a:cs typeface="Times New Roman" pitchFamily="18" charset="0"/>
              </a:rPr>
              <a:t>area of the driver transistor can be approximated by the gate area, </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WxL</a:t>
            </a:r>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386732169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1010"/>
                                        </p:tgtEl>
                                        <p:attrNameLst>
                                          <p:attrName>style.visibility</p:attrName>
                                        </p:attrNameLst>
                                      </p:cBhvr>
                                      <p:to>
                                        <p:strVal val="visible"/>
                                      </p:to>
                                    </p:set>
                                    <p:anim calcmode="lin" valueType="num">
                                      <p:cBhvr additive="base">
                                        <p:cTn id="25" dur="500" fill="hold"/>
                                        <p:tgtEl>
                                          <p:spTgt spid="171010"/>
                                        </p:tgtEl>
                                        <p:attrNameLst>
                                          <p:attrName>ppt_x</p:attrName>
                                        </p:attrNameLst>
                                      </p:cBhvr>
                                      <p:tavLst>
                                        <p:tav tm="0">
                                          <p:val>
                                            <p:strVal val="#ppt_x"/>
                                          </p:val>
                                        </p:tav>
                                        <p:tav tm="100000">
                                          <p:val>
                                            <p:strVal val="#ppt_x"/>
                                          </p:val>
                                        </p:tav>
                                      </p:tavLst>
                                    </p:anim>
                                    <p:anim calcmode="lin" valueType="num">
                                      <p:cBhvr additive="base">
                                        <p:cTn id="26" dur="500" fill="hold"/>
                                        <p:tgtEl>
                                          <p:spTgt spid="1710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839015" y="286830"/>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ctr"/>
            <a:r>
              <a:rPr lang="en-US" sz="3600" dirty="0">
                <a:solidFill>
                  <a:srgbClr val="FFFF00"/>
                </a:solidFill>
                <a:latin typeface="Times New Roman" pitchFamily="18" charset="0"/>
                <a:cs typeface="Times New Roman" pitchFamily="18" charset="0"/>
              </a:rPr>
              <a:t>Inverter with N type MOSFET Load</a:t>
            </a:r>
          </a:p>
        </p:txBody>
      </p:sp>
      <p:sp>
        <p:nvSpPr>
          <p:cNvPr id="14" name="Rectangle 13"/>
          <p:cNvSpPr/>
          <p:nvPr/>
        </p:nvSpPr>
        <p:spPr>
          <a:xfrm>
            <a:off x="700427" y="1201264"/>
            <a:ext cx="11366533" cy="830997"/>
          </a:xfrm>
          <a:prstGeom prst="rect">
            <a:avLst/>
          </a:prstGeom>
        </p:spPr>
        <p:txBody>
          <a:bodyPr wrap="square">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The </a:t>
            </a:r>
            <a:r>
              <a:rPr lang="en-US" sz="2400" dirty="0">
                <a:solidFill>
                  <a:srgbClr val="0000FF"/>
                </a:solidFill>
                <a:latin typeface="Times New Roman" pitchFamily="18" charset="0"/>
                <a:cs typeface="Times New Roman" pitchFamily="18" charset="0"/>
              </a:rPr>
              <a:t>main advantage of using </a:t>
            </a:r>
            <a:r>
              <a:rPr lang="en-US" sz="2400" dirty="0">
                <a:latin typeface="Times New Roman" pitchFamily="18" charset="0"/>
                <a:cs typeface="Times New Roman" pitchFamily="18" charset="0"/>
              </a:rPr>
              <a:t>MOSFET as load device is that the </a:t>
            </a:r>
            <a:r>
              <a:rPr lang="en-US" sz="2400" dirty="0">
                <a:solidFill>
                  <a:srgbClr val="0000FF"/>
                </a:solidFill>
                <a:latin typeface="Times New Roman" pitchFamily="18" charset="0"/>
                <a:cs typeface="Times New Roman" pitchFamily="18" charset="0"/>
              </a:rPr>
              <a:t>silicon area occupied by the transistor is smaller</a:t>
            </a:r>
            <a:r>
              <a:rPr lang="en-US" sz="2400" dirty="0">
                <a:latin typeface="Times New Roman" pitchFamily="18" charset="0"/>
                <a:cs typeface="Times New Roman" pitchFamily="18" charset="0"/>
              </a:rPr>
              <a:t> than the area occupied </a:t>
            </a:r>
            <a:r>
              <a:rPr lang="en-US" sz="2400" dirty="0">
                <a:solidFill>
                  <a:srgbClr val="0000FF"/>
                </a:solidFill>
                <a:latin typeface="Times New Roman" pitchFamily="18" charset="0"/>
                <a:cs typeface="Times New Roman" pitchFamily="18" charset="0"/>
              </a:rPr>
              <a:t>by the resistive load. </a:t>
            </a:r>
          </a:p>
        </p:txBody>
      </p:sp>
      <p:sp>
        <p:nvSpPr>
          <p:cNvPr id="15" name="Rectangle 14"/>
          <p:cNvSpPr/>
          <p:nvPr/>
        </p:nvSpPr>
        <p:spPr>
          <a:xfrm>
            <a:off x="700427" y="2911451"/>
            <a:ext cx="2864887" cy="3693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b="1" dirty="0">
                <a:solidFill>
                  <a:srgbClr val="FFFF00"/>
                </a:solidFill>
                <a:latin typeface="Times New Roman" pitchFamily="18" charset="0"/>
                <a:cs typeface="Times New Roman" pitchFamily="18" charset="0"/>
              </a:rPr>
              <a:t>Enhancement Load NMOS</a:t>
            </a:r>
          </a:p>
        </p:txBody>
      </p:sp>
      <p:pic>
        <p:nvPicPr>
          <p:cNvPr id="2051" name="Picture 3"/>
          <p:cNvPicPr>
            <a:picLocks noChangeAspect="1" noChangeArrowheads="1"/>
          </p:cNvPicPr>
          <p:nvPr/>
        </p:nvPicPr>
        <p:blipFill>
          <a:blip r:embed="rId2"/>
          <a:srcRect/>
          <a:stretch>
            <a:fillRect/>
          </a:stretch>
        </p:blipFill>
        <p:spPr bwMode="auto">
          <a:xfrm>
            <a:off x="2360531" y="4419512"/>
            <a:ext cx="7163031" cy="3214557"/>
          </a:xfrm>
          <a:prstGeom prst="rect">
            <a:avLst/>
          </a:prstGeom>
          <a:noFill/>
          <a:ln w="9525">
            <a:noFill/>
            <a:miter lim="800000"/>
            <a:headEnd/>
            <a:tailEnd/>
          </a:ln>
          <a:effectLst/>
        </p:spPr>
      </p:pic>
      <p:sp>
        <p:nvSpPr>
          <p:cNvPr id="18" name="Rectangle 17"/>
          <p:cNvSpPr/>
          <p:nvPr/>
        </p:nvSpPr>
        <p:spPr>
          <a:xfrm>
            <a:off x="969483" y="7601170"/>
            <a:ext cx="11105003" cy="369332"/>
          </a:xfrm>
          <a:prstGeom prst="rect">
            <a:avLst/>
          </a:prstGeom>
        </p:spPr>
        <p:txBody>
          <a:bodyPr wrap="square">
            <a:spAutoFit/>
          </a:bodyPr>
          <a:lstStyle/>
          <a:p>
            <a:r>
              <a:rPr lang="en-US" dirty="0">
                <a:latin typeface="Times New Roman" pitchFamily="18" charset="0"/>
                <a:cs typeface="Times New Roman" pitchFamily="18" charset="0"/>
              </a:rPr>
              <a:t>(a) Inverter circuit with saturated enhancement-type </a:t>
            </a:r>
            <a:r>
              <a:rPr lang="en-US" dirty="0" err="1">
                <a:latin typeface="Times New Roman" pitchFamily="18" charset="0"/>
                <a:cs typeface="Times New Roman" pitchFamily="18" charset="0"/>
              </a:rPr>
              <a:t>nMOS</a:t>
            </a:r>
            <a:r>
              <a:rPr lang="en-US" dirty="0">
                <a:latin typeface="Times New Roman" pitchFamily="18" charset="0"/>
                <a:cs typeface="Times New Roman" pitchFamily="18" charset="0"/>
              </a:rPr>
              <a:t> load. (b) Inverter with linear enhancement-type load.</a:t>
            </a:r>
          </a:p>
        </p:txBody>
      </p:sp>
      <p:sp>
        <p:nvSpPr>
          <p:cNvPr id="8" name="Slide Number Placeholder 7"/>
          <p:cNvSpPr>
            <a:spLocks noGrp="1"/>
          </p:cNvSpPr>
          <p:nvPr>
            <p:ph type="sldNum" sz="quarter" idx="12"/>
          </p:nvPr>
        </p:nvSpPr>
        <p:spPr/>
        <p:txBody>
          <a:bodyPr/>
          <a:lstStyle/>
          <a:p>
            <a:fld id="{BC9AEAF6-A69E-465E-A28F-A9769C2EDB3D}" type="slidenum">
              <a:rPr lang="en-IN" smtClean="0"/>
              <a:pPr/>
              <a:t>166</a:t>
            </a:fld>
            <a:endParaRPr lang="en-IN"/>
          </a:p>
        </p:txBody>
      </p:sp>
      <p:sp>
        <p:nvSpPr>
          <p:cNvPr id="9" name="Date Placeholder 8"/>
          <p:cNvSpPr>
            <a:spLocks noGrp="1"/>
          </p:cNvSpPr>
          <p:nvPr>
            <p:ph type="dt" sz="half" idx="10"/>
          </p:nvPr>
        </p:nvSpPr>
        <p:spPr/>
        <p:txBody>
          <a:bodyPr/>
          <a:lstStyle/>
          <a:p>
            <a:fld id="{7512BF87-6C90-4703-8BC7-9B2E9A306800}" type="datetime1">
              <a:rPr lang="en-IN" smtClean="0"/>
              <a:t>11-01-2024</a:t>
            </a:fld>
            <a:endParaRPr lang="en-IN"/>
          </a:p>
        </p:txBody>
      </p:sp>
      <p:sp>
        <p:nvSpPr>
          <p:cNvPr id="2" name="Rectangle 1"/>
          <p:cNvSpPr/>
          <p:nvPr/>
        </p:nvSpPr>
        <p:spPr>
          <a:xfrm>
            <a:off x="638794" y="2014801"/>
            <a:ext cx="11489798" cy="830997"/>
          </a:xfrm>
          <a:prstGeom prst="rect">
            <a:avLst/>
          </a:prstGeom>
        </p:spPr>
        <p:txBody>
          <a:bodyPr wrap="square">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Here, </a:t>
            </a:r>
            <a:r>
              <a:rPr lang="en-US" sz="2400" dirty="0">
                <a:solidFill>
                  <a:srgbClr val="0000FF"/>
                </a:solidFill>
                <a:latin typeface="Times New Roman" pitchFamily="18" charset="0"/>
                <a:cs typeface="Times New Roman" pitchFamily="18" charset="0"/>
              </a:rPr>
              <a:t>MOSFET is active load </a:t>
            </a:r>
            <a:r>
              <a:rPr lang="en-US" sz="2400" dirty="0">
                <a:latin typeface="Times New Roman" pitchFamily="18" charset="0"/>
                <a:cs typeface="Times New Roman" pitchFamily="18" charset="0"/>
              </a:rPr>
              <a:t>and inverter with active load gives a better performance than the </a:t>
            </a:r>
            <a:r>
              <a:rPr lang="en-US" sz="2400" dirty="0">
                <a:solidFill>
                  <a:srgbClr val="0000FF"/>
                </a:solidFill>
                <a:latin typeface="Times New Roman" pitchFamily="18" charset="0"/>
                <a:cs typeface="Times New Roman" pitchFamily="18" charset="0"/>
              </a:rPr>
              <a:t>inverter with resistive load.</a:t>
            </a:r>
          </a:p>
        </p:txBody>
      </p:sp>
      <p:sp>
        <p:nvSpPr>
          <p:cNvPr id="3" name="Rectangle 2"/>
          <p:cNvSpPr/>
          <p:nvPr/>
        </p:nvSpPr>
        <p:spPr>
          <a:xfrm>
            <a:off x="638794" y="3436677"/>
            <a:ext cx="11366533" cy="830997"/>
          </a:xfrm>
          <a:prstGeom prst="rect">
            <a:avLst/>
          </a:prstGeom>
        </p:spPr>
        <p:txBody>
          <a:bodyPr wrap="square">
            <a:spAutoFit/>
          </a:bodyPr>
          <a:lstStyle/>
          <a:p>
            <a:pPr marL="285750" indent="-285750" algn="just">
              <a:buFont typeface="Arial" panose="020B0604020202020204" pitchFamily="34" charset="0"/>
              <a:buChar char="•"/>
            </a:pPr>
            <a:r>
              <a:rPr lang="en-US" sz="2400" dirty="0">
                <a:solidFill>
                  <a:srgbClr val="0000FF"/>
                </a:solidFill>
                <a:latin typeface="Times New Roman" pitchFamily="18" charset="0"/>
                <a:cs typeface="Times New Roman" pitchFamily="18" charset="0"/>
              </a:rPr>
              <a:t> Load transistor </a:t>
            </a:r>
            <a:r>
              <a:rPr lang="en-US" sz="2400" dirty="0">
                <a:latin typeface="Times New Roman" pitchFamily="18" charset="0"/>
                <a:cs typeface="Times New Roman" pitchFamily="18" charset="0"/>
              </a:rPr>
              <a:t>can be operated either</a:t>
            </a:r>
            <a:r>
              <a:rPr lang="en-US" sz="2400" dirty="0">
                <a:solidFill>
                  <a:srgbClr val="0000FF"/>
                </a:solidFill>
                <a:latin typeface="Times New Roman" pitchFamily="18" charset="0"/>
                <a:cs typeface="Times New Roman" pitchFamily="18" charset="0"/>
              </a:rPr>
              <a:t>, in saturation region</a:t>
            </a:r>
            <a:r>
              <a:rPr lang="en-US" sz="2400" dirty="0">
                <a:latin typeface="Times New Roman" pitchFamily="18" charset="0"/>
                <a:cs typeface="Times New Roman" pitchFamily="18" charset="0"/>
              </a:rPr>
              <a:t> or in </a:t>
            </a:r>
            <a:r>
              <a:rPr lang="en-US" sz="2400" dirty="0">
                <a:solidFill>
                  <a:srgbClr val="0000FF"/>
                </a:solidFill>
                <a:latin typeface="Times New Roman" pitchFamily="18" charset="0"/>
                <a:cs typeface="Times New Roman" pitchFamily="18" charset="0"/>
              </a:rPr>
              <a:t>linear region</a:t>
            </a:r>
            <a:r>
              <a:rPr lang="en-US" sz="2400" dirty="0">
                <a:latin typeface="Times New Roman" pitchFamily="18" charset="0"/>
                <a:cs typeface="Times New Roman" pitchFamily="18" charset="0"/>
              </a:rPr>
              <a:t>, depending on the bias </a:t>
            </a:r>
            <a:r>
              <a:rPr lang="en-US" sz="2400" dirty="0">
                <a:solidFill>
                  <a:srgbClr val="0000FF"/>
                </a:solidFill>
                <a:latin typeface="Times New Roman" pitchFamily="18" charset="0"/>
                <a:cs typeface="Times New Roman" pitchFamily="18" charset="0"/>
              </a:rPr>
              <a:t>voltage applied </a:t>
            </a:r>
            <a:r>
              <a:rPr lang="en-US" sz="2400" dirty="0">
                <a:latin typeface="Times New Roman" pitchFamily="18" charset="0"/>
                <a:cs typeface="Times New Roman" pitchFamily="18" charset="0"/>
              </a:rPr>
              <a:t>to </a:t>
            </a:r>
            <a:r>
              <a:rPr lang="en-US" sz="2400" dirty="0">
                <a:solidFill>
                  <a:srgbClr val="0000FF"/>
                </a:solidFill>
                <a:latin typeface="Times New Roman" pitchFamily="18" charset="0"/>
                <a:cs typeface="Times New Roman" pitchFamily="18" charset="0"/>
              </a:rPr>
              <a:t>its gate terminal.</a:t>
            </a:r>
          </a:p>
        </p:txBody>
      </p:sp>
    </p:spTree>
    <p:extLst>
      <p:ext uri="{BB962C8B-B14F-4D97-AF65-F5344CB8AC3E}">
        <p14:creationId xmlns:p14="http://schemas.microsoft.com/office/powerpoint/2010/main" val="128780967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2824467" y="1062707"/>
            <a:ext cx="6661055" cy="2989285"/>
          </a:xfrm>
          <a:prstGeom prst="rect">
            <a:avLst/>
          </a:prstGeom>
          <a:noFill/>
          <a:ln w="9525">
            <a:noFill/>
            <a:miter lim="800000"/>
            <a:headEnd/>
            <a:tailEnd/>
          </a:ln>
          <a:effectLst/>
        </p:spPr>
      </p:pic>
      <p:sp>
        <p:nvSpPr>
          <p:cNvPr id="18" name="Rectangle 17"/>
          <p:cNvSpPr/>
          <p:nvPr/>
        </p:nvSpPr>
        <p:spPr>
          <a:xfrm>
            <a:off x="826264" y="4329009"/>
            <a:ext cx="11105003" cy="369332"/>
          </a:xfrm>
          <a:prstGeom prst="rect">
            <a:avLst/>
          </a:prstGeom>
        </p:spPr>
        <p:txBody>
          <a:bodyPr wrap="square">
            <a:spAutoFit/>
          </a:bodyPr>
          <a:lstStyle/>
          <a:p>
            <a:r>
              <a:rPr lang="en-US" dirty="0">
                <a:latin typeface="Times" panose="02020603050405020304" pitchFamily="18" charset="0"/>
                <a:cs typeface="Times" panose="02020603050405020304" pitchFamily="18" charset="0"/>
              </a:rPr>
              <a:t>(a) Inverter circuit with saturated enhancement-type </a:t>
            </a:r>
            <a:r>
              <a:rPr lang="en-US" dirty="0" err="1">
                <a:latin typeface="Times" panose="02020603050405020304" pitchFamily="18" charset="0"/>
                <a:cs typeface="Times" panose="02020603050405020304" pitchFamily="18" charset="0"/>
              </a:rPr>
              <a:t>nMOS</a:t>
            </a:r>
            <a:r>
              <a:rPr lang="en-US" dirty="0">
                <a:latin typeface="Times" panose="02020603050405020304" pitchFamily="18" charset="0"/>
                <a:cs typeface="Times" panose="02020603050405020304" pitchFamily="18" charset="0"/>
              </a:rPr>
              <a:t> load. (b) Inverter with linear enhancement-type load</a:t>
            </a:r>
            <a:r>
              <a:rPr lang="en-US" dirty="0"/>
              <a:t>.</a:t>
            </a:r>
          </a:p>
        </p:txBody>
      </p:sp>
      <p:sp>
        <p:nvSpPr>
          <p:cNvPr id="9" name="Rectangle 8"/>
          <p:cNvSpPr/>
          <p:nvPr/>
        </p:nvSpPr>
        <p:spPr>
          <a:xfrm>
            <a:off x="701981" y="4868357"/>
            <a:ext cx="10380988" cy="830997"/>
          </a:xfrm>
          <a:prstGeom prst="rect">
            <a:avLst/>
          </a:prstGeom>
        </p:spPr>
        <p:txBody>
          <a:bodyPr wrap="square">
            <a:spAutoFit/>
          </a:bodyPr>
          <a:lstStyle/>
          <a:p>
            <a:pPr marL="285750" lvl="0" indent="-285750" algn="just" defTabSz="914400" fontAlgn="base">
              <a:spcBef>
                <a:spcPct val="0"/>
              </a:spcBef>
              <a:spcAft>
                <a:spcPct val="0"/>
              </a:spcAft>
              <a:buFont typeface="Arial" panose="020B0604020202020204" pitchFamily="34" charset="0"/>
              <a:buChar char="•"/>
            </a:pPr>
            <a:r>
              <a:rPr lang="en-US" sz="2400" dirty="0">
                <a:solidFill>
                  <a:srgbClr val="000000"/>
                </a:solidFill>
                <a:latin typeface="Times" panose="02020603050405020304" pitchFamily="18" charset="0"/>
                <a:cs typeface="Times" panose="02020603050405020304" pitchFamily="18" charset="0"/>
              </a:rPr>
              <a:t>It requires a </a:t>
            </a:r>
            <a:r>
              <a:rPr lang="en-US" sz="2400" b="1" dirty="0">
                <a:solidFill>
                  <a:srgbClr val="0000FF"/>
                </a:solidFill>
                <a:latin typeface="Times" panose="02020603050405020304" pitchFamily="18" charset="0"/>
                <a:cs typeface="Times" panose="02020603050405020304" pitchFamily="18" charset="0"/>
              </a:rPr>
              <a:t>single voltage supply </a:t>
            </a:r>
            <a:r>
              <a:rPr lang="en-US" sz="2400" dirty="0">
                <a:solidFill>
                  <a:srgbClr val="000000"/>
                </a:solidFill>
                <a:latin typeface="Times" panose="02020603050405020304" pitchFamily="18" charset="0"/>
                <a:cs typeface="Times" panose="02020603050405020304" pitchFamily="18" charset="0"/>
              </a:rPr>
              <a:t>and </a:t>
            </a:r>
            <a:r>
              <a:rPr lang="en-US" sz="2400" b="1" dirty="0">
                <a:solidFill>
                  <a:srgbClr val="0000FF"/>
                </a:solidFill>
                <a:latin typeface="Times" panose="02020603050405020304" pitchFamily="18" charset="0"/>
                <a:cs typeface="Times" panose="02020603050405020304" pitchFamily="18" charset="0"/>
              </a:rPr>
              <a:t>simple fabrication process </a:t>
            </a:r>
            <a:r>
              <a:rPr lang="en-US" sz="2400" dirty="0">
                <a:solidFill>
                  <a:srgbClr val="000000"/>
                </a:solidFill>
                <a:latin typeface="Times" panose="02020603050405020304" pitchFamily="18" charset="0"/>
                <a:cs typeface="Times" panose="02020603050405020304" pitchFamily="18" charset="0"/>
              </a:rPr>
              <a:t>and so </a:t>
            </a:r>
            <a:r>
              <a:rPr lang="en-US" sz="2400" dirty="0">
                <a:solidFill>
                  <a:srgbClr val="0000FF"/>
                </a:solidFill>
                <a:latin typeface="Times" panose="02020603050405020304" pitchFamily="18" charset="0"/>
                <a:cs typeface="Times" panose="02020603050405020304" pitchFamily="18" charset="0"/>
              </a:rPr>
              <a:t>V</a:t>
            </a:r>
            <a:r>
              <a:rPr lang="en-US" sz="2400" baseline="-30000" dirty="0">
                <a:solidFill>
                  <a:srgbClr val="0000FF"/>
                </a:solidFill>
                <a:latin typeface="Times" panose="02020603050405020304" pitchFamily="18" charset="0"/>
                <a:cs typeface="Times" panose="02020603050405020304" pitchFamily="18" charset="0"/>
              </a:rPr>
              <a:t>OH</a:t>
            </a:r>
            <a:r>
              <a:rPr lang="en-US" sz="2400" dirty="0">
                <a:solidFill>
                  <a:srgbClr val="0000FF"/>
                </a:solidFill>
                <a:latin typeface="Times" panose="02020603050405020304" pitchFamily="18" charset="0"/>
                <a:cs typeface="Times" panose="02020603050405020304" pitchFamily="18" charset="0"/>
              </a:rPr>
              <a:t> is limited to the V</a:t>
            </a:r>
            <a:r>
              <a:rPr lang="en-US" sz="2400" baseline="-30000" dirty="0">
                <a:solidFill>
                  <a:srgbClr val="0000FF"/>
                </a:solidFill>
                <a:latin typeface="Times" panose="02020603050405020304" pitchFamily="18" charset="0"/>
                <a:cs typeface="Times" panose="02020603050405020304" pitchFamily="18" charset="0"/>
              </a:rPr>
              <a:t>DD</a:t>
            </a:r>
            <a:r>
              <a:rPr lang="en-US" sz="2400" dirty="0">
                <a:solidFill>
                  <a:srgbClr val="0000FF"/>
                </a:solidFill>
                <a:latin typeface="Times" panose="02020603050405020304" pitchFamily="18" charset="0"/>
                <a:cs typeface="Times" panose="02020603050405020304" pitchFamily="18" charset="0"/>
              </a:rPr>
              <a:t> − V</a:t>
            </a:r>
            <a:r>
              <a:rPr lang="en-US" sz="2400" baseline="-30000" dirty="0">
                <a:solidFill>
                  <a:srgbClr val="0000FF"/>
                </a:solidFill>
                <a:latin typeface="Times" panose="02020603050405020304" pitchFamily="18" charset="0"/>
                <a:cs typeface="Times" panose="02020603050405020304" pitchFamily="18" charset="0"/>
              </a:rPr>
              <a:t>T</a:t>
            </a:r>
            <a:r>
              <a:rPr lang="en-US" sz="2400" dirty="0">
                <a:solidFill>
                  <a:srgbClr val="000000"/>
                </a:solidFill>
                <a:latin typeface="Times" panose="02020603050405020304" pitchFamily="18" charset="0"/>
                <a:cs typeface="Times" panose="02020603050405020304" pitchFamily="18" charset="0"/>
              </a:rPr>
              <a:t>.</a:t>
            </a:r>
            <a:r>
              <a:rPr lang="en-US" sz="2400" dirty="0">
                <a:latin typeface="Times" panose="02020603050405020304" pitchFamily="18" charset="0"/>
                <a:cs typeface="Times" panose="02020603050405020304" pitchFamily="18" charset="0"/>
              </a:rPr>
              <a:t>  (In Fig. a)</a:t>
            </a:r>
          </a:p>
        </p:txBody>
      </p:sp>
      <p:sp>
        <p:nvSpPr>
          <p:cNvPr id="11" name="Rectangle 10"/>
          <p:cNvSpPr/>
          <p:nvPr/>
        </p:nvSpPr>
        <p:spPr>
          <a:xfrm>
            <a:off x="821281" y="6350527"/>
            <a:ext cx="10667426" cy="461665"/>
          </a:xfrm>
          <a:prstGeom prst="rect">
            <a:avLst/>
          </a:prstGeom>
        </p:spPr>
        <p:txBody>
          <a:bodyPr wrap="square">
            <a:spAutoFit/>
          </a:bodyPr>
          <a:lstStyle/>
          <a:p>
            <a:pPr marL="285750" lvl="0" indent="-285750" algn="just" defTabSz="914400" fontAlgn="base">
              <a:spcBef>
                <a:spcPct val="0"/>
              </a:spcBef>
              <a:spcAft>
                <a:spcPct val="0"/>
              </a:spcAft>
              <a:buFont typeface="Arial" panose="020B0604020202020204" pitchFamily="34" charset="0"/>
              <a:buChar char="•"/>
            </a:pPr>
            <a:r>
              <a:rPr lang="en-US" sz="2400" dirty="0">
                <a:solidFill>
                  <a:srgbClr val="000000"/>
                </a:solidFill>
                <a:latin typeface="Times" panose="02020603050405020304" pitchFamily="18" charset="0"/>
                <a:cs typeface="Times" panose="02020603050405020304" pitchFamily="18" charset="0"/>
              </a:rPr>
              <a:t>It always </a:t>
            </a:r>
            <a:r>
              <a:rPr lang="en-US" sz="2400" dirty="0">
                <a:solidFill>
                  <a:srgbClr val="0000FF"/>
                </a:solidFill>
                <a:latin typeface="Times" panose="02020603050405020304" pitchFamily="18" charset="0"/>
                <a:cs typeface="Times" panose="02020603050405020304" pitchFamily="18" charset="0"/>
              </a:rPr>
              <a:t>operates in linear region</a:t>
            </a:r>
            <a:r>
              <a:rPr lang="en-US" sz="2400" dirty="0">
                <a:solidFill>
                  <a:srgbClr val="000000"/>
                </a:solidFill>
                <a:latin typeface="Times" panose="02020603050405020304" pitchFamily="18" charset="0"/>
                <a:cs typeface="Times" panose="02020603050405020304" pitchFamily="18" charset="0"/>
              </a:rPr>
              <a:t>; so </a:t>
            </a:r>
            <a:r>
              <a:rPr lang="en-US" sz="2400" b="1" dirty="0">
                <a:solidFill>
                  <a:srgbClr val="0000FF"/>
                </a:solidFill>
                <a:latin typeface="Times" panose="02020603050405020304" pitchFamily="18" charset="0"/>
                <a:cs typeface="Times" panose="02020603050405020304" pitchFamily="18" charset="0"/>
              </a:rPr>
              <a:t>V</a:t>
            </a:r>
            <a:r>
              <a:rPr lang="en-US" sz="2400" b="1" baseline="-30000" dirty="0">
                <a:solidFill>
                  <a:srgbClr val="0000FF"/>
                </a:solidFill>
                <a:latin typeface="Times" panose="02020603050405020304" pitchFamily="18" charset="0"/>
                <a:cs typeface="Times" panose="02020603050405020304" pitchFamily="18" charset="0"/>
              </a:rPr>
              <a:t>OH</a:t>
            </a:r>
            <a:r>
              <a:rPr lang="en-US" sz="2400" b="1" dirty="0">
                <a:solidFill>
                  <a:srgbClr val="0000FF"/>
                </a:solidFill>
                <a:latin typeface="Times" panose="02020603050405020304" pitchFamily="18" charset="0"/>
                <a:cs typeface="Times" panose="02020603050405020304" pitchFamily="18" charset="0"/>
              </a:rPr>
              <a:t> level is equal to V</a:t>
            </a:r>
            <a:r>
              <a:rPr lang="en-US" sz="2400" b="1" baseline="-30000" dirty="0">
                <a:solidFill>
                  <a:srgbClr val="0000FF"/>
                </a:solidFill>
                <a:latin typeface="Times" panose="02020603050405020304" pitchFamily="18" charset="0"/>
                <a:cs typeface="Times" panose="02020603050405020304" pitchFamily="18" charset="0"/>
              </a:rPr>
              <a:t>DD</a:t>
            </a:r>
            <a:r>
              <a:rPr lang="en-US" dirty="0">
                <a:solidFill>
                  <a:srgbClr val="000000"/>
                </a:solidFill>
                <a:latin typeface="Arial" pitchFamily="34" charset="0"/>
                <a:cs typeface="Arial" pitchFamily="34" charset="0"/>
              </a:rPr>
              <a:t>.   (In Fig. b)</a:t>
            </a:r>
            <a:r>
              <a:rPr lang="en-US" sz="1050" dirty="0">
                <a:latin typeface="Arial" pitchFamily="34" charset="0"/>
                <a:cs typeface="Arial" pitchFamily="34" charset="0"/>
              </a:rPr>
              <a:t> </a:t>
            </a:r>
            <a:endParaRPr lang="en-US" sz="2800" dirty="0">
              <a:latin typeface="Arial" pitchFamily="34" charset="0"/>
              <a:cs typeface="Arial" pitchFamily="34" charset="0"/>
            </a:endParaRPr>
          </a:p>
        </p:txBody>
      </p:sp>
      <p:sp>
        <p:nvSpPr>
          <p:cNvPr id="7" name="Slide Number Placeholder 6"/>
          <p:cNvSpPr>
            <a:spLocks noGrp="1"/>
          </p:cNvSpPr>
          <p:nvPr>
            <p:ph type="sldNum" sz="quarter" idx="12"/>
          </p:nvPr>
        </p:nvSpPr>
        <p:spPr/>
        <p:txBody>
          <a:bodyPr/>
          <a:lstStyle/>
          <a:p>
            <a:fld id="{BC9AEAF6-A69E-465E-A28F-A9769C2EDB3D}" type="slidenum">
              <a:rPr lang="en-IN" smtClean="0"/>
              <a:pPr/>
              <a:t>167</a:t>
            </a:fld>
            <a:endParaRPr lang="en-IN"/>
          </a:p>
        </p:txBody>
      </p:sp>
      <p:sp>
        <p:nvSpPr>
          <p:cNvPr id="8" name="Date Placeholder 7"/>
          <p:cNvSpPr>
            <a:spLocks noGrp="1"/>
          </p:cNvSpPr>
          <p:nvPr>
            <p:ph type="dt" sz="half" idx="10"/>
          </p:nvPr>
        </p:nvSpPr>
        <p:spPr/>
        <p:txBody>
          <a:bodyPr/>
          <a:lstStyle/>
          <a:p>
            <a:fld id="{4F70D3D0-CB34-4131-9707-08518D496C51}" type="datetime1">
              <a:rPr lang="en-IN" smtClean="0"/>
              <a:t>11-01-2024</a:t>
            </a:fld>
            <a:endParaRPr lang="en-IN"/>
          </a:p>
        </p:txBody>
      </p:sp>
      <p:sp>
        <p:nvSpPr>
          <p:cNvPr id="10" name="Title 12"/>
          <p:cNvSpPr>
            <a:spLocks noGrp="1"/>
          </p:cNvSpPr>
          <p:nvPr>
            <p:ph type="title"/>
          </p:nvPr>
        </p:nvSpPr>
        <p:spPr>
          <a:xfrm>
            <a:off x="2839015" y="286830"/>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ctr"/>
            <a:r>
              <a:rPr lang="en-US" sz="3600" dirty="0">
                <a:solidFill>
                  <a:srgbClr val="FFFF00"/>
                </a:solidFill>
                <a:latin typeface="Times New Roman" pitchFamily="18" charset="0"/>
                <a:cs typeface="Times New Roman" pitchFamily="18" charset="0"/>
              </a:rPr>
              <a:t>Inverter with N type MOSFET Load</a:t>
            </a:r>
          </a:p>
        </p:txBody>
      </p:sp>
    </p:spTree>
    <p:extLst>
      <p:ext uri="{BB962C8B-B14F-4D97-AF65-F5344CB8AC3E}">
        <p14:creationId xmlns:p14="http://schemas.microsoft.com/office/powerpoint/2010/main" val="120534419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6318" y="1633590"/>
            <a:ext cx="10742890" cy="1075681"/>
          </a:xfrm>
        </p:spPr>
        <p:txBody>
          <a:bodyPr>
            <a:normAutofit/>
          </a:bodyPr>
          <a:lstStyle/>
          <a:p>
            <a:r>
              <a:rPr lang="en-US" sz="2800" dirty="0">
                <a:solidFill>
                  <a:srgbClr val="0000FF"/>
                </a:solidFill>
                <a:latin typeface="Times" panose="02020603050405020304" pitchFamily="18" charset="0"/>
                <a:cs typeface="Times" panose="02020603050405020304" pitchFamily="18" charset="0"/>
              </a:rPr>
              <a:t>Linear load inverter </a:t>
            </a:r>
            <a:r>
              <a:rPr lang="en-US" sz="2800" dirty="0">
                <a:latin typeface="Times" panose="02020603050405020304" pitchFamily="18" charset="0"/>
                <a:cs typeface="Times" panose="02020603050405020304" pitchFamily="18" charset="0"/>
              </a:rPr>
              <a:t>has </a:t>
            </a:r>
            <a:r>
              <a:rPr lang="en-US" sz="2800" dirty="0">
                <a:solidFill>
                  <a:srgbClr val="0000FF"/>
                </a:solidFill>
                <a:latin typeface="Times" panose="02020603050405020304" pitchFamily="18" charset="0"/>
                <a:cs typeface="Times" panose="02020603050405020304" pitchFamily="18" charset="0"/>
              </a:rPr>
              <a:t>higher noise margin</a:t>
            </a:r>
            <a:r>
              <a:rPr lang="en-US" sz="2800" dirty="0">
                <a:latin typeface="Times" panose="02020603050405020304" pitchFamily="18" charset="0"/>
                <a:cs typeface="Times" panose="02020603050405020304" pitchFamily="18" charset="0"/>
              </a:rPr>
              <a:t> compared to the </a:t>
            </a:r>
            <a:r>
              <a:rPr lang="en-US" sz="2800" dirty="0">
                <a:solidFill>
                  <a:srgbClr val="0000FF"/>
                </a:solidFill>
                <a:latin typeface="Times" panose="02020603050405020304" pitchFamily="18" charset="0"/>
                <a:cs typeface="Times" panose="02020603050405020304" pitchFamily="18" charset="0"/>
              </a:rPr>
              <a:t>saturated enhancement inverter. </a:t>
            </a:r>
          </a:p>
        </p:txBody>
      </p:sp>
      <p:sp>
        <p:nvSpPr>
          <p:cNvPr id="4" name="Slide Number Placeholder 3"/>
          <p:cNvSpPr>
            <a:spLocks noGrp="1"/>
          </p:cNvSpPr>
          <p:nvPr>
            <p:ph type="sldNum" sz="quarter" idx="12"/>
          </p:nvPr>
        </p:nvSpPr>
        <p:spPr/>
        <p:txBody>
          <a:bodyPr/>
          <a:lstStyle/>
          <a:p>
            <a:fld id="{BC9AEAF6-A69E-465E-A28F-A9769C2EDB3D}" type="slidenum">
              <a:rPr lang="en-IN" smtClean="0"/>
              <a:pPr/>
              <a:t>168</a:t>
            </a:fld>
            <a:endParaRPr lang="en-IN"/>
          </a:p>
        </p:txBody>
      </p:sp>
      <p:sp>
        <p:nvSpPr>
          <p:cNvPr id="5" name="Date Placeholder 4"/>
          <p:cNvSpPr>
            <a:spLocks noGrp="1"/>
          </p:cNvSpPr>
          <p:nvPr>
            <p:ph type="dt" sz="half" idx="10"/>
          </p:nvPr>
        </p:nvSpPr>
        <p:spPr/>
        <p:txBody>
          <a:bodyPr/>
          <a:lstStyle/>
          <a:p>
            <a:fld id="{3BF910F2-0FF6-4183-A467-035F8B763593}" type="datetime1">
              <a:rPr lang="en-IN" smtClean="0"/>
              <a:t>11-01-2024</a:t>
            </a:fld>
            <a:endParaRPr lang="en-IN"/>
          </a:p>
        </p:txBody>
      </p:sp>
      <p:sp>
        <p:nvSpPr>
          <p:cNvPr id="6" name="Rectangle 5"/>
          <p:cNvSpPr/>
          <p:nvPr/>
        </p:nvSpPr>
        <p:spPr>
          <a:xfrm>
            <a:off x="676552" y="3565032"/>
            <a:ext cx="11286848" cy="1384995"/>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panose="02020603050405020304" pitchFamily="18" charset="0"/>
                <a:cs typeface="Times" panose="02020603050405020304" pitchFamily="18" charset="0"/>
              </a:rPr>
              <a:t>The </a:t>
            </a:r>
            <a:r>
              <a:rPr lang="en-US" sz="2800" dirty="0">
                <a:solidFill>
                  <a:srgbClr val="0000FF"/>
                </a:solidFill>
                <a:latin typeface="Times" panose="02020603050405020304" pitchFamily="18" charset="0"/>
                <a:cs typeface="Times" panose="02020603050405020304" pitchFamily="18" charset="0"/>
              </a:rPr>
              <a:t>disadvantage of linear enhancement </a:t>
            </a:r>
            <a:r>
              <a:rPr lang="en-US" sz="2800" dirty="0">
                <a:latin typeface="Times" panose="02020603050405020304" pitchFamily="18" charset="0"/>
                <a:cs typeface="Times" panose="02020603050405020304" pitchFamily="18" charset="0"/>
              </a:rPr>
              <a:t>inverter is, it requires </a:t>
            </a:r>
            <a:r>
              <a:rPr lang="en-US" sz="2800" dirty="0">
                <a:solidFill>
                  <a:srgbClr val="0000FF"/>
                </a:solidFill>
                <a:latin typeface="Times" panose="02020603050405020304" pitchFamily="18" charset="0"/>
                <a:cs typeface="Times" panose="02020603050405020304" pitchFamily="18" charset="0"/>
              </a:rPr>
              <a:t>two separate power supply</a:t>
            </a:r>
            <a:r>
              <a:rPr lang="en-US" sz="2800" dirty="0">
                <a:latin typeface="Times" panose="02020603050405020304" pitchFamily="18" charset="0"/>
                <a:cs typeface="Times" panose="02020603050405020304" pitchFamily="18" charset="0"/>
              </a:rPr>
              <a:t> and </a:t>
            </a:r>
            <a:r>
              <a:rPr lang="en-US" sz="2800" dirty="0">
                <a:solidFill>
                  <a:srgbClr val="0000FF"/>
                </a:solidFill>
                <a:latin typeface="Times" panose="02020603050405020304" pitchFamily="18" charset="0"/>
                <a:cs typeface="Times" panose="02020603050405020304" pitchFamily="18" charset="0"/>
              </a:rPr>
              <a:t>both the circuits suffer </a:t>
            </a:r>
            <a:r>
              <a:rPr lang="en-US" sz="2800" dirty="0">
                <a:latin typeface="Times" panose="02020603050405020304" pitchFamily="18" charset="0"/>
                <a:cs typeface="Times" panose="02020603050405020304" pitchFamily="18" charset="0"/>
              </a:rPr>
              <a:t>from high power dissipation. </a:t>
            </a:r>
          </a:p>
        </p:txBody>
      </p:sp>
      <p:sp>
        <p:nvSpPr>
          <p:cNvPr id="7" name="Title 12"/>
          <p:cNvSpPr>
            <a:spLocks noGrp="1"/>
          </p:cNvSpPr>
          <p:nvPr>
            <p:ph type="title"/>
          </p:nvPr>
        </p:nvSpPr>
        <p:spPr>
          <a:xfrm>
            <a:off x="2839015" y="286830"/>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ctr"/>
            <a:r>
              <a:rPr lang="en-US" sz="3600" dirty="0">
                <a:solidFill>
                  <a:srgbClr val="FFFF00"/>
                </a:solidFill>
                <a:latin typeface="Times New Roman" pitchFamily="18" charset="0"/>
                <a:cs typeface="Times New Roman" pitchFamily="18" charset="0"/>
              </a:rPr>
              <a:t>Inverter with N type MOSFET Load</a:t>
            </a:r>
          </a:p>
        </p:txBody>
      </p:sp>
      <p:sp>
        <p:nvSpPr>
          <p:cNvPr id="8" name="Rectangle 7"/>
          <p:cNvSpPr/>
          <p:nvPr/>
        </p:nvSpPr>
        <p:spPr>
          <a:xfrm>
            <a:off x="676552" y="5433950"/>
            <a:ext cx="11420198" cy="954107"/>
          </a:xfrm>
          <a:prstGeom prst="rect">
            <a:avLst/>
          </a:prstGeom>
        </p:spPr>
        <p:txBody>
          <a:bodyPr wrap="square">
            <a:spAutoFit/>
          </a:bodyPr>
          <a:lstStyle/>
          <a:p>
            <a:pPr marL="457200" indent="-457200" algn="just">
              <a:buFont typeface="Arial" panose="020B0604020202020204" pitchFamily="34" charset="0"/>
              <a:buChar char="•"/>
            </a:pPr>
            <a:r>
              <a:rPr lang="en-US" sz="2800" b="1" dirty="0">
                <a:solidFill>
                  <a:srgbClr val="0000FF"/>
                </a:solidFill>
                <a:latin typeface="Times" panose="02020603050405020304" pitchFamily="18" charset="0"/>
                <a:cs typeface="Times" panose="02020603050405020304" pitchFamily="18" charset="0"/>
              </a:rPr>
              <a:t>Enhancement inverters </a:t>
            </a:r>
            <a:r>
              <a:rPr lang="en-US" sz="2800" dirty="0">
                <a:latin typeface="Times" panose="02020603050405020304" pitchFamily="18" charset="0"/>
                <a:cs typeface="Times" panose="02020603050405020304" pitchFamily="18" charset="0"/>
              </a:rPr>
              <a:t>are not used in any </a:t>
            </a:r>
            <a:r>
              <a:rPr lang="en-US" sz="2800" dirty="0">
                <a:solidFill>
                  <a:srgbClr val="0000FF"/>
                </a:solidFill>
                <a:latin typeface="Times" panose="02020603050405020304" pitchFamily="18" charset="0"/>
                <a:cs typeface="Times" panose="02020603050405020304" pitchFamily="18" charset="0"/>
              </a:rPr>
              <a:t>large-scale digital applications.</a:t>
            </a:r>
          </a:p>
        </p:txBody>
      </p:sp>
    </p:spTree>
    <p:extLst>
      <p:ext uri="{BB962C8B-B14F-4D97-AF65-F5344CB8AC3E}">
        <p14:creationId xmlns:p14="http://schemas.microsoft.com/office/powerpoint/2010/main" val="274212997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3322" y="164839"/>
            <a:ext cx="7164128"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rgbClr val="FFFF00"/>
                </a:solidFill>
                <a:latin typeface="Times" panose="02020603050405020304" pitchFamily="18" charset="0"/>
                <a:cs typeface="Times" panose="02020603050405020304" pitchFamily="18" charset="0"/>
              </a:rPr>
              <a:t>Depletion load Inverter</a:t>
            </a:r>
          </a:p>
        </p:txBody>
      </p:sp>
      <p:pic>
        <p:nvPicPr>
          <p:cNvPr id="4" name="Picture 3"/>
          <p:cNvPicPr>
            <a:picLocks noChangeAspect="1"/>
          </p:cNvPicPr>
          <p:nvPr/>
        </p:nvPicPr>
        <p:blipFill>
          <a:blip r:embed="rId2"/>
          <a:stretch>
            <a:fillRect/>
          </a:stretch>
        </p:blipFill>
        <p:spPr>
          <a:xfrm>
            <a:off x="8027070" y="1569296"/>
            <a:ext cx="4341781" cy="4176380"/>
          </a:xfrm>
          <a:prstGeom prst="rect">
            <a:avLst/>
          </a:prstGeom>
        </p:spPr>
      </p:pic>
      <p:sp>
        <p:nvSpPr>
          <p:cNvPr id="5" name="Rectangle 4"/>
          <p:cNvSpPr/>
          <p:nvPr/>
        </p:nvSpPr>
        <p:spPr>
          <a:xfrm>
            <a:off x="672837" y="1415858"/>
            <a:ext cx="7354233" cy="1200329"/>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Most of the </a:t>
            </a:r>
            <a:r>
              <a:rPr lang="en-US" sz="2400" b="1" dirty="0">
                <a:solidFill>
                  <a:srgbClr val="0000FF"/>
                </a:solidFill>
                <a:latin typeface="Times New Roman" panose="02020603050405020304" pitchFamily="18" charset="0"/>
                <a:cs typeface="Times New Roman" panose="02020603050405020304" pitchFamily="18" charset="0"/>
              </a:rPr>
              <a:t>disadvantages of the enhancement-type load inverter</a:t>
            </a:r>
            <a:r>
              <a:rPr lang="en-US" sz="2400" dirty="0">
                <a:latin typeface="Times New Roman" panose="02020603050405020304" pitchFamily="18" charset="0"/>
                <a:cs typeface="Times New Roman" panose="02020603050405020304" pitchFamily="18" charset="0"/>
              </a:rPr>
              <a:t> can be avoided by using a </a:t>
            </a:r>
            <a:r>
              <a:rPr lang="en-US" sz="2400" dirty="0">
                <a:solidFill>
                  <a:srgbClr val="0000FF"/>
                </a:solidFill>
                <a:latin typeface="Times New Roman" panose="02020603050405020304" pitchFamily="18" charset="0"/>
                <a:cs typeface="Times New Roman" panose="02020603050405020304" pitchFamily="18" charset="0"/>
              </a:rPr>
              <a:t>depletion-type </a:t>
            </a:r>
            <a:r>
              <a:rPr lang="en-US" sz="2400" dirty="0" err="1">
                <a:solidFill>
                  <a:srgbClr val="0000FF"/>
                </a:solidFill>
                <a:latin typeface="Times New Roman" panose="02020603050405020304" pitchFamily="18" charset="0"/>
                <a:cs typeface="Times New Roman" panose="02020603050405020304" pitchFamily="18" charset="0"/>
              </a:rPr>
              <a:t>nMOS</a:t>
            </a:r>
            <a:r>
              <a:rPr lang="en-US" sz="2400" dirty="0">
                <a:solidFill>
                  <a:srgbClr val="0000FF"/>
                </a:solidFill>
                <a:latin typeface="Times New Roman" panose="02020603050405020304" pitchFamily="18" charset="0"/>
                <a:cs typeface="Times New Roman" panose="02020603050405020304" pitchFamily="18" charset="0"/>
              </a:rPr>
              <a:t> transistor as the load device.</a:t>
            </a:r>
          </a:p>
        </p:txBody>
      </p:sp>
      <p:sp>
        <p:nvSpPr>
          <p:cNvPr id="6" name="Rectangle 5"/>
          <p:cNvSpPr/>
          <p:nvPr/>
        </p:nvSpPr>
        <p:spPr>
          <a:xfrm>
            <a:off x="856317" y="5353069"/>
            <a:ext cx="10313459" cy="2308324"/>
          </a:xfrm>
          <a:prstGeom prst="rect">
            <a:avLst/>
          </a:prstGeom>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The immediate advantages of implementing this circuit configuration are: </a:t>
            </a:r>
          </a:p>
          <a:p>
            <a:pPr marL="514350" indent="-514350">
              <a:lnSpc>
                <a:spcPct val="150000"/>
              </a:lnSpc>
              <a:buAutoNum type="romanLcParenBoth"/>
            </a:pPr>
            <a:r>
              <a:rPr lang="en-US" sz="2400" dirty="0">
                <a:latin typeface="Times New Roman" panose="02020603050405020304" pitchFamily="18" charset="0"/>
                <a:cs typeface="Times New Roman" panose="02020603050405020304" pitchFamily="18" charset="0"/>
              </a:rPr>
              <a:t>sharp VTC transition and better noise margins,</a:t>
            </a:r>
          </a:p>
          <a:p>
            <a:pPr marL="514350" indent="-514350">
              <a:lnSpc>
                <a:spcPct val="150000"/>
              </a:lnSpc>
              <a:buAutoNum type="romanLcParenBoth"/>
            </a:pPr>
            <a:r>
              <a:rPr lang="en-US" sz="2400" dirty="0">
                <a:solidFill>
                  <a:srgbClr val="0000FF"/>
                </a:solidFill>
                <a:latin typeface="Times New Roman" panose="02020603050405020304" pitchFamily="18" charset="0"/>
                <a:cs typeface="Times New Roman" panose="02020603050405020304" pitchFamily="18" charset="0"/>
              </a:rPr>
              <a:t>single power supply, and </a:t>
            </a:r>
          </a:p>
          <a:p>
            <a:pPr marL="514350" indent="-514350">
              <a:lnSpc>
                <a:spcPct val="150000"/>
              </a:lnSpc>
              <a:buAutoNum type="romanLcParenBoth"/>
            </a:pPr>
            <a:r>
              <a:rPr lang="en-US" sz="2400" dirty="0">
                <a:latin typeface="Times New Roman" panose="02020603050405020304" pitchFamily="18" charset="0"/>
                <a:cs typeface="Times New Roman" panose="02020603050405020304" pitchFamily="18" charset="0"/>
              </a:rPr>
              <a:t>smaller overall layout area</a:t>
            </a:r>
          </a:p>
        </p:txBody>
      </p:sp>
      <p:sp>
        <p:nvSpPr>
          <p:cNvPr id="7" name="Slide Number Placeholder 6"/>
          <p:cNvSpPr>
            <a:spLocks noGrp="1"/>
          </p:cNvSpPr>
          <p:nvPr>
            <p:ph type="sldNum" sz="quarter" idx="12"/>
          </p:nvPr>
        </p:nvSpPr>
        <p:spPr/>
        <p:txBody>
          <a:bodyPr/>
          <a:lstStyle/>
          <a:p>
            <a:fld id="{BC9AEAF6-A69E-465E-A28F-A9769C2EDB3D}" type="slidenum">
              <a:rPr lang="en-IN" smtClean="0"/>
              <a:pPr/>
              <a:t>169</a:t>
            </a:fld>
            <a:endParaRPr lang="en-IN"/>
          </a:p>
        </p:txBody>
      </p:sp>
      <p:sp>
        <p:nvSpPr>
          <p:cNvPr id="8" name="Date Placeholder 7"/>
          <p:cNvSpPr>
            <a:spLocks noGrp="1"/>
          </p:cNvSpPr>
          <p:nvPr>
            <p:ph type="dt" sz="half" idx="10"/>
          </p:nvPr>
        </p:nvSpPr>
        <p:spPr/>
        <p:txBody>
          <a:bodyPr/>
          <a:lstStyle/>
          <a:p>
            <a:fld id="{0F066E7A-CB83-40A5-8423-DF1873CA2A1D}" type="datetime1">
              <a:rPr lang="en-IN" smtClean="0"/>
              <a:t>11-01-2024</a:t>
            </a:fld>
            <a:endParaRPr lang="en-IN"/>
          </a:p>
        </p:txBody>
      </p:sp>
      <p:sp>
        <p:nvSpPr>
          <p:cNvPr id="3" name="Rectangle 2"/>
          <p:cNvSpPr/>
          <p:nvPr/>
        </p:nvSpPr>
        <p:spPr>
          <a:xfrm>
            <a:off x="672837" y="2830466"/>
            <a:ext cx="7354233" cy="2308324"/>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fabrication process for producing an inverter with </a:t>
            </a:r>
            <a:r>
              <a:rPr lang="en-US" sz="2400" dirty="0">
                <a:solidFill>
                  <a:srgbClr val="0000FF"/>
                </a:solidFill>
                <a:latin typeface="Times New Roman" panose="02020603050405020304" pitchFamily="18" charset="0"/>
                <a:cs typeface="Times New Roman" panose="02020603050405020304" pitchFamily="18" charset="0"/>
              </a:rPr>
              <a:t>an enhancement-type </a:t>
            </a:r>
            <a:r>
              <a:rPr lang="en-US" sz="2400" dirty="0" err="1">
                <a:solidFill>
                  <a:srgbClr val="0000FF"/>
                </a:solidFill>
                <a:latin typeface="Times New Roman" panose="02020603050405020304" pitchFamily="18" charset="0"/>
                <a:cs typeface="Times New Roman" panose="02020603050405020304" pitchFamily="18" charset="0"/>
              </a:rPr>
              <a:t>nMOS</a:t>
            </a:r>
            <a:r>
              <a:rPr lang="en-US" sz="2400" dirty="0">
                <a:solidFill>
                  <a:srgbClr val="0000FF"/>
                </a:solidFill>
                <a:latin typeface="Times New Roman" panose="02020603050405020304" pitchFamily="18" charset="0"/>
                <a:cs typeface="Times New Roman" panose="02020603050405020304" pitchFamily="18" charset="0"/>
              </a:rPr>
              <a:t> driver </a:t>
            </a:r>
            <a:r>
              <a:rPr lang="en-US" sz="2400" dirty="0">
                <a:latin typeface="Times New Roman" panose="02020603050405020304" pitchFamily="18" charset="0"/>
                <a:cs typeface="Times New Roman" panose="02020603050405020304" pitchFamily="18" charset="0"/>
              </a:rPr>
              <a:t>and a </a:t>
            </a:r>
            <a:r>
              <a:rPr lang="en-US" sz="2400" dirty="0">
                <a:solidFill>
                  <a:srgbClr val="0000FF"/>
                </a:solidFill>
                <a:latin typeface="Times New Roman" panose="02020603050405020304" pitchFamily="18" charset="0"/>
                <a:cs typeface="Times New Roman" panose="02020603050405020304" pitchFamily="18" charset="0"/>
              </a:rPr>
              <a:t>depletion-type </a:t>
            </a:r>
            <a:r>
              <a:rPr lang="en-US" sz="2400" dirty="0" err="1">
                <a:solidFill>
                  <a:srgbClr val="0000FF"/>
                </a:solidFill>
                <a:latin typeface="Times New Roman" panose="02020603050405020304" pitchFamily="18" charset="0"/>
                <a:cs typeface="Times New Roman" panose="02020603050405020304" pitchFamily="18" charset="0"/>
              </a:rPr>
              <a:t>nMOS</a:t>
            </a:r>
            <a:r>
              <a:rPr lang="en-US" sz="2400" dirty="0">
                <a:solidFill>
                  <a:srgbClr val="0000FF"/>
                </a:solidFill>
                <a:latin typeface="Times New Roman" panose="02020603050405020304" pitchFamily="18" charset="0"/>
                <a:cs typeface="Times New Roman" panose="02020603050405020304" pitchFamily="18" charset="0"/>
              </a:rPr>
              <a:t> load</a:t>
            </a:r>
            <a:r>
              <a:rPr lang="en-US" sz="2400" dirty="0">
                <a:latin typeface="Times New Roman" panose="02020603050405020304" pitchFamily="18" charset="0"/>
                <a:cs typeface="Times New Roman" panose="02020603050405020304" pitchFamily="18" charset="0"/>
              </a:rPr>
              <a:t> is slightly </a:t>
            </a:r>
            <a:r>
              <a:rPr lang="en-US" sz="2400" dirty="0">
                <a:solidFill>
                  <a:srgbClr val="0000FF"/>
                </a:solidFill>
                <a:latin typeface="Times New Roman" panose="02020603050405020304" pitchFamily="18" charset="0"/>
                <a:cs typeface="Times New Roman" panose="02020603050405020304" pitchFamily="18" charset="0"/>
              </a:rPr>
              <a:t>more complicated </a:t>
            </a:r>
            <a:r>
              <a:rPr lang="en-US" sz="2400" dirty="0">
                <a:latin typeface="Times New Roman" panose="02020603050405020304" pitchFamily="18" charset="0"/>
                <a:cs typeface="Times New Roman" panose="02020603050405020304" pitchFamily="18" charset="0"/>
              </a:rPr>
              <a:t>and requires </a:t>
            </a:r>
            <a:r>
              <a:rPr lang="en-US" sz="2400" dirty="0">
                <a:solidFill>
                  <a:srgbClr val="0000FF"/>
                </a:solidFill>
                <a:latin typeface="Times New Roman" panose="02020603050405020304" pitchFamily="18" charset="0"/>
                <a:cs typeface="Times New Roman" panose="02020603050405020304" pitchFamily="18" charset="0"/>
              </a:rPr>
              <a:t>additional processing steps</a:t>
            </a:r>
            <a:r>
              <a:rPr lang="en-US" sz="2400" dirty="0">
                <a:latin typeface="Times New Roman" panose="02020603050405020304" pitchFamily="18" charset="0"/>
                <a:cs typeface="Times New Roman" panose="02020603050405020304" pitchFamily="18" charset="0"/>
              </a:rPr>
              <a:t>, especially for the </a:t>
            </a:r>
            <a:r>
              <a:rPr lang="en-US" sz="2400" dirty="0">
                <a:solidFill>
                  <a:srgbClr val="0000FF"/>
                </a:solidFill>
                <a:latin typeface="Times New Roman" panose="02020603050405020304" pitchFamily="18" charset="0"/>
                <a:cs typeface="Times New Roman" panose="02020603050405020304" pitchFamily="18" charset="0"/>
              </a:rPr>
              <a:t>channel implant </a:t>
            </a:r>
            <a:r>
              <a:rPr lang="en-US" sz="2400" dirty="0">
                <a:latin typeface="Times New Roman" panose="02020603050405020304" pitchFamily="18" charset="0"/>
                <a:cs typeface="Times New Roman" panose="02020603050405020304" pitchFamily="18" charset="0"/>
              </a:rPr>
              <a:t>to adjust the </a:t>
            </a:r>
            <a:r>
              <a:rPr lang="en-US" sz="2400" dirty="0">
                <a:solidFill>
                  <a:srgbClr val="0000FF"/>
                </a:solidFill>
                <a:latin typeface="Times New Roman" panose="02020603050405020304" pitchFamily="18" charset="0"/>
                <a:cs typeface="Times New Roman" panose="02020603050405020304" pitchFamily="18" charset="0"/>
              </a:rPr>
              <a:t>threshold voltage of the load device. </a:t>
            </a:r>
          </a:p>
        </p:txBody>
      </p:sp>
    </p:spTree>
    <p:extLst>
      <p:ext uri="{BB962C8B-B14F-4D97-AF65-F5344CB8AC3E}">
        <p14:creationId xmlns:p14="http://schemas.microsoft.com/office/powerpoint/2010/main" val="37840469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1843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468F4254-1687-4322-88DF-AF3C749B40FA}" type="slidenum">
              <a:rPr lang="en-US" smtClean="0"/>
              <a:pPr>
                <a:defRPr/>
              </a:pPr>
              <a:t>17</a:t>
            </a:fld>
            <a:endParaRPr lang="en-US" dirty="0"/>
          </a:p>
        </p:txBody>
      </p:sp>
      <p:sp>
        <p:nvSpPr>
          <p:cNvPr id="18437" name="Rectangle 6"/>
          <p:cNvSpPr>
            <a:spLocks noChangeArrowheads="1"/>
          </p:cNvSpPr>
          <p:nvPr/>
        </p:nvSpPr>
        <p:spPr bwMode="auto">
          <a:xfrm>
            <a:off x="3085500" y="636557"/>
            <a:ext cx="7067493" cy="54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dirty="0">
                <a:solidFill>
                  <a:srgbClr val="002060"/>
                </a:solidFill>
                <a:latin typeface="Times New Roman" panose="02020603050405020304" pitchFamily="18" charset="0"/>
                <a:cs typeface="Times New Roman" panose="02020603050405020304" pitchFamily="18" charset="0"/>
              </a:rPr>
              <a:t>Inversion case, </a:t>
            </a:r>
            <a:r>
              <a:rPr lang="en-US" altLang="en-US" sz="2860" b="1" i="1" dirty="0">
                <a:solidFill>
                  <a:srgbClr val="002060"/>
                </a:solidFill>
                <a:latin typeface="Times New Roman" panose="02020603050405020304" pitchFamily="18" charset="0"/>
                <a:cs typeface="Times New Roman" panose="02020603050405020304" pitchFamily="18" charset="0"/>
              </a:rPr>
              <a:t>V</a:t>
            </a:r>
            <a:r>
              <a:rPr lang="en-US" altLang="en-US" sz="2860" b="1" i="1" baseline="-25000" dirty="0">
                <a:solidFill>
                  <a:srgbClr val="002060"/>
                </a:solidFill>
                <a:latin typeface="Times New Roman" panose="02020603050405020304" pitchFamily="18" charset="0"/>
                <a:cs typeface="Times New Roman" panose="02020603050405020304" pitchFamily="18" charset="0"/>
              </a:rPr>
              <a:t>GS</a:t>
            </a:r>
            <a:r>
              <a:rPr lang="en-US" altLang="en-US" sz="2860" b="1" dirty="0">
                <a:solidFill>
                  <a:srgbClr val="002060"/>
                </a:solidFill>
                <a:latin typeface="Times New Roman" panose="02020603050405020304" pitchFamily="18" charset="0"/>
                <a:cs typeface="Times New Roman" panose="02020603050405020304" pitchFamily="18" charset="0"/>
              </a:rPr>
              <a:t> &gt; </a:t>
            </a:r>
            <a:r>
              <a:rPr lang="en-US" altLang="en-US" sz="2860" b="1" i="1" dirty="0">
                <a:solidFill>
                  <a:srgbClr val="002060"/>
                </a:solidFill>
                <a:latin typeface="Times New Roman" panose="02020603050405020304" pitchFamily="18" charset="0"/>
                <a:cs typeface="Times New Roman" panose="02020603050405020304" pitchFamily="18" charset="0"/>
              </a:rPr>
              <a:t>V</a:t>
            </a:r>
            <a:r>
              <a:rPr lang="en-US" altLang="en-US" sz="2860" b="1" i="1" baseline="-25000" dirty="0">
                <a:solidFill>
                  <a:srgbClr val="002060"/>
                </a:solidFill>
                <a:latin typeface="Times New Roman" panose="02020603050405020304" pitchFamily="18" charset="0"/>
                <a:cs typeface="Times New Roman" panose="02020603050405020304" pitchFamily="18" charset="0"/>
              </a:rPr>
              <a:t>T</a:t>
            </a:r>
            <a:r>
              <a:rPr lang="en-US" altLang="en-US" sz="2860" b="1" baseline="-25000" dirty="0">
                <a:solidFill>
                  <a:srgbClr val="002060"/>
                </a:solidFill>
                <a:latin typeface="Times New Roman" panose="02020603050405020304" pitchFamily="18" charset="0"/>
                <a:cs typeface="Times New Roman" panose="02020603050405020304" pitchFamily="18" charset="0"/>
              </a:rPr>
              <a:t> </a:t>
            </a:r>
            <a:r>
              <a:rPr lang="en-US" altLang="en-US" sz="2860" b="1" dirty="0">
                <a:solidFill>
                  <a:srgbClr val="002060"/>
                </a:solidFill>
                <a:latin typeface="Times New Roman" panose="02020603050405020304" pitchFamily="18" charset="0"/>
                <a:cs typeface="Times New Roman" panose="02020603050405020304" pitchFamily="18" charset="0"/>
              </a:rPr>
              <a:t>(continued):</a:t>
            </a:r>
          </a:p>
        </p:txBody>
      </p:sp>
      <p:sp>
        <p:nvSpPr>
          <p:cNvPr id="2" name="Rectangle 1"/>
          <p:cNvSpPr/>
          <p:nvPr/>
        </p:nvSpPr>
        <p:spPr>
          <a:xfrm>
            <a:off x="465649" y="1321329"/>
            <a:ext cx="10533677" cy="469680"/>
          </a:xfrm>
          <a:prstGeom prst="rect">
            <a:avLst/>
          </a:prstGeom>
        </p:spPr>
        <p:txBody>
          <a:bodyPr>
            <a:spAutoFit/>
          </a:bodyPr>
          <a:lstStyle/>
          <a:p>
            <a:pPr algn="just">
              <a:defRPr/>
            </a:pPr>
            <a:r>
              <a:rPr lang="en-US" sz="2452" b="1" dirty="0">
                <a:solidFill>
                  <a:srgbClr val="0000FF"/>
                </a:solidFill>
                <a:latin typeface="Times New Roman" panose="02020603050405020304" pitchFamily="18" charset="0"/>
                <a:cs typeface="Times New Roman" panose="02020603050405020304" pitchFamily="18" charset="0"/>
              </a:rPr>
              <a:t>When </a:t>
            </a:r>
            <a:r>
              <a:rPr lang="en-US" sz="2452" b="1" i="1" dirty="0">
                <a:solidFill>
                  <a:srgbClr val="0000FF"/>
                </a:solidFill>
                <a:latin typeface="Times New Roman" panose="02020603050405020304" pitchFamily="18" charset="0"/>
                <a:cs typeface="Times New Roman" panose="02020603050405020304" pitchFamily="18" charset="0"/>
              </a:rPr>
              <a:t>V</a:t>
            </a:r>
            <a:r>
              <a:rPr lang="en-US" sz="2452" b="1" i="1" baseline="-25000" dirty="0">
                <a:solidFill>
                  <a:srgbClr val="0000FF"/>
                </a:solidFill>
                <a:latin typeface="Times New Roman" panose="02020603050405020304" pitchFamily="18" charset="0"/>
                <a:cs typeface="Times New Roman" panose="02020603050405020304" pitchFamily="18" charset="0"/>
              </a:rPr>
              <a:t>DS</a:t>
            </a:r>
            <a:r>
              <a:rPr lang="en-US" sz="2452" b="1" dirty="0">
                <a:solidFill>
                  <a:srgbClr val="0000FF"/>
                </a:solidFill>
                <a:latin typeface="Times New Roman" panose="02020603050405020304" pitchFamily="18" charset="0"/>
                <a:cs typeface="Times New Roman" panose="02020603050405020304" pitchFamily="18" charset="0"/>
              </a:rPr>
              <a:t> increases a few tenths of a volt (&gt;0): </a:t>
            </a:r>
          </a:p>
        </p:txBody>
      </p:sp>
      <p:pic>
        <p:nvPicPr>
          <p:cNvPr id="1844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4002" y="4271492"/>
            <a:ext cx="5129794" cy="290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TextBox 10"/>
          <p:cNvSpPr txBox="1">
            <a:spLocks noChangeArrowheads="1"/>
          </p:cNvSpPr>
          <p:nvPr/>
        </p:nvSpPr>
        <p:spPr bwMode="auto">
          <a:xfrm>
            <a:off x="1401246" y="7193999"/>
            <a:ext cx="5131417"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839">
                <a:solidFill>
                  <a:srgbClr val="C00000"/>
                </a:solidFill>
                <a:latin typeface="Times New Roman" panose="02020603050405020304" pitchFamily="18" charset="0"/>
                <a:cs typeface="Times New Roman" panose="02020603050405020304" pitchFamily="18" charset="0"/>
              </a:rPr>
              <a:t>Fig. 9 n-channel enhancement MOSFET with V</a:t>
            </a:r>
            <a:r>
              <a:rPr lang="en-US" altLang="en-US" sz="1839" baseline="-25000">
                <a:solidFill>
                  <a:srgbClr val="C00000"/>
                </a:solidFill>
                <a:latin typeface="Times New Roman" panose="02020603050405020304" pitchFamily="18" charset="0"/>
                <a:cs typeface="Times New Roman" panose="02020603050405020304" pitchFamily="18" charset="0"/>
              </a:rPr>
              <a:t>GS</a:t>
            </a:r>
            <a:r>
              <a:rPr lang="en-US" altLang="en-US" sz="1839">
                <a:solidFill>
                  <a:srgbClr val="C00000"/>
                </a:solidFill>
                <a:latin typeface="Times New Roman" panose="02020603050405020304" pitchFamily="18" charset="0"/>
                <a:cs typeface="Times New Roman" panose="02020603050405020304" pitchFamily="18" charset="0"/>
              </a:rPr>
              <a:t>&gt;V</a:t>
            </a:r>
            <a:r>
              <a:rPr lang="en-US" altLang="en-US" sz="1839" baseline="-25000">
                <a:solidFill>
                  <a:srgbClr val="C00000"/>
                </a:solidFill>
                <a:latin typeface="Times New Roman" panose="02020603050405020304" pitchFamily="18" charset="0"/>
                <a:cs typeface="Times New Roman" panose="02020603050405020304" pitchFamily="18" charset="0"/>
              </a:rPr>
              <a:t>T </a:t>
            </a:r>
            <a:r>
              <a:rPr lang="en-US" altLang="en-US" sz="1839">
                <a:solidFill>
                  <a:srgbClr val="C00000"/>
                </a:solidFill>
                <a:latin typeface="Times New Roman" panose="02020603050405020304" pitchFamily="18" charset="0"/>
                <a:cs typeface="Times New Roman" panose="02020603050405020304" pitchFamily="18" charset="0"/>
              </a:rPr>
              <a:t>and increased V</a:t>
            </a:r>
            <a:r>
              <a:rPr lang="en-US" altLang="en-US" sz="1839" baseline="-25000">
                <a:solidFill>
                  <a:srgbClr val="C00000"/>
                </a:solidFill>
                <a:latin typeface="Times New Roman" panose="02020603050405020304" pitchFamily="18" charset="0"/>
                <a:cs typeface="Times New Roman" panose="02020603050405020304" pitchFamily="18" charset="0"/>
              </a:rPr>
              <a:t>DS</a:t>
            </a:r>
            <a:r>
              <a:rPr lang="en-US" altLang="en-US" sz="1839">
                <a:solidFill>
                  <a:srgbClr val="C00000"/>
                </a:solidFill>
                <a:latin typeface="Times New Roman" panose="02020603050405020304" pitchFamily="18" charset="0"/>
                <a:cs typeface="Times New Roman" panose="02020603050405020304" pitchFamily="18" charset="0"/>
              </a:rPr>
              <a:t> .</a:t>
            </a:r>
          </a:p>
        </p:txBody>
      </p:sp>
      <p:sp>
        <p:nvSpPr>
          <p:cNvPr id="3" name="Rectangle 2"/>
          <p:cNvSpPr/>
          <p:nvPr/>
        </p:nvSpPr>
        <p:spPr>
          <a:xfrm>
            <a:off x="393071" y="1843073"/>
            <a:ext cx="10847743" cy="830997"/>
          </a:xfrm>
          <a:prstGeom prst="rect">
            <a:avLst/>
          </a:prstGeom>
        </p:spPr>
        <p:txBody>
          <a:bodyPr wrap="square">
            <a:spAutoFit/>
          </a:bodyPr>
          <a:lstStyle/>
          <a:p>
            <a:pPr marL="350307" indent="-350307" algn="just">
              <a:buFont typeface="Arial" panose="020B0604020202020204" pitchFamily="34" charset="0"/>
              <a:buChar char="•"/>
              <a:defRPr/>
            </a:pPr>
            <a:r>
              <a:rPr lang="en-US" sz="2400" dirty="0">
                <a:solidFill>
                  <a:srgbClr val="002060"/>
                </a:solidFill>
                <a:latin typeface="Times New Roman" panose="02020603050405020304" pitchFamily="18" charset="0"/>
                <a:cs typeface="Times New Roman" panose="02020603050405020304" pitchFamily="18" charset="0"/>
              </a:rPr>
              <a:t>The </a:t>
            </a:r>
            <a:r>
              <a:rPr lang="en-US" sz="2400" b="1" dirty="0">
                <a:solidFill>
                  <a:srgbClr val="0000FF"/>
                </a:solidFill>
                <a:latin typeface="Times New Roman" panose="02020603050405020304" pitchFamily="18" charset="0"/>
                <a:cs typeface="Times New Roman" panose="02020603050405020304" pitchFamily="18" charset="0"/>
              </a:rPr>
              <a:t>depletion region </a:t>
            </a:r>
            <a:r>
              <a:rPr lang="en-US" sz="2400" dirty="0">
                <a:solidFill>
                  <a:srgbClr val="002060"/>
                </a:solidFill>
                <a:latin typeface="Times New Roman" panose="02020603050405020304" pitchFamily="18" charset="0"/>
                <a:cs typeface="Times New Roman" panose="02020603050405020304" pitchFamily="18" charset="0"/>
              </a:rPr>
              <a:t>near the drain </a:t>
            </a:r>
            <a:r>
              <a:rPr lang="en-US" sz="2400" b="1" dirty="0">
                <a:solidFill>
                  <a:srgbClr val="0000FF"/>
                </a:solidFill>
                <a:latin typeface="Times New Roman" panose="02020603050405020304" pitchFamily="18" charset="0"/>
                <a:cs typeface="Times New Roman" panose="02020603050405020304" pitchFamily="18" charset="0"/>
              </a:rPr>
              <a:t>widens</a:t>
            </a:r>
            <a:r>
              <a:rPr lang="en-US" sz="2400" dirty="0">
                <a:solidFill>
                  <a:srgbClr val="002060"/>
                </a:solidFill>
                <a:latin typeface="Times New Roman" panose="02020603050405020304" pitchFamily="18" charset="0"/>
                <a:cs typeface="Times New Roman" panose="02020603050405020304" pitchFamily="18" charset="0"/>
              </a:rPr>
              <a:t> (N+ drain is positively biased – i.e. reverse biased with respect to the substrate).</a:t>
            </a:r>
          </a:p>
        </p:txBody>
      </p:sp>
      <p:sp>
        <p:nvSpPr>
          <p:cNvPr id="5" name="Rectangle 4"/>
          <p:cNvSpPr/>
          <p:nvPr/>
        </p:nvSpPr>
        <p:spPr>
          <a:xfrm>
            <a:off x="306488" y="2736169"/>
            <a:ext cx="11503556" cy="830997"/>
          </a:xfrm>
          <a:prstGeom prst="rect">
            <a:avLst/>
          </a:prstGeom>
        </p:spPr>
        <p:txBody>
          <a:bodyPr wrap="square">
            <a:spAutoFit/>
          </a:bodyPr>
          <a:lstStyle/>
          <a:p>
            <a:pPr marL="350307" indent="-350307" algn="just">
              <a:buFont typeface="Arial" panose="020B0604020202020204" pitchFamily="34" charset="0"/>
              <a:buChar char="•"/>
              <a:defRPr/>
            </a:pPr>
            <a:r>
              <a:rPr lang="en-US" sz="2400" dirty="0">
                <a:solidFill>
                  <a:srgbClr val="002060"/>
                </a:solidFill>
                <a:latin typeface="Times New Roman" panose="02020603050405020304" pitchFamily="18" charset="0"/>
                <a:cs typeface="Times New Roman" panose="02020603050405020304" pitchFamily="18" charset="0"/>
              </a:rPr>
              <a:t>The </a:t>
            </a:r>
            <a:r>
              <a:rPr lang="en-US" sz="2400" dirty="0">
                <a:solidFill>
                  <a:srgbClr val="0000FF"/>
                </a:solidFill>
                <a:latin typeface="Times New Roman" panose="02020603050405020304" pitchFamily="18" charset="0"/>
                <a:cs typeface="Times New Roman" panose="02020603050405020304" pitchFamily="18" charset="0"/>
              </a:rPr>
              <a:t>electron concentration </a:t>
            </a:r>
            <a:r>
              <a:rPr lang="en-US" sz="2400" dirty="0">
                <a:solidFill>
                  <a:srgbClr val="002060"/>
                </a:solidFill>
                <a:latin typeface="Times New Roman" panose="02020603050405020304" pitchFamily="18" charset="0"/>
                <a:cs typeface="Times New Roman" panose="02020603050405020304" pitchFamily="18" charset="0"/>
              </a:rPr>
              <a:t>in the </a:t>
            </a:r>
            <a:r>
              <a:rPr lang="en-US" sz="2400" dirty="0">
                <a:solidFill>
                  <a:srgbClr val="0000FF"/>
                </a:solidFill>
                <a:latin typeface="Times New Roman" panose="02020603050405020304" pitchFamily="18" charset="0"/>
                <a:cs typeface="Times New Roman" panose="02020603050405020304" pitchFamily="18" charset="0"/>
              </a:rPr>
              <a:t>inversion layer </a:t>
            </a:r>
            <a:r>
              <a:rPr lang="en-US" sz="2400" dirty="0">
                <a:solidFill>
                  <a:srgbClr val="002060"/>
                </a:solidFill>
                <a:latin typeface="Times New Roman" panose="02020603050405020304" pitchFamily="18" charset="0"/>
                <a:cs typeface="Times New Roman" panose="02020603050405020304" pitchFamily="18" charset="0"/>
              </a:rPr>
              <a:t>near the drain </a:t>
            </a:r>
            <a:r>
              <a:rPr lang="en-US" sz="2400" b="1" dirty="0">
                <a:solidFill>
                  <a:srgbClr val="0000FF"/>
                </a:solidFill>
                <a:latin typeface="Times New Roman" panose="02020603050405020304" pitchFamily="18" charset="0"/>
                <a:cs typeface="Times New Roman" panose="02020603050405020304" pitchFamily="18" charset="0"/>
              </a:rPr>
              <a:t>decreases</a:t>
            </a:r>
            <a:r>
              <a:rPr lang="en-US" sz="2400" dirty="0">
                <a:solidFill>
                  <a:srgbClr val="002060"/>
                </a:solidFill>
                <a:latin typeface="Times New Roman" panose="02020603050405020304" pitchFamily="18" charset="0"/>
                <a:cs typeface="Times New Roman" panose="02020603050405020304" pitchFamily="18" charset="0"/>
              </a:rPr>
              <a:t> as they are “sucked out” by the drain voltage.</a:t>
            </a:r>
          </a:p>
        </p:txBody>
      </p:sp>
      <p:sp>
        <p:nvSpPr>
          <p:cNvPr id="7" name="Rectangle 6"/>
          <p:cNvSpPr/>
          <p:nvPr/>
        </p:nvSpPr>
        <p:spPr>
          <a:xfrm>
            <a:off x="306488" y="3698227"/>
            <a:ext cx="11292720" cy="461665"/>
          </a:xfrm>
          <a:prstGeom prst="rect">
            <a:avLst/>
          </a:prstGeom>
        </p:spPr>
        <p:txBody>
          <a:bodyPr wrap="square">
            <a:spAutoFit/>
          </a:bodyPr>
          <a:lstStyle/>
          <a:p>
            <a:pPr marL="350307" indent="-350307" algn="just">
              <a:buFont typeface="Arial" panose="020B0604020202020204" pitchFamily="34" charset="0"/>
              <a:buChar char="•"/>
              <a:defRPr/>
            </a:pPr>
            <a:r>
              <a:rPr lang="en-US" sz="2400" dirty="0">
                <a:solidFill>
                  <a:srgbClr val="0000FF"/>
                </a:solidFill>
                <a:latin typeface="Times New Roman" panose="02020603050405020304" pitchFamily="18" charset="0"/>
                <a:cs typeface="Times New Roman" panose="02020603050405020304" pitchFamily="18" charset="0"/>
              </a:rPr>
              <a:t>Channel conductance </a:t>
            </a:r>
            <a:r>
              <a:rPr lang="en-US" sz="2400" dirty="0">
                <a:solidFill>
                  <a:srgbClr val="002060"/>
                </a:solidFill>
                <a:latin typeface="Times New Roman" panose="02020603050405020304" pitchFamily="18" charset="0"/>
                <a:cs typeface="Times New Roman" panose="02020603050405020304" pitchFamily="18" charset="0"/>
              </a:rPr>
              <a:t>decreases resulting in a </a:t>
            </a:r>
            <a:r>
              <a:rPr lang="en-US" sz="2400" dirty="0">
                <a:solidFill>
                  <a:srgbClr val="0000FF"/>
                </a:solidFill>
                <a:latin typeface="Times New Roman" panose="02020603050405020304" pitchFamily="18" charset="0"/>
                <a:cs typeface="Times New Roman" panose="02020603050405020304" pitchFamily="18" charset="0"/>
              </a:rPr>
              <a:t>drop in the slope of the </a:t>
            </a:r>
            <a:r>
              <a:rPr lang="en-US" sz="2400" i="1" dirty="0">
                <a:solidFill>
                  <a:srgbClr val="0000FF"/>
                </a:solidFill>
                <a:latin typeface="Times New Roman" panose="02020603050405020304" pitchFamily="18" charset="0"/>
                <a:cs typeface="Times New Roman" panose="02020603050405020304" pitchFamily="18" charset="0"/>
              </a:rPr>
              <a:t>I</a:t>
            </a:r>
            <a:r>
              <a:rPr lang="en-US" sz="2400" i="1" baseline="-25000" dirty="0">
                <a:solidFill>
                  <a:srgbClr val="0000FF"/>
                </a:solidFill>
                <a:latin typeface="Times New Roman" panose="02020603050405020304" pitchFamily="18" charset="0"/>
                <a:cs typeface="Times New Roman" panose="02020603050405020304" pitchFamily="18" charset="0"/>
              </a:rPr>
              <a:t>D</a:t>
            </a:r>
            <a:r>
              <a:rPr lang="en-US" sz="2400" baseline="-25000" dirty="0">
                <a:solidFill>
                  <a:srgbClr val="0000FF"/>
                </a:solidFill>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 </a:t>
            </a:r>
            <a:r>
              <a:rPr lang="en-US" sz="2400" i="1" dirty="0">
                <a:solidFill>
                  <a:srgbClr val="0000FF"/>
                </a:solidFill>
                <a:latin typeface="Times New Roman" panose="02020603050405020304" pitchFamily="18" charset="0"/>
                <a:cs typeface="Times New Roman" panose="02020603050405020304" pitchFamily="18" charset="0"/>
              </a:rPr>
              <a:t>V</a:t>
            </a:r>
            <a:r>
              <a:rPr lang="en-US" sz="2400" i="1" baseline="-25000" dirty="0">
                <a:solidFill>
                  <a:srgbClr val="0000FF"/>
                </a:solidFill>
                <a:latin typeface="Times New Roman" panose="02020603050405020304" pitchFamily="18" charset="0"/>
                <a:cs typeface="Times New Roman" panose="02020603050405020304" pitchFamily="18" charset="0"/>
              </a:rPr>
              <a:t>D</a:t>
            </a:r>
            <a:r>
              <a:rPr lang="en-US" sz="2400" dirty="0">
                <a:solidFill>
                  <a:srgbClr val="0000FF"/>
                </a:solidFill>
                <a:latin typeface="Times New Roman" panose="02020603050405020304" pitchFamily="18" charset="0"/>
                <a:cs typeface="Times New Roman" panose="02020603050405020304" pitchFamily="18" charset="0"/>
              </a:rPr>
              <a:t> curve.</a:t>
            </a:r>
          </a:p>
        </p:txBody>
      </p:sp>
      <p:pic>
        <p:nvPicPr>
          <p:cNvPr id="14"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5167" y="4377330"/>
            <a:ext cx="4009122" cy="273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85167" y="4352191"/>
            <a:ext cx="4043180" cy="278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8"/>
          <p:cNvSpPr>
            <a:spLocks noChangeArrowheads="1"/>
          </p:cNvSpPr>
          <p:nvPr/>
        </p:nvSpPr>
        <p:spPr bwMode="auto">
          <a:xfrm>
            <a:off x="6803506" y="7096691"/>
            <a:ext cx="5715270"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dirty="0">
                <a:solidFill>
                  <a:srgbClr val="002060"/>
                </a:solidFill>
                <a:latin typeface="Times New Roman" panose="02020603050405020304" pitchFamily="18" charset="0"/>
                <a:cs typeface="Times New Roman" panose="02020603050405020304" pitchFamily="18" charset="0"/>
              </a:rPr>
              <a:t>Fig. 10 Drain current verses drain voltage for increasing </a:t>
            </a:r>
            <a:r>
              <a:rPr lang="en-US" altLang="en-US" sz="1839" i="1" dirty="0">
                <a:solidFill>
                  <a:srgbClr val="002060"/>
                </a:solidFill>
                <a:latin typeface="Times New Roman" panose="02020603050405020304" pitchFamily="18" charset="0"/>
                <a:cs typeface="Times New Roman" panose="02020603050405020304" pitchFamily="18" charset="0"/>
              </a:rPr>
              <a:t>V</a:t>
            </a:r>
            <a:r>
              <a:rPr lang="en-US" altLang="en-US" sz="1839" i="1" baseline="-25000" dirty="0">
                <a:solidFill>
                  <a:srgbClr val="002060"/>
                </a:solidFill>
                <a:latin typeface="Times New Roman" panose="02020603050405020304" pitchFamily="18" charset="0"/>
                <a:cs typeface="Times New Roman" panose="02020603050405020304" pitchFamily="18" charset="0"/>
              </a:rPr>
              <a:t>DS</a:t>
            </a:r>
            <a:r>
              <a:rPr lang="en-US" altLang="en-US" sz="1839" dirty="0">
                <a:solidFill>
                  <a:srgbClr val="002060"/>
                </a:solidFill>
                <a:latin typeface="Times New Roman" panose="02020603050405020304" pitchFamily="18" charset="0"/>
                <a:cs typeface="Times New Roman" panose="02020603050405020304" pitchFamily="18" charset="0"/>
              </a:rPr>
              <a:t> (</a:t>
            </a:r>
            <a:r>
              <a:rPr lang="en-US" altLang="en-US" sz="1839" b="1" dirty="0">
                <a:solidFill>
                  <a:srgbClr val="0000FF"/>
                </a:solidFill>
                <a:latin typeface="Times New Roman" panose="02020603050405020304" pitchFamily="18" charset="0"/>
                <a:cs typeface="Times New Roman" panose="02020603050405020304" pitchFamily="18" charset="0"/>
              </a:rPr>
              <a:t>still in the “linear” or triode region</a:t>
            </a:r>
            <a:r>
              <a:rPr lang="en-US" altLang="en-US" sz="1839"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895295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additive="base">
                                        <p:cTn id="7" dur="500" fill="hold"/>
                                        <p:tgtEl>
                                          <p:spTgt spid="18440"/>
                                        </p:tgtEl>
                                        <p:attrNameLst>
                                          <p:attrName>ppt_x</p:attrName>
                                        </p:attrNameLst>
                                      </p:cBhvr>
                                      <p:tavLst>
                                        <p:tav tm="0">
                                          <p:val>
                                            <p:strVal val="#ppt_x"/>
                                          </p:val>
                                        </p:tav>
                                        <p:tav tm="100000">
                                          <p:val>
                                            <p:strVal val="#ppt_x"/>
                                          </p:val>
                                        </p:tav>
                                      </p:tavLst>
                                    </p:anim>
                                    <p:anim calcmode="lin" valueType="num">
                                      <p:cBhvr additive="base">
                                        <p:cTn id="8" dur="500" fill="hold"/>
                                        <p:tgtEl>
                                          <p:spTgt spid="184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442"/>
                                        </p:tgtEl>
                                        <p:attrNameLst>
                                          <p:attrName>style.visibility</p:attrName>
                                        </p:attrNameLst>
                                      </p:cBhvr>
                                      <p:to>
                                        <p:strVal val="visible"/>
                                      </p:to>
                                    </p:set>
                                    <p:anim calcmode="lin" valueType="num">
                                      <p:cBhvr additive="base">
                                        <p:cTn id="11" dur="500" fill="hold"/>
                                        <p:tgtEl>
                                          <p:spTgt spid="18442"/>
                                        </p:tgtEl>
                                        <p:attrNameLst>
                                          <p:attrName>ppt_x</p:attrName>
                                        </p:attrNameLst>
                                      </p:cBhvr>
                                      <p:tavLst>
                                        <p:tav tm="0">
                                          <p:val>
                                            <p:strVal val="#ppt_x"/>
                                          </p:val>
                                        </p:tav>
                                        <p:tav tm="100000">
                                          <p:val>
                                            <p:strVal val="#ppt_x"/>
                                          </p:val>
                                        </p:tav>
                                      </p:tavLst>
                                    </p:anim>
                                    <p:anim calcmode="lin" valueType="num">
                                      <p:cBhvr additive="base">
                                        <p:cTn id="12" dur="500" fill="hold"/>
                                        <p:tgtEl>
                                          <p:spTgt spid="1844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442" grpId="0"/>
      <p:bldP spid="3" grpId="0"/>
      <p:bldP spid="5" grpId="0"/>
      <p:bldP spid="7" grpId="0"/>
      <p:bldP spid="16"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Extra: </a:t>
            </a:r>
            <a:r>
              <a:rPr lang="en-US" sz="3200" b="1" dirty="0"/>
              <a:t>ALTERMTIVE FORMS OF PULL-UP</a:t>
            </a:r>
            <a:endParaRPr lang="en-US" sz="3200" dirty="0"/>
          </a:p>
        </p:txBody>
      </p:sp>
      <p:sp>
        <p:nvSpPr>
          <p:cNvPr id="3" name="Content Placeholder 2"/>
          <p:cNvSpPr>
            <a:spLocks noGrp="1"/>
          </p:cNvSpPr>
          <p:nvPr>
            <p:ph idx="1"/>
          </p:nvPr>
        </p:nvSpPr>
        <p:spPr>
          <a:xfrm>
            <a:off x="118534" y="1246302"/>
            <a:ext cx="12336992" cy="5253838"/>
          </a:xfrm>
        </p:spPr>
        <p:txBody>
          <a:bodyPr>
            <a:normAutofit/>
          </a:bodyPr>
          <a:lstStyle/>
          <a:p>
            <a:pPr marL="0" indent="0">
              <a:buNone/>
            </a:pPr>
            <a:r>
              <a:rPr lang="en-US" sz="2400" b="1" i="1" dirty="0">
                <a:solidFill>
                  <a:srgbClr val="0000FF"/>
                </a:solidFill>
              </a:rPr>
              <a:t>4. Complementary transistor pull-up </a:t>
            </a:r>
            <a:r>
              <a:rPr lang="en-US" sz="2400" b="1" dirty="0">
                <a:solidFill>
                  <a:srgbClr val="0000FF"/>
                </a:solidFill>
              </a:rPr>
              <a:t>(CMOS):</a:t>
            </a:r>
          </a:p>
          <a:p>
            <a:pPr marL="0" indent="0">
              <a:buNone/>
            </a:pPr>
            <a:r>
              <a:rPr lang="en-US" sz="2400" dirty="0"/>
              <a:t>(a) No current flow either for logical 0 or for logical 1 inputs.</a:t>
            </a:r>
          </a:p>
          <a:p>
            <a:pPr marL="0" indent="0">
              <a:buNone/>
            </a:pPr>
            <a:r>
              <a:rPr lang="en-US" sz="2400" dirty="0"/>
              <a:t>(b) Full logical 1 and 0 levels are presented at the output.</a:t>
            </a:r>
          </a:p>
          <a:p>
            <a:pPr marL="0" indent="0">
              <a:buNone/>
            </a:pPr>
            <a:r>
              <a:rPr lang="en-US" sz="2400" dirty="0"/>
              <a:t>(c) For devices of similar dimensions the p-channel is slower than the n-channel device.</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118258" y="3645820"/>
            <a:ext cx="5679896" cy="3632884"/>
          </a:xfrm>
          <a:prstGeom prst="rect">
            <a:avLst/>
          </a:prstGeom>
          <a:ln>
            <a:solidFill>
              <a:srgbClr val="C00000"/>
            </a:solidFill>
          </a:ln>
        </p:spPr>
      </p:pic>
      <p:sp>
        <p:nvSpPr>
          <p:cNvPr id="5" name="Slide Number Placeholder 4"/>
          <p:cNvSpPr>
            <a:spLocks noGrp="1"/>
          </p:cNvSpPr>
          <p:nvPr>
            <p:ph type="sldNum" sz="quarter" idx="12"/>
          </p:nvPr>
        </p:nvSpPr>
        <p:spPr/>
        <p:txBody>
          <a:bodyPr/>
          <a:lstStyle/>
          <a:p>
            <a:fld id="{BC9AEAF6-A69E-465E-A28F-A9769C2EDB3D}" type="slidenum">
              <a:rPr lang="en-IN" smtClean="0"/>
              <a:pPr/>
              <a:t>170</a:t>
            </a:fld>
            <a:endParaRPr lang="en-IN"/>
          </a:p>
        </p:txBody>
      </p:sp>
      <p:sp>
        <p:nvSpPr>
          <p:cNvPr id="6" name="Date Placeholder 5"/>
          <p:cNvSpPr>
            <a:spLocks noGrp="1"/>
          </p:cNvSpPr>
          <p:nvPr>
            <p:ph type="dt" sz="half" idx="10"/>
          </p:nvPr>
        </p:nvSpPr>
        <p:spPr/>
        <p:txBody>
          <a:bodyPr/>
          <a:lstStyle/>
          <a:p>
            <a:fld id="{7F22AFC7-A6E8-4035-9579-E2618AB812A5}" type="datetime1">
              <a:rPr lang="en-IN" smtClean="0"/>
              <a:t>11-01-2024</a:t>
            </a:fld>
            <a:endParaRPr lang="en-IN"/>
          </a:p>
        </p:txBody>
      </p:sp>
    </p:spTree>
    <p:extLst>
      <p:ext uri="{BB962C8B-B14F-4D97-AF65-F5344CB8AC3E}">
        <p14:creationId xmlns:p14="http://schemas.microsoft.com/office/powerpoint/2010/main" val="130762627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1" y="328489"/>
            <a:ext cx="7658100" cy="799186"/>
          </a:xfrm>
          <a:solidFill>
            <a:schemeClr val="tx1"/>
          </a:solidFill>
        </p:spPr>
        <p:txBody>
          <a:bodyPr>
            <a:noAutofit/>
          </a:bodyPr>
          <a:lstStyle/>
          <a:p>
            <a:pPr algn="ctr"/>
            <a:r>
              <a:rPr lang="en-US" sz="3600" b="1" dirty="0">
                <a:solidFill>
                  <a:srgbClr val="FFFF00"/>
                </a:solidFill>
                <a:latin typeface="Times" panose="02020603050405020304" pitchFamily="18" charset="0"/>
                <a:cs typeface="Times" panose="02020603050405020304" pitchFamily="18" charset="0"/>
              </a:rPr>
              <a:t>Inverter Static Characteristics (VTC)</a:t>
            </a:r>
            <a:endParaRPr lang="en-US" sz="3600" dirty="0">
              <a:solidFill>
                <a:srgbClr val="FFFF00"/>
              </a:solidFill>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a:xfrm>
            <a:off x="856318" y="1292514"/>
            <a:ext cx="10742890" cy="910711"/>
          </a:xfrm>
        </p:spPr>
        <p:txBody>
          <a:bodyPr>
            <a:normAutofit/>
          </a:bodyPr>
          <a:lstStyle/>
          <a:p>
            <a:r>
              <a:rPr lang="en-US" sz="2400" dirty="0">
                <a:latin typeface="Times" panose="02020603050405020304" pitchFamily="18" charset="0"/>
                <a:cs typeface="Times" panose="02020603050405020304" pitchFamily="18" charset="0"/>
              </a:rPr>
              <a:t>Digital </a:t>
            </a:r>
            <a:r>
              <a:rPr lang="en-US" sz="2400" dirty="0">
                <a:solidFill>
                  <a:srgbClr val="0000FF"/>
                </a:solidFill>
                <a:latin typeface="Times" panose="02020603050405020304" pitchFamily="18" charset="0"/>
                <a:cs typeface="Times" panose="02020603050405020304" pitchFamily="18" charset="0"/>
              </a:rPr>
              <a:t>inverter quality </a:t>
            </a:r>
            <a:r>
              <a:rPr lang="en-US" sz="2400" dirty="0">
                <a:latin typeface="Times" panose="02020603050405020304" pitchFamily="18" charset="0"/>
                <a:cs typeface="Times" panose="02020603050405020304" pitchFamily="18" charset="0"/>
              </a:rPr>
              <a:t>is often measured using the </a:t>
            </a:r>
            <a:r>
              <a:rPr lang="en-US" sz="2400" dirty="0">
                <a:solidFill>
                  <a:srgbClr val="0000FF"/>
                </a:solidFill>
                <a:latin typeface="Times" panose="02020603050405020304" pitchFamily="18" charset="0"/>
                <a:cs typeface="Times" panose="02020603050405020304" pitchFamily="18" charset="0"/>
              </a:rPr>
              <a:t>Voltage Transfer Curve (VTC)</a:t>
            </a:r>
            <a:r>
              <a:rPr lang="en-US" sz="2400" dirty="0">
                <a:latin typeface="Times" panose="02020603050405020304" pitchFamily="18" charset="0"/>
                <a:cs typeface="Times" panose="02020603050405020304" pitchFamily="18" charset="0"/>
              </a:rPr>
              <a:t>, which is a plot of input vs. output voltage. </a:t>
            </a:r>
          </a:p>
        </p:txBody>
      </p:sp>
      <p:sp>
        <p:nvSpPr>
          <p:cNvPr id="4" name="Rectangle 3"/>
          <p:cNvSpPr/>
          <p:nvPr/>
        </p:nvSpPr>
        <p:spPr>
          <a:xfrm>
            <a:off x="812571" y="2203225"/>
            <a:ext cx="6141641" cy="1938992"/>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1D1D1D"/>
                </a:solidFill>
                <a:latin typeface="Times New Roman" panose="02020603050405020304" pitchFamily="18" charset="0"/>
              </a:rPr>
              <a:t>Ideally, the </a:t>
            </a:r>
            <a:r>
              <a:rPr lang="en-US" sz="2400" b="1" dirty="0">
                <a:solidFill>
                  <a:srgbClr val="0000FF"/>
                </a:solidFill>
                <a:latin typeface="Times New Roman" panose="02020603050405020304" pitchFamily="18" charset="0"/>
              </a:rPr>
              <a:t>voltage transfer curve (VTC) appears as an inverted step-function </a:t>
            </a:r>
            <a:r>
              <a:rPr lang="en-US" sz="2400" dirty="0">
                <a:solidFill>
                  <a:srgbClr val="1D1D1D"/>
                </a:solidFill>
                <a:latin typeface="Times New Roman" panose="02020603050405020304" pitchFamily="18" charset="0"/>
              </a:rPr>
              <a:t>- this would indicate precise switching between on and off - </a:t>
            </a:r>
            <a:r>
              <a:rPr lang="en-US" sz="2400" dirty="0">
                <a:solidFill>
                  <a:srgbClr val="0000FF"/>
                </a:solidFill>
                <a:latin typeface="Times New Roman" panose="02020603050405020304" pitchFamily="18" charset="0"/>
              </a:rPr>
              <a:t>but in real devices</a:t>
            </a:r>
            <a:r>
              <a:rPr lang="en-US" sz="2400" dirty="0">
                <a:solidFill>
                  <a:srgbClr val="1D1D1D"/>
                </a:solidFill>
                <a:latin typeface="Times New Roman" panose="02020603050405020304" pitchFamily="18" charset="0"/>
              </a:rPr>
              <a:t>, a </a:t>
            </a:r>
            <a:r>
              <a:rPr lang="en-US" sz="2400" dirty="0">
                <a:solidFill>
                  <a:srgbClr val="0000FF"/>
                </a:solidFill>
                <a:latin typeface="Times New Roman" panose="02020603050405020304" pitchFamily="18" charset="0"/>
              </a:rPr>
              <a:t>gradual transition region exists.</a:t>
            </a:r>
            <a:r>
              <a:rPr lang="en-US" sz="2400" dirty="0">
                <a:solidFill>
                  <a:srgbClr val="1D1D1D"/>
                </a:solidFill>
                <a:latin typeface="Times New Roman" panose="02020603050405020304" pitchFamily="18" charset="0"/>
              </a:rPr>
              <a:t> </a:t>
            </a:r>
            <a:endParaRPr lang="en-US" sz="2400" dirty="0"/>
          </a:p>
        </p:txBody>
      </p:sp>
      <p:sp>
        <p:nvSpPr>
          <p:cNvPr id="5" name="Rectangle 4"/>
          <p:cNvSpPr/>
          <p:nvPr/>
        </p:nvSpPr>
        <p:spPr>
          <a:xfrm>
            <a:off x="728037" y="4233896"/>
            <a:ext cx="6226175" cy="1200329"/>
          </a:xfrm>
          <a:prstGeom prst="rect">
            <a:avLst/>
          </a:prstGeom>
        </p:spPr>
        <p:txBody>
          <a:bodyPr>
            <a:spAutoFit/>
          </a:bodyPr>
          <a:lstStyle/>
          <a:p>
            <a:pPr marL="342900" indent="-342900">
              <a:buFont typeface="Arial" panose="020B0604020202020204" pitchFamily="34" charset="0"/>
              <a:buChar char="•"/>
            </a:pPr>
            <a:r>
              <a:rPr lang="en-US" sz="2400" dirty="0">
                <a:solidFill>
                  <a:srgbClr val="1D1D1D"/>
                </a:solidFill>
                <a:latin typeface="Times New Roman" panose="02020603050405020304" pitchFamily="18" charset="0"/>
              </a:rPr>
              <a:t>The VTC indicates that </a:t>
            </a:r>
            <a:r>
              <a:rPr lang="en-US" sz="2400" b="1" dirty="0">
                <a:solidFill>
                  <a:srgbClr val="0000FF"/>
                </a:solidFill>
                <a:latin typeface="Times New Roman" panose="02020603050405020304" pitchFamily="18" charset="0"/>
              </a:rPr>
              <a:t>for low input voltage</a:t>
            </a:r>
            <a:r>
              <a:rPr lang="en-US" sz="2400" dirty="0">
                <a:solidFill>
                  <a:srgbClr val="1D1D1D"/>
                </a:solidFill>
                <a:latin typeface="Times New Roman" panose="02020603050405020304" pitchFamily="18" charset="0"/>
              </a:rPr>
              <a:t>, the circuit </a:t>
            </a:r>
            <a:r>
              <a:rPr lang="en-US" sz="2400" dirty="0">
                <a:solidFill>
                  <a:srgbClr val="0000FF"/>
                </a:solidFill>
                <a:latin typeface="Times New Roman" panose="02020603050405020304" pitchFamily="18" charset="0"/>
              </a:rPr>
              <a:t>outputs high voltage</a:t>
            </a:r>
            <a:r>
              <a:rPr lang="en-US" sz="2400" dirty="0">
                <a:solidFill>
                  <a:srgbClr val="1D1D1D"/>
                </a:solidFill>
                <a:latin typeface="Times New Roman" panose="02020603050405020304" pitchFamily="18" charset="0"/>
              </a:rPr>
              <a:t>; </a:t>
            </a:r>
            <a:r>
              <a:rPr lang="en-US" sz="2400" b="1" dirty="0">
                <a:solidFill>
                  <a:srgbClr val="0000FF"/>
                </a:solidFill>
                <a:latin typeface="Times New Roman" panose="02020603050405020304" pitchFamily="18" charset="0"/>
              </a:rPr>
              <a:t>for high input</a:t>
            </a:r>
            <a:r>
              <a:rPr lang="en-US" sz="2400" dirty="0">
                <a:solidFill>
                  <a:srgbClr val="1D1D1D"/>
                </a:solidFill>
                <a:latin typeface="Times New Roman" panose="02020603050405020304" pitchFamily="18" charset="0"/>
              </a:rPr>
              <a:t>, the </a:t>
            </a:r>
            <a:r>
              <a:rPr lang="en-US" sz="2400" dirty="0">
                <a:solidFill>
                  <a:srgbClr val="0000FF"/>
                </a:solidFill>
                <a:latin typeface="Times New Roman" panose="02020603050405020304" pitchFamily="18" charset="0"/>
              </a:rPr>
              <a:t>output tapers off towards 0 volts</a:t>
            </a:r>
            <a:r>
              <a:rPr lang="en-US" sz="2400" dirty="0">
                <a:solidFill>
                  <a:srgbClr val="1D1D1D"/>
                </a:solidFill>
                <a:latin typeface="Times New Roman" panose="02020603050405020304" pitchFamily="18" charset="0"/>
              </a:rPr>
              <a:t>. </a:t>
            </a:r>
          </a:p>
        </p:txBody>
      </p:sp>
      <p:sp>
        <p:nvSpPr>
          <p:cNvPr id="6" name="Rectangle 5"/>
          <p:cNvSpPr/>
          <p:nvPr/>
        </p:nvSpPr>
        <p:spPr>
          <a:xfrm>
            <a:off x="701276" y="6916051"/>
            <a:ext cx="11437150" cy="830997"/>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00FF"/>
                </a:solidFill>
                <a:latin typeface="Times New Roman" panose="02020603050405020304" pitchFamily="18" charset="0"/>
              </a:rPr>
              <a:t>The tolerance to noise </a:t>
            </a:r>
            <a:r>
              <a:rPr lang="en-US" sz="2400" dirty="0">
                <a:solidFill>
                  <a:srgbClr val="1D1D1D"/>
                </a:solidFill>
                <a:latin typeface="Times New Roman" panose="02020603050405020304" pitchFamily="18" charset="0"/>
              </a:rPr>
              <a:t>can be measured by comparing the </a:t>
            </a:r>
            <a:r>
              <a:rPr lang="en-US" sz="2400" dirty="0">
                <a:solidFill>
                  <a:srgbClr val="0000FF"/>
                </a:solidFill>
                <a:latin typeface="Times New Roman" panose="02020603050405020304" pitchFamily="18" charset="0"/>
              </a:rPr>
              <a:t>minimum input </a:t>
            </a:r>
            <a:r>
              <a:rPr lang="en-US" sz="2400" dirty="0">
                <a:solidFill>
                  <a:srgbClr val="1D1D1D"/>
                </a:solidFill>
                <a:latin typeface="Times New Roman" panose="02020603050405020304" pitchFamily="18" charset="0"/>
              </a:rPr>
              <a:t>to the </a:t>
            </a:r>
            <a:r>
              <a:rPr lang="en-US" sz="2400" dirty="0">
                <a:solidFill>
                  <a:srgbClr val="0000FF"/>
                </a:solidFill>
                <a:latin typeface="Times New Roman" panose="02020603050405020304" pitchFamily="18" charset="0"/>
              </a:rPr>
              <a:t>maximum output </a:t>
            </a:r>
            <a:r>
              <a:rPr lang="en-US" sz="2400" dirty="0">
                <a:solidFill>
                  <a:srgbClr val="1D1D1D"/>
                </a:solidFill>
                <a:latin typeface="Times New Roman" panose="02020603050405020304" pitchFamily="18" charset="0"/>
              </a:rPr>
              <a:t>for each region of operation (on / off). </a:t>
            </a:r>
            <a:endParaRPr lang="en-US" sz="2400" dirty="0"/>
          </a:p>
        </p:txBody>
      </p:sp>
      <p:pic>
        <p:nvPicPr>
          <p:cNvPr id="7" name="Picture 6"/>
          <p:cNvPicPr>
            <a:picLocks noChangeAspect="1"/>
          </p:cNvPicPr>
          <p:nvPr/>
        </p:nvPicPr>
        <p:blipFill>
          <a:blip r:embed="rId2"/>
          <a:stretch>
            <a:fillRect/>
          </a:stretch>
        </p:blipFill>
        <p:spPr>
          <a:xfrm>
            <a:off x="7053335" y="2368064"/>
            <a:ext cx="5111852" cy="4620328"/>
          </a:xfrm>
          <a:prstGeom prst="rect">
            <a:avLst/>
          </a:prstGeom>
        </p:spPr>
      </p:pic>
      <p:sp>
        <p:nvSpPr>
          <p:cNvPr id="8" name="Slide Number Placeholder 7"/>
          <p:cNvSpPr>
            <a:spLocks noGrp="1"/>
          </p:cNvSpPr>
          <p:nvPr>
            <p:ph type="sldNum" sz="quarter" idx="12"/>
          </p:nvPr>
        </p:nvSpPr>
        <p:spPr/>
        <p:txBody>
          <a:bodyPr/>
          <a:lstStyle/>
          <a:p>
            <a:fld id="{BC9AEAF6-A69E-465E-A28F-A9769C2EDB3D}" type="slidenum">
              <a:rPr lang="en-IN" smtClean="0"/>
              <a:pPr/>
              <a:t>171</a:t>
            </a:fld>
            <a:endParaRPr lang="en-IN"/>
          </a:p>
        </p:txBody>
      </p:sp>
      <p:sp>
        <p:nvSpPr>
          <p:cNvPr id="9" name="Date Placeholder 8"/>
          <p:cNvSpPr>
            <a:spLocks noGrp="1"/>
          </p:cNvSpPr>
          <p:nvPr>
            <p:ph type="dt" sz="half" idx="10"/>
          </p:nvPr>
        </p:nvSpPr>
        <p:spPr/>
        <p:txBody>
          <a:bodyPr/>
          <a:lstStyle/>
          <a:p>
            <a:fld id="{A8411BE1-3B29-4E68-8053-405F2C19711E}" type="datetime1">
              <a:rPr lang="en-IN" smtClean="0"/>
              <a:t>11-01-2024</a:t>
            </a:fld>
            <a:endParaRPr lang="en-IN" dirty="0"/>
          </a:p>
        </p:txBody>
      </p:sp>
      <p:sp>
        <p:nvSpPr>
          <p:cNvPr id="11" name="Rectangle 10"/>
          <p:cNvSpPr/>
          <p:nvPr/>
        </p:nvSpPr>
        <p:spPr>
          <a:xfrm>
            <a:off x="710197" y="5656983"/>
            <a:ext cx="6226175" cy="1200329"/>
          </a:xfrm>
          <a:prstGeom prst="rect">
            <a:avLst/>
          </a:prstGeom>
        </p:spPr>
        <p:txBody>
          <a:bodyPr>
            <a:spAutoFit/>
          </a:bodyPr>
          <a:lstStyle/>
          <a:p>
            <a:pPr marL="342900" indent="-342900">
              <a:buFont typeface="Arial" panose="020B0604020202020204" pitchFamily="34" charset="0"/>
              <a:buChar char="•"/>
            </a:pPr>
            <a:r>
              <a:rPr lang="en-US" sz="2400" dirty="0">
                <a:solidFill>
                  <a:srgbClr val="0000FF"/>
                </a:solidFill>
                <a:latin typeface="Times New Roman" panose="02020603050405020304" pitchFamily="18" charset="0"/>
              </a:rPr>
              <a:t>The slope of this transition region is a measure of quality </a:t>
            </a:r>
            <a:r>
              <a:rPr lang="en-US" sz="2400" dirty="0">
                <a:solidFill>
                  <a:srgbClr val="1D1D1D"/>
                </a:solidFill>
                <a:latin typeface="Times New Roman" panose="02020603050405020304" pitchFamily="18" charset="0"/>
              </a:rPr>
              <a:t>- steep (close to -Infinity) slopes yield </a:t>
            </a:r>
            <a:r>
              <a:rPr lang="en-US" sz="2400" dirty="0">
                <a:solidFill>
                  <a:srgbClr val="0000FF"/>
                </a:solidFill>
                <a:latin typeface="Times New Roman" panose="02020603050405020304" pitchFamily="18" charset="0"/>
              </a:rPr>
              <a:t>precise switching. </a:t>
            </a:r>
          </a:p>
        </p:txBody>
      </p:sp>
    </p:spTree>
    <p:extLst>
      <p:ext uri="{BB962C8B-B14F-4D97-AF65-F5344CB8AC3E}">
        <p14:creationId xmlns:p14="http://schemas.microsoft.com/office/powerpoint/2010/main" val="277008158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11" grpId="0"/>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Extra: </a:t>
            </a:r>
            <a:r>
              <a:rPr lang="en-US" sz="3200" b="1" dirty="0"/>
              <a:t>ALTERMTIVE FORMS OF PULL-UP</a:t>
            </a:r>
            <a:endParaRPr lang="en-US" sz="3200" dirty="0"/>
          </a:p>
        </p:txBody>
      </p:sp>
      <p:sp>
        <p:nvSpPr>
          <p:cNvPr id="3" name="Content Placeholder 2"/>
          <p:cNvSpPr>
            <a:spLocks noGrp="1"/>
          </p:cNvSpPr>
          <p:nvPr>
            <p:ph idx="1"/>
          </p:nvPr>
        </p:nvSpPr>
        <p:spPr>
          <a:xfrm>
            <a:off x="118534" y="1246302"/>
            <a:ext cx="12336992" cy="5253838"/>
          </a:xfrm>
        </p:spPr>
        <p:txBody>
          <a:bodyPr>
            <a:normAutofit/>
          </a:bodyPr>
          <a:lstStyle/>
          <a:p>
            <a:pPr marL="514350" indent="-514350" algn="just">
              <a:buAutoNum type="arabicPeriod"/>
            </a:pPr>
            <a:r>
              <a:rPr lang="en-US" sz="2800" b="1" i="1" dirty="0">
                <a:solidFill>
                  <a:srgbClr val="0000FF"/>
                </a:solidFill>
                <a:latin typeface="Times New Roman" panose="02020603050405020304" pitchFamily="18" charset="0"/>
                <a:cs typeface="Times New Roman" panose="02020603050405020304" pitchFamily="18" charset="0"/>
              </a:rPr>
              <a:t>Load resistance RL: </a:t>
            </a:r>
            <a:r>
              <a:rPr lang="en-US" sz="2800" dirty="0">
                <a:latin typeface="Times New Roman" panose="02020603050405020304" pitchFamily="18" charset="0"/>
                <a:cs typeface="Times New Roman" panose="02020603050405020304" pitchFamily="18" charset="0"/>
              </a:rPr>
              <a:t>This arrangement is not often used because of the large space requirements of resistors produced in a silicon substrate.</a:t>
            </a:r>
          </a:p>
          <a:p>
            <a:pPr marL="514350" indent="-514350" algn="just">
              <a:buAutoNum type="arabicPeriod"/>
            </a:pPr>
            <a:r>
              <a:rPr lang="en-US" sz="2800" b="1" i="1" dirty="0" err="1">
                <a:solidFill>
                  <a:srgbClr val="0000FF"/>
                </a:solidFill>
                <a:latin typeface="Times New Roman" panose="02020603050405020304" pitchFamily="18" charset="0"/>
                <a:cs typeface="Times New Roman" panose="02020603050405020304" pitchFamily="18" charset="0"/>
              </a:rPr>
              <a:t>nMOS</a:t>
            </a:r>
            <a:r>
              <a:rPr lang="en-US" sz="2800" b="1" i="1" dirty="0">
                <a:solidFill>
                  <a:srgbClr val="0000FF"/>
                </a:solidFill>
                <a:latin typeface="Times New Roman" panose="02020603050405020304" pitchFamily="18" charset="0"/>
                <a:cs typeface="Times New Roman" panose="02020603050405020304" pitchFamily="18" charset="0"/>
              </a:rPr>
              <a:t> depletion mode transistor pull-up:</a:t>
            </a:r>
          </a:p>
          <a:p>
            <a:pPr marL="514350" indent="-514350" algn="just">
              <a:buAutoNum type="alphaLcParenBoth"/>
            </a:pPr>
            <a:r>
              <a:rPr lang="en-US" sz="2800" dirty="0">
                <a:latin typeface="Times New Roman" panose="02020603050405020304" pitchFamily="18" charset="0"/>
                <a:cs typeface="Times New Roman" panose="02020603050405020304" pitchFamily="18" charset="0"/>
              </a:rPr>
              <a:t>Dissipation is high ,since rail to rail current flows when </a:t>
            </a:r>
            <a:r>
              <a:rPr lang="en-US" sz="2800" i="1" dirty="0">
                <a:latin typeface="Times New Roman" panose="02020603050405020304" pitchFamily="18" charset="0"/>
                <a:cs typeface="Times New Roman" panose="02020603050405020304" pitchFamily="18" charset="0"/>
              </a:rPr>
              <a:t>Vin </a:t>
            </a:r>
            <a:r>
              <a:rPr lang="en-US" sz="2800" dirty="0">
                <a:latin typeface="Times New Roman" panose="02020603050405020304" pitchFamily="18" charset="0"/>
                <a:cs typeface="Times New Roman" panose="02020603050405020304" pitchFamily="18" charset="0"/>
              </a:rPr>
              <a:t>= logical 1.</a:t>
            </a:r>
          </a:p>
          <a:p>
            <a:pPr marL="514350" indent="-514350" algn="just">
              <a:buAutoNum type="alphaLcParenBoth"/>
            </a:pPr>
            <a:r>
              <a:rPr lang="en-US" sz="2800" dirty="0">
                <a:latin typeface="Times New Roman" panose="02020603050405020304" pitchFamily="18" charset="0"/>
                <a:cs typeface="Times New Roman" panose="02020603050405020304" pitchFamily="18" charset="0"/>
              </a:rPr>
              <a:t>Switching of output from 1 to 0 begins when </a:t>
            </a:r>
            <a:r>
              <a:rPr lang="en-US" sz="2800" i="1" dirty="0">
                <a:latin typeface="Times New Roman" panose="02020603050405020304" pitchFamily="18" charset="0"/>
                <a:cs typeface="Times New Roman" panose="02020603050405020304" pitchFamily="18" charset="0"/>
              </a:rPr>
              <a:t>Vin </a:t>
            </a:r>
            <a:r>
              <a:rPr lang="en-US" sz="2800" dirty="0">
                <a:latin typeface="Times New Roman" panose="02020603050405020304" pitchFamily="18" charset="0"/>
                <a:cs typeface="Times New Roman" panose="02020603050405020304" pitchFamily="18" charset="0"/>
              </a:rPr>
              <a:t>exceeds </a:t>
            </a:r>
            <a:r>
              <a:rPr lang="en-US" sz="2800" i="1" dirty="0">
                <a:latin typeface="Times New Roman" panose="02020603050405020304" pitchFamily="18" charset="0"/>
                <a:cs typeface="Times New Roman" panose="02020603050405020304" pitchFamily="18" charset="0"/>
              </a:rPr>
              <a:t>Vth </a:t>
            </a:r>
            <a:r>
              <a:rPr lang="en-US" sz="2800" dirty="0">
                <a:latin typeface="Times New Roman" panose="02020603050405020304" pitchFamily="18" charset="0"/>
                <a:cs typeface="Times New Roman" panose="02020603050405020304" pitchFamily="18" charset="0"/>
              </a:rPr>
              <a:t>of pulldown device.</a:t>
            </a:r>
          </a:p>
          <a:p>
            <a:pPr marL="514350" indent="-514350" algn="just">
              <a:buAutoNum type="alphaLcParenBoth"/>
            </a:pPr>
            <a:r>
              <a:rPr lang="en-US" sz="2800" dirty="0">
                <a:latin typeface="Times New Roman" panose="02020603050405020304" pitchFamily="18" charset="0"/>
                <a:cs typeface="Times New Roman" panose="02020603050405020304" pitchFamily="18" charset="0"/>
              </a:rPr>
              <a:t>When switching the output from 1 to 0, the pullup device is non-saturated initially and this presents lower resistance through which to charge capacitive loads .</a:t>
            </a:r>
          </a:p>
        </p:txBody>
      </p:sp>
      <p:pic>
        <p:nvPicPr>
          <p:cNvPr id="4" name="Picture 3"/>
          <p:cNvPicPr>
            <a:picLocks noChangeAspect="1"/>
          </p:cNvPicPr>
          <p:nvPr/>
        </p:nvPicPr>
        <p:blipFill>
          <a:blip r:embed="rId2"/>
          <a:stretch>
            <a:fillRect/>
          </a:stretch>
        </p:blipFill>
        <p:spPr>
          <a:xfrm>
            <a:off x="1817435" y="4967416"/>
            <a:ext cx="2191774" cy="315615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708110" y="4967416"/>
            <a:ext cx="5662891" cy="3312984"/>
          </a:xfrm>
          <a:prstGeom prst="rect">
            <a:avLst/>
          </a:prstGeom>
          <a:ln>
            <a:solidFill>
              <a:schemeClr val="accent1"/>
            </a:solidFill>
          </a:ln>
        </p:spPr>
      </p:pic>
      <p:sp>
        <p:nvSpPr>
          <p:cNvPr id="6" name="Slide Number Placeholder 5"/>
          <p:cNvSpPr>
            <a:spLocks noGrp="1"/>
          </p:cNvSpPr>
          <p:nvPr>
            <p:ph type="sldNum" sz="quarter" idx="12"/>
          </p:nvPr>
        </p:nvSpPr>
        <p:spPr/>
        <p:txBody>
          <a:bodyPr/>
          <a:lstStyle/>
          <a:p>
            <a:fld id="{BC9AEAF6-A69E-465E-A28F-A9769C2EDB3D}" type="slidenum">
              <a:rPr lang="en-IN" smtClean="0"/>
              <a:pPr/>
              <a:t>172</a:t>
            </a:fld>
            <a:endParaRPr lang="en-IN"/>
          </a:p>
        </p:txBody>
      </p:sp>
      <p:sp>
        <p:nvSpPr>
          <p:cNvPr id="7" name="Date Placeholder 6"/>
          <p:cNvSpPr>
            <a:spLocks noGrp="1"/>
          </p:cNvSpPr>
          <p:nvPr>
            <p:ph type="dt" sz="half" idx="10"/>
          </p:nvPr>
        </p:nvSpPr>
        <p:spPr/>
        <p:txBody>
          <a:bodyPr/>
          <a:lstStyle/>
          <a:p>
            <a:fld id="{CF71D272-746F-428E-8910-2F8E9BBD024D}" type="datetime1">
              <a:rPr lang="en-IN" smtClean="0"/>
              <a:t>11-01-2024</a:t>
            </a:fld>
            <a:endParaRPr lang="en-IN"/>
          </a:p>
        </p:txBody>
      </p:sp>
    </p:spTree>
    <p:extLst>
      <p:ext uri="{BB962C8B-B14F-4D97-AF65-F5344CB8AC3E}">
        <p14:creationId xmlns:p14="http://schemas.microsoft.com/office/powerpoint/2010/main" val="3556115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Extra: </a:t>
            </a:r>
            <a:r>
              <a:rPr lang="en-US" sz="3200" b="1" dirty="0"/>
              <a:t>ALTERMTIVE FORMS OF PULL-UP</a:t>
            </a:r>
            <a:endParaRPr lang="en-US" sz="3200" dirty="0"/>
          </a:p>
        </p:txBody>
      </p:sp>
      <p:sp>
        <p:nvSpPr>
          <p:cNvPr id="3" name="Content Placeholder 2"/>
          <p:cNvSpPr>
            <a:spLocks noGrp="1"/>
          </p:cNvSpPr>
          <p:nvPr>
            <p:ph idx="1"/>
          </p:nvPr>
        </p:nvSpPr>
        <p:spPr>
          <a:xfrm>
            <a:off x="118534" y="1246302"/>
            <a:ext cx="12336992" cy="5253838"/>
          </a:xfrm>
        </p:spPr>
        <p:txBody>
          <a:bodyPr>
            <a:normAutofit/>
          </a:bodyPr>
          <a:lstStyle/>
          <a:p>
            <a:pPr marL="0" indent="0">
              <a:buNone/>
            </a:pPr>
            <a:r>
              <a:rPr lang="en-US" sz="2400" b="1" dirty="0">
                <a:solidFill>
                  <a:srgbClr val="0000FF"/>
                </a:solidFill>
                <a:latin typeface="Times New Roman" panose="02020603050405020304" pitchFamily="18" charset="0"/>
                <a:cs typeface="Times New Roman" panose="02020603050405020304" pitchFamily="18" charset="0"/>
              </a:rPr>
              <a:t>3. </a:t>
            </a:r>
            <a:r>
              <a:rPr lang="en-US" sz="2400" b="1" i="1" dirty="0" err="1">
                <a:solidFill>
                  <a:srgbClr val="0000FF"/>
                </a:solidFill>
                <a:latin typeface="Times New Roman" panose="02020603050405020304" pitchFamily="18" charset="0"/>
                <a:cs typeface="Times New Roman" panose="02020603050405020304" pitchFamily="18" charset="0"/>
              </a:rPr>
              <a:t>nMOS</a:t>
            </a:r>
            <a:r>
              <a:rPr lang="en-US" sz="2400" b="1" i="1" dirty="0">
                <a:solidFill>
                  <a:srgbClr val="0000FF"/>
                </a:solidFill>
                <a:latin typeface="Times New Roman" panose="02020603050405020304" pitchFamily="18" charset="0"/>
                <a:cs typeface="Times New Roman" panose="02020603050405020304" pitchFamily="18" charset="0"/>
              </a:rPr>
              <a:t> enhancement mode pull-up </a:t>
            </a:r>
            <a:r>
              <a:rPr lang="en-US" sz="2400" b="1" dirty="0">
                <a:solidFill>
                  <a:srgbClr val="0000FF"/>
                </a:solidFill>
                <a:latin typeface="Times New Roman" panose="02020603050405020304" pitchFamily="18" charset="0"/>
                <a:cs typeface="Times New Roman" panose="02020603050405020304" pitchFamily="18" charset="0"/>
              </a:rPr>
              <a:t>.</a:t>
            </a:r>
          </a:p>
          <a:p>
            <a:pPr marL="0" indent="0" algn="just">
              <a:buNone/>
            </a:pPr>
            <a:r>
              <a:rPr lang="en-US" sz="2400" dirty="0">
                <a:latin typeface="Times New Roman" panose="02020603050405020304" pitchFamily="18" charset="0"/>
                <a:cs typeface="Times New Roman" panose="02020603050405020304" pitchFamily="18" charset="0"/>
              </a:rPr>
              <a:t>(a) Dissipation is high since current flows when </a:t>
            </a:r>
            <a:r>
              <a:rPr lang="en-US" sz="2400" i="1" dirty="0">
                <a:latin typeface="Times New Roman" panose="02020603050405020304" pitchFamily="18" charset="0"/>
                <a:cs typeface="Times New Roman" panose="02020603050405020304" pitchFamily="18" charset="0"/>
              </a:rPr>
              <a:t>Vin </a:t>
            </a:r>
            <a:r>
              <a:rPr lang="en-US" sz="2400" dirty="0">
                <a:latin typeface="Times New Roman" panose="02020603050405020304" pitchFamily="18" charset="0"/>
                <a:cs typeface="Times New Roman" panose="02020603050405020304" pitchFamily="18" charset="0"/>
              </a:rPr>
              <a:t>= logical 1 </a:t>
            </a:r>
            <a:r>
              <a:rPr lang="en-US" sz="2400" i="1" dirty="0">
                <a:latin typeface="Times New Roman" panose="02020603050405020304" pitchFamily="18" charset="0"/>
                <a:cs typeface="Times New Roman" panose="02020603050405020304" pitchFamily="18" charset="0"/>
              </a:rPr>
              <a:t>(V</a:t>
            </a:r>
            <a:r>
              <a:rPr lang="en-US" sz="2400" i="1" baseline="-25000" dirty="0">
                <a:latin typeface="Times New Roman" panose="02020603050405020304" pitchFamily="18" charset="0"/>
                <a:cs typeface="Times New Roman" panose="02020603050405020304" pitchFamily="18" charset="0"/>
              </a:rPr>
              <a:t>GG</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returned to </a:t>
            </a:r>
            <a:r>
              <a:rPr lang="en-US" sz="2400" i="1" dirty="0">
                <a:latin typeface="Times New Roman" panose="02020603050405020304" pitchFamily="18" charset="0"/>
                <a:cs typeface="Times New Roman" panose="02020603050405020304" pitchFamily="18" charset="0"/>
              </a:rPr>
              <a:t>V</a:t>
            </a:r>
            <a:r>
              <a:rPr lang="en-US" sz="2400" i="1" baseline="-25000" dirty="0">
                <a:latin typeface="Times New Roman" panose="02020603050405020304" pitchFamily="18" charset="0"/>
                <a:cs typeface="Times New Roman" panose="02020603050405020304" pitchFamily="18" charset="0"/>
              </a:rPr>
              <a:t>DD</a:t>
            </a:r>
            <a:r>
              <a:rPr lang="en-US" sz="2400" i="1" dirty="0">
                <a:latin typeface="Times New Roman" panose="02020603050405020304" pitchFamily="18" charset="0"/>
                <a:cs typeface="Times New Roman" panose="02020603050405020304" pitchFamily="18" charset="0"/>
              </a:rPr>
              <a:t>) .</a:t>
            </a:r>
          </a:p>
          <a:p>
            <a:pPr marL="0" indent="0" algn="just">
              <a:buNone/>
            </a:pPr>
            <a:r>
              <a:rPr lang="en-US" sz="2400" dirty="0">
                <a:latin typeface="Times New Roman" panose="02020603050405020304" pitchFamily="18" charset="0"/>
                <a:cs typeface="Times New Roman" panose="02020603050405020304" pitchFamily="18" charset="0"/>
              </a:rPr>
              <a:t>(b) </a:t>
            </a:r>
            <a:r>
              <a:rPr lang="en-US" sz="2400" i="1" dirty="0" err="1">
                <a:latin typeface="Times New Roman" panose="02020603050405020304" pitchFamily="18" charset="0"/>
                <a:cs typeface="Times New Roman" panose="02020603050405020304" pitchFamily="18" charset="0"/>
              </a:rPr>
              <a:t>Vout</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can never reach </a:t>
            </a:r>
            <a:r>
              <a:rPr lang="en-US" sz="2400" i="1" dirty="0">
                <a:latin typeface="Times New Roman" panose="02020603050405020304" pitchFamily="18" charset="0"/>
                <a:cs typeface="Times New Roman" panose="02020603050405020304" pitchFamily="18" charset="0"/>
              </a:rPr>
              <a:t>V</a:t>
            </a:r>
            <a:r>
              <a:rPr lang="en-US" sz="2400" i="1" baseline="-25000" dirty="0">
                <a:latin typeface="Times New Roman" panose="02020603050405020304" pitchFamily="18" charset="0"/>
                <a:cs typeface="Times New Roman" panose="02020603050405020304" pitchFamily="18" charset="0"/>
              </a:rPr>
              <a:t> DD </a:t>
            </a:r>
            <a:r>
              <a:rPr lang="en-US" sz="2400" dirty="0">
                <a:latin typeface="Times New Roman" panose="02020603050405020304" pitchFamily="18" charset="0"/>
                <a:cs typeface="Times New Roman" panose="02020603050405020304" pitchFamily="18" charset="0"/>
              </a:rPr>
              <a:t>(logical 1) if </a:t>
            </a:r>
            <a:r>
              <a:rPr lang="en-US" sz="2400" i="1" dirty="0">
                <a:latin typeface="Times New Roman" panose="02020603050405020304" pitchFamily="18" charset="0"/>
                <a:cs typeface="Times New Roman" panose="02020603050405020304" pitchFamily="18" charset="0"/>
              </a:rPr>
              <a:t>V </a:t>
            </a:r>
            <a:r>
              <a:rPr lang="en-US" sz="2400" i="1" baseline="-25000" dirty="0">
                <a:latin typeface="Times New Roman" panose="02020603050405020304" pitchFamily="18" charset="0"/>
                <a:cs typeface="Times New Roman" panose="02020603050405020304" pitchFamily="18" charset="0"/>
              </a:rPr>
              <a:t>GG</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V </a:t>
            </a:r>
            <a:r>
              <a:rPr lang="en-US" sz="2400" i="1" baseline="-25000" dirty="0">
                <a:latin typeface="Times New Roman" panose="02020603050405020304" pitchFamily="18" charset="0"/>
                <a:cs typeface="Times New Roman" panose="02020603050405020304" pitchFamily="18" charset="0"/>
              </a:rPr>
              <a:t>DD</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as is normally the case.</a:t>
            </a:r>
          </a:p>
          <a:p>
            <a:pPr marL="0" indent="0" algn="just">
              <a:buNone/>
            </a:pPr>
            <a:r>
              <a:rPr lang="en-US" sz="2400" dirty="0">
                <a:latin typeface="Times New Roman" panose="02020603050405020304" pitchFamily="18" charset="0"/>
                <a:cs typeface="Times New Roman" panose="02020603050405020304" pitchFamily="18" charset="0"/>
              </a:rPr>
              <a:t>(c) </a:t>
            </a:r>
            <a:r>
              <a:rPr lang="en-US" sz="2400" i="1" dirty="0">
                <a:latin typeface="Times New Roman" panose="02020603050405020304" pitchFamily="18" charset="0"/>
                <a:cs typeface="Times New Roman" panose="02020603050405020304" pitchFamily="18" charset="0"/>
              </a:rPr>
              <a:t>V</a:t>
            </a:r>
            <a:r>
              <a:rPr lang="en-US" sz="2400" i="1" baseline="-25000" dirty="0">
                <a:latin typeface="Times New Roman" panose="02020603050405020304" pitchFamily="18" charset="0"/>
                <a:cs typeface="Times New Roman" panose="02020603050405020304" pitchFamily="18" charset="0"/>
              </a:rPr>
              <a:t>GG</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may be derived from a switching source, for example, one phase of a clock, so that dissipation can be greatly reduced.</a:t>
            </a:r>
          </a:p>
          <a:p>
            <a:pPr marL="0" indent="0" algn="just">
              <a:buNone/>
            </a:pPr>
            <a:r>
              <a:rPr lang="en-US" sz="2400" dirty="0">
                <a:latin typeface="Times New Roman" panose="02020603050405020304" pitchFamily="18" charset="0"/>
                <a:cs typeface="Times New Roman" panose="02020603050405020304" pitchFamily="18" charset="0"/>
              </a:rPr>
              <a:t>(d) If </a:t>
            </a:r>
            <a:r>
              <a:rPr lang="en-US" sz="2400" i="1" dirty="0">
                <a:latin typeface="Times New Roman" panose="02020603050405020304" pitchFamily="18" charset="0"/>
                <a:cs typeface="Times New Roman" panose="02020603050405020304" pitchFamily="18" charset="0"/>
              </a:rPr>
              <a:t>V</a:t>
            </a:r>
            <a:r>
              <a:rPr lang="en-US" sz="2400" i="1" baseline="-25000" dirty="0">
                <a:latin typeface="Times New Roman" panose="02020603050405020304" pitchFamily="18" charset="0"/>
                <a:cs typeface="Times New Roman" panose="02020603050405020304" pitchFamily="18" charset="0"/>
              </a:rPr>
              <a:t>GG</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higher than </a:t>
            </a:r>
            <a:r>
              <a:rPr lang="en-US" sz="2400" i="1" dirty="0">
                <a:latin typeface="Times New Roman" panose="02020603050405020304" pitchFamily="18" charset="0"/>
                <a:cs typeface="Times New Roman" panose="02020603050405020304" pitchFamily="18" charset="0"/>
              </a:rPr>
              <a:t>V</a:t>
            </a:r>
            <a:r>
              <a:rPr lang="en-US" sz="2400" i="1" baseline="-25000" dirty="0">
                <a:latin typeface="Times New Roman" panose="02020603050405020304" pitchFamily="18" charset="0"/>
                <a:cs typeface="Times New Roman" panose="02020603050405020304" pitchFamily="18" charset="0"/>
              </a:rPr>
              <a:t>DD</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then an extra supply rail is required.</a:t>
            </a:r>
          </a:p>
        </p:txBody>
      </p:sp>
      <p:pic>
        <p:nvPicPr>
          <p:cNvPr id="5" name="Picture 4"/>
          <p:cNvPicPr>
            <a:picLocks noChangeAspect="1"/>
          </p:cNvPicPr>
          <p:nvPr/>
        </p:nvPicPr>
        <p:blipFill>
          <a:blip r:embed="rId2"/>
          <a:stretch>
            <a:fillRect/>
          </a:stretch>
        </p:blipFill>
        <p:spPr>
          <a:xfrm>
            <a:off x="118534" y="4647516"/>
            <a:ext cx="6209697" cy="3632884"/>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6596292" y="4647516"/>
            <a:ext cx="5715579" cy="3632884"/>
          </a:xfrm>
          <a:prstGeom prst="rect">
            <a:avLst/>
          </a:prstGeom>
          <a:ln>
            <a:solidFill>
              <a:srgbClr val="C00000"/>
            </a:solidFill>
          </a:ln>
        </p:spPr>
      </p:pic>
      <p:sp>
        <p:nvSpPr>
          <p:cNvPr id="7" name="Slide Number Placeholder 6"/>
          <p:cNvSpPr>
            <a:spLocks noGrp="1"/>
          </p:cNvSpPr>
          <p:nvPr>
            <p:ph type="sldNum" sz="quarter" idx="12"/>
          </p:nvPr>
        </p:nvSpPr>
        <p:spPr/>
        <p:txBody>
          <a:bodyPr/>
          <a:lstStyle/>
          <a:p>
            <a:fld id="{BC9AEAF6-A69E-465E-A28F-A9769C2EDB3D}" type="slidenum">
              <a:rPr lang="en-IN" smtClean="0"/>
              <a:pPr/>
              <a:t>173</a:t>
            </a:fld>
            <a:endParaRPr lang="en-IN"/>
          </a:p>
        </p:txBody>
      </p:sp>
      <p:sp>
        <p:nvSpPr>
          <p:cNvPr id="8" name="Date Placeholder 7"/>
          <p:cNvSpPr>
            <a:spLocks noGrp="1"/>
          </p:cNvSpPr>
          <p:nvPr>
            <p:ph type="dt" sz="half" idx="10"/>
          </p:nvPr>
        </p:nvSpPr>
        <p:spPr/>
        <p:txBody>
          <a:bodyPr/>
          <a:lstStyle/>
          <a:p>
            <a:fld id="{50C3F69E-8B6E-4A36-8CB3-0991F7EB3641}" type="datetime1">
              <a:rPr lang="en-IN" smtClean="0"/>
              <a:t>11-01-2024</a:t>
            </a:fld>
            <a:endParaRPr lang="en-IN"/>
          </a:p>
        </p:txBody>
      </p:sp>
    </p:spTree>
    <p:extLst>
      <p:ext uri="{BB962C8B-B14F-4D97-AF65-F5344CB8AC3E}">
        <p14:creationId xmlns:p14="http://schemas.microsoft.com/office/powerpoint/2010/main" val="341626021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46451" y="164839"/>
            <a:ext cx="6107897" cy="357332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739946" y="135061"/>
            <a:ext cx="5715579" cy="3632884"/>
          </a:xfrm>
          <a:prstGeom prst="rect">
            <a:avLst/>
          </a:prstGeom>
          <a:ln>
            <a:solidFill>
              <a:srgbClr val="C00000"/>
            </a:solidFill>
          </a:ln>
        </p:spPr>
      </p:pic>
      <p:pic>
        <p:nvPicPr>
          <p:cNvPr id="6" name="Picture 5"/>
          <p:cNvPicPr>
            <a:picLocks noChangeAspect="1"/>
          </p:cNvPicPr>
          <p:nvPr/>
        </p:nvPicPr>
        <p:blipFill>
          <a:blip r:embed="rId4"/>
          <a:stretch>
            <a:fillRect/>
          </a:stretch>
        </p:blipFill>
        <p:spPr>
          <a:xfrm>
            <a:off x="3257776" y="3738167"/>
            <a:ext cx="6823196" cy="4364144"/>
          </a:xfrm>
          <a:prstGeom prst="rect">
            <a:avLst/>
          </a:prstGeom>
          <a:ln>
            <a:solidFill>
              <a:srgbClr val="C00000"/>
            </a:solidFill>
          </a:ln>
        </p:spPr>
      </p:pic>
      <p:sp>
        <p:nvSpPr>
          <p:cNvPr id="7" name="Slide Number Placeholder 6"/>
          <p:cNvSpPr>
            <a:spLocks noGrp="1"/>
          </p:cNvSpPr>
          <p:nvPr>
            <p:ph type="sldNum" sz="quarter" idx="12"/>
          </p:nvPr>
        </p:nvSpPr>
        <p:spPr/>
        <p:txBody>
          <a:bodyPr/>
          <a:lstStyle/>
          <a:p>
            <a:fld id="{BC9AEAF6-A69E-465E-A28F-A9769C2EDB3D}" type="slidenum">
              <a:rPr lang="en-IN" smtClean="0"/>
              <a:pPr/>
              <a:t>174</a:t>
            </a:fld>
            <a:endParaRPr lang="en-IN"/>
          </a:p>
        </p:txBody>
      </p:sp>
      <p:sp>
        <p:nvSpPr>
          <p:cNvPr id="8" name="Date Placeholder 7"/>
          <p:cNvSpPr>
            <a:spLocks noGrp="1"/>
          </p:cNvSpPr>
          <p:nvPr>
            <p:ph type="dt" sz="half" idx="10"/>
          </p:nvPr>
        </p:nvSpPr>
        <p:spPr/>
        <p:txBody>
          <a:bodyPr/>
          <a:lstStyle/>
          <a:p>
            <a:fld id="{4C1430D7-4A53-40FA-B836-D50A6ACBA9AF}" type="datetime1">
              <a:rPr lang="en-IN" smtClean="0"/>
              <a:t>11-01-2024</a:t>
            </a:fld>
            <a:endParaRPr lang="en-IN"/>
          </a:p>
        </p:txBody>
      </p:sp>
    </p:spTree>
    <p:extLst>
      <p:ext uri="{BB962C8B-B14F-4D97-AF65-F5344CB8AC3E}">
        <p14:creationId xmlns:p14="http://schemas.microsoft.com/office/powerpoint/2010/main" val="342092991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164839"/>
            <a:ext cx="744855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rgbClr val="FFFF00"/>
                </a:solidFill>
                <a:latin typeface="Times" panose="02020603050405020304" pitchFamily="18" charset="0"/>
                <a:cs typeface="Times" panose="02020603050405020304" pitchFamily="18" charset="0"/>
              </a:rPr>
              <a:t>Noise margin</a:t>
            </a:r>
          </a:p>
        </p:txBody>
      </p:sp>
      <p:sp>
        <p:nvSpPr>
          <p:cNvPr id="7" name="Slide Number Placeholder 6"/>
          <p:cNvSpPr>
            <a:spLocks noGrp="1"/>
          </p:cNvSpPr>
          <p:nvPr>
            <p:ph type="sldNum" sz="quarter" idx="12"/>
          </p:nvPr>
        </p:nvSpPr>
        <p:spPr/>
        <p:txBody>
          <a:bodyPr/>
          <a:lstStyle/>
          <a:p>
            <a:fld id="{BC9AEAF6-A69E-465E-A28F-A9769C2EDB3D}" type="slidenum">
              <a:rPr lang="en-IN" smtClean="0"/>
              <a:pPr/>
              <a:t>175</a:t>
            </a:fld>
            <a:endParaRPr lang="en-IN"/>
          </a:p>
        </p:txBody>
      </p:sp>
      <p:sp>
        <p:nvSpPr>
          <p:cNvPr id="8" name="Date Placeholder 7"/>
          <p:cNvSpPr>
            <a:spLocks noGrp="1"/>
          </p:cNvSpPr>
          <p:nvPr>
            <p:ph type="dt" sz="half" idx="10"/>
          </p:nvPr>
        </p:nvSpPr>
        <p:spPr/>
        <p:txBody>
          <a:bodyPr/>
          <a:lstStyle/>
          <a:p>
            <a:fld id="{E41D0288-192E-4FAC-AF2F-86807829C685}" type="datetime1">
              <a:rPr lang="en-IN" smtClean="0"/>
              <a:t>11-01-2024</a:t>
            </a:fld>
            <a:endParaRPr lang="en-IN"/>
          </a:p>
        </p:txBody>
      </p:sp>
      <p:pic>
        <p:nvPicPr>
          <p:cNvPr id="14" name="Picture 4">
            <a:extLst>
              <a:ext uri="{FF2B5EF4-FFF2-40B4-BE49-F238E27FC236}">
                <a16:creationId xmlns:a16="http://schemas.microsoft.com/office/drawing/2014/main" id="{664C1B9F-2E3C-16D7-A7B4-7850C80C5B97}"/>
              </a:ext>
            </a:extLst>
          </p:cNvPr>
          <p:cNvPicPr>
            <a:picLocks noChangeAspect="1" noChangeArrowheads="1"/>
          </p:cNvPicPr>
          <p:nvPr/>
        </p:nvPicPr>
        <p:blipFill>
          <a:blip r:embed="rId2"/>
          <a:srcRect/>
          <a:stretch>
            <a:fillRect/>
          </a:stretch>
        </p:blipFill>
        <p:spPr bwMode="auto">
          <a:xfrm>
            <a:off x="2262561" y="1088334"/>
            <a:ext cx="8333628" cy="3086802"/>
          </a:xfrm>
          <a:prstGeom prst="rect">
            <a:avLst/>
          </a:prstGeom>
          <a:noFill/>
          <a:ln w="12700">
            <a:noFill/>
            <a:miter lim="800000"/>
            <a:headEnd/>
            <a:tailEnd/>
          </a:ln>
          <a:effectLst/>
        </p:spPr>
      </p:pic>
      <p:pic>
        <p:nvPicPr>
          <p:cNvPr id="15" name="Picture 5">
            <a:extLst>
              <a:ext uri="{FF2B5EF4-FFF2-40B4-BE49-F238E27FC236}">
                <a16:creationId xmlns:a16="http://schemas.microsoft.com/office/drawing/2014/main" id="{9F85EC2F-68BA-EBD0-010F-CD0657E492BD}"/>
              </a:ext>
            </a:extLst>
          </p:cNvPr>
          <p:cNvPicPr>
            <a:picLocks noChangeAspect="1" noChangeArrowheads="1"/>
          </p:cNvPicPr>
          <p:nvPr/>
        </p:nvPicPr>
        <p:blipFill>
          <a:blip r:embed="rId3"/>
          <a:srcRect/>
          <a:stretch>
            <a:fillRect/>
          </a:stretch>
        </p:blipFill>
        <p:spPr bwMode="auto">
          <a:xfrm>
            <a:off x="2257563" y="4299445"/>
            <a:ext cx="8439151" cy="3595688"/>
          </a:xfrm>
          <a:prstGeom prst="rect">
            <a:avLst/>
          </a:prstGeom>
          <a:noFill/>
          <a:ln w="12700">
            <a:noFill/>
            <a:miter lim="800000"/>
            <a:headEnd/>
            <a:tailEnd/>
          </a:ln>
          <a:effectLst/>
        </p:spPr>
      </p:pic>
    </p:spTree>
    <p:extLst>
      <p:ext uri="{BB962C8B-B14F-4D97-AF65-F5344CB8AC3E}">
        <p14:creationId xmlns:p14="http://schemas.microsoft.com/office/powerpoint/2010/main" val="160503081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164839"/>
            <a:ext cx="744855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rgbClr val="FFFF00"/>
                </a:solidFill>
                <a:latin typeface="Times" panose="02020603050405020304" pitchFamily="18" charset="0"/>
                <a:cs typeface="Times" panose="02020603050405020304" pitchFamily="18" charset="0"/>
              </a:rPr>
              <a:t>Noise margin</a:t>
            </a:r>
          </a:p>
        </p:txBody>
      </p:sp>
      <p:sp>
        <p:nvSpPr>
          <p:cNvPr id="3" name="Content Placeholder 2"/>
          <p:cNvSpPr>
            <a:spLocks noGrp="1"/>
          </p:cNvSpPr>
          <p:nvPr>
            <p:ph idx="1"/>
          </p:nvPr>
        </p:nvSpPr>
        <p:spPr>
          <a:xfrm>
            <a:off x="424372" y="1262299"/>
            <a:ext cx="7809462" cy="877608"/>
          </a:xfrm>
        </p:spPr>
        <p:txBody>
          <a:bodyPr>
            <a:noAutofit/>
          </a:bodyPr>
          <a:lstStyle/>
          <a:p>
            <a:pPr algn="just"/>
            <a:r>
              <a:rPr lang="en-US" sz="2400" dirty="0">
                <a:latin typeface="Times" panose="02020603050405020304" pitchFamily="18" charset="0"/>
                <a:cs typeface="Times" panose="02020603050405020304" pitchFamily="18" charset="0"/>
              </a:rPr>
              <a:t>It is a parameter related to the </a:t>
            </a:r>
            <a:r>
              <a:rPr lang="en-US" sz="2400" dirty="0">
                <a:solidFill>
                  <a:srgbClr val="0000FF"/>
                </a:solidFill>
                <a:latin typeface="Times" panose="02020603050405020304" pitchFamily="18" charset="0"/>
                <a:cs typeface="Times" panose="02020603050405020304" pitchFamily="18" charset="0"/>
              </a:rPr>
              <a:t>transfer characteristics. </a:t>
            </a:r>
          </a:p>
        </p:txBody>
      </p:sp>
      <p:sp>
        <p:nvSpPr>
          <p:cNvPr id="4" name="Rectangle 3"/>
          <p:cNvSpPr/>
          <p:nvPr/>
        </p:nvSpPr>
        <p:spPr>
          <a:xfrm>
            <a:off x="424371" y="6158875"/>
            <a:ext cx="11374923" cy="1631216"/>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panose="02020603050405020304" pitchFamily="18" charset="0"/>
                <a:cs typeface="Times" panose="02020603050405020304" pitchFamily="18" charset="0"/>
              </a:rPr>
              <a:t>Similarly, the N</a:t>
            </a:r>
            <a:r>
              <a:rPr lang="en-US" sz="2400" baseline="-25000" dirty="0">
                <a:latin typeface="Times" panose="02020603050405020304" pitchFamily="18" charset="0"/>
                <a:cs typeface="Times" panose="02020603050405020304" pitchFamily="18" charset="0"/>
              </a:rPr>
              <a:t>H</a:t>
            </a:r>
            <a:r>
              <a:rPr lang="en-US" sz="2400" dirty="0">
                <a:latin typeface="Times" panose="02020603050405020304" pitchFamily="18" charset="0"/>
                <a:cs typeface="Times" panose="02020603050405020304" pitchFamily="18" charset="0"/>
              </a:rPr>
              <a:t> is the </a:t>
            </a:r>
            <a:r>
              <a:rPr lang="en-US" sz="2400" dirty="0">
                <a:solidFill>
                  <a:srgbClr val="C00000"/>
                </a:solidFill>
                <a:latin typeface="Times" panose="02020603050405020304" pitchFamily="18" charset="0"/>
                <a:cs typeface="Times" panose="02020603050405020304" pitchFamily="18" charset="0"/>
              </a:rPr>
              <a:t>difference in magnitude </a:t>
            </a:r>
            <a:r>
              <a:rPr lang="en-US" sz="2400" dirty="0">
                <a:latin typeface="Times" panose="02020603050405020304" pitchFamily="18" charset="0"/>
                <a:cs typeface="Times" panose="02020603050405020304" pitchFamily="18" charset="0"/>
              </a:rPr>
              <a:t>between the </a:t>
            </a:r>
            <a:r>
              <a:rPr lang="en-US" sz="2400" dirty="0">
                <a:solidFill>
                  <a:srgbClr val="C00000"/>
                </a:solidFill>
                <a:latin typeface="Times" panose="02020603050405020304" pitchFamily="18" charset="0"/>
                <a:cs typeface="Times" panose="02020603050405020304" pitchFamily="18" charset="0"/>
              </a:rPr>
              <a:t>minimum HIGH output voltage</a:t>
            </a:r>
            <a:r>
              <a:rPr lang="en-US" sz="2400" dirty="0">
                <a:latin typeface="Times" panose="02020603050405020304" pitchFamily="18" charset="0"/>
                <a:cs typeface="Times" panose="02020603050405020304" pitchFamily="18" charset="0"/>
              </a:rPr>
              <a:t> of the </a:t>
            </a:r>
            <a:r>
              <a:rPr lang="en-US" sz="2400" dirty="0">
                <a:solidFill>
                  <a:srgbClr val="C00000"/>
                </a:solidFill>
                <a:latin typeface="Times" panose="02020603050405020304" pitchFamily="18" charset="0"/>
                <a:cs typeface="Times" panose="02020603050405020304" pitchFamily="18" charset="0"/>
              </a:rPr>
              <a:t>driving gate </a:t>
            </a:r>
            <a:r>
              <a:rPr lang="en-US" sz="2400" dirty="0">
                <a:latin typeface="Times" panose="02020603050405020304" pitchFamily="18" charset="0"/>
                <a:cs typeface="Times" panose="02020603050405020304" pitchFamily="18" charset="0"/>
              </a:rPr>
              <a:t>and the </a:t>
            </a:r>
            <a:r>
              <a:rPr lang="en-US" sz="2400" dirty="0">
                <a:solidFill>
                  <a:srgbClr val="C00000"/>
                </a:solidFill>
                <a:latin typeface="Times" panose="02020603050405020304" pitchFamily="18" charset="0"/>
                <a:cs typeface="Times" panose="02020603050405020304" pitchFamily="18" charset="0"/>
              </a:rPr>
              <a:t>minimum HIGH input voltage</a:t>
            </a:r>
            <a:r>
              <a:rPr lang="en-US" sz="2400" dirty="0">
                <a:latin typeface="Times" panose="02020603050405020304" pitchFamily="18" charset="0"/>
                <a:cs typeface="Times" panose="02020603050405020304" pitchFamily="18" charset="0"/>
              </a:rPr>
              <a:t> recognizable by the </a:t>
            </a:r>
            <a:r>
              <a:rPr lang="en-US" sz="2400" dirty="0">
                <a:solidFill>
                  <a:srgbClr val="C00000"/>
                </a:solidFill>
                <a:latin typeface="Times" panose="02020603050405020304" pitchFamily="18" charset="0"/>
                <a:cs typeface="Times" panose="02020603050405020304" pitchFamily="18" charset="0"/>
              </a:rPr>
              <a:t>driven gate. </a:t>
            </a:r>
          </a:p>
          <a:p>
            <a:pPr algn="just"/>
            <a:r>
              <a:rPr lang="en-US" sz="2400" dirty="0">
                <a:latin typeface="Times" panose="02020603050405020304" pitchFamily="18" charset="0"/>
                <a:cs typeface="Times" panose="02020603050405020304" pitchFamily="18" charset="0"/>
              </a:rPr>
              <a:t>										   </a:t>
            </a:r>
            <a:r>
              <a:rPr lang="en-US" sz="2800" b="1" dirty="0">
                <a:solidFill>
                  <a:srgbClr val="C00000"/>
                </a:solidFill>
                <a:latin typeface="Times" panose="02020603050405020304" pitchFamily="18" charset="0"/>
                <a:cs typeface="Times" panose="02020603050405020304" pitchFamily="18" charset="0"/>
              </a:rPr>
              <a:t>N</a:t>
            </a:r>
            <a:r>
              <a:rPr lang="en-US" sz="2800" b="1" baseline="-25000" dirty="0">
                <a:solidFill>
                  <a:srgbClr val="C00000"/>
                </a:solidFill>
                <a:latin typeface="Times" panose="02020603050405020304" pitchFamily="18" charset="0"/>
                <a:cs typeface="Times" panose="02020603050405020304" pitchFamily="18" charset="0"/>
              </a:rPr>
              <a:t>H</a:t>
            </a:r>
            <a:r>
              <a:rPr lang="en-US" sz="2800" b="1" dirty="0">
                <a:solidFill>
                  <a:srgbClr val="C00000"/>
                </a:solidFill>
                <a:latin typeface="Times" panose="02020603050405020304" pitchFamily="18" charset="0"/>
                <a:cs typeface="Times" panose="02020603050405020304" pitchFamily="18" charset="0"/>
              </a:rPr>
              <a:t> =|V</a:t>
            </a:r>
            <a:r>
              <a:rPr lang="en-US" sz="2800" b="1" baseline="-25000" dirty="0">
                <a:solidFill>
                  <a:srgbClr val="C00000"/>
                </a:solidFill>
                <a:latin typeface="Times" panose="02020603050405020304" pitchFamily="18" charset="0"/>
                <a:cs typeface="Times" panose="02020603050405020304" pitchFamily="18" charset="0"/>
              </a:rPr>
              <a:t>OH</a:t>
            </a:r>
            <a:r>
              <a:rPr lang="en-US" sz="2800" b="1" dirty="0">
                <a:solidFill>
                  <a:srgbClr val="C00000"/>
                </a:solidFill>
                <a:latin typeface="Times" panose="02020603050405020304" pitchFamily="18" charset="0"/>
                <a:cs typeface="Times" panose="02020603050405020304" pitchFamily="18" charset="0"/>
              </a:rPr>
              <a:t> - V</a:t>
            </a:r>
            <a:r>
              <a:rPr lang="en-US" sz="2800" b="1" baseline="-25000" dirty="0">
                <a:solidFill>
                  <a:srgbClr val="C00000"/>
                </a:solidFill>
                <a:latin typeface="Times" panose="02020603050405020304" pitchFamily="18" charset="0"/>
                <a:cs typeface="Times" panose="02020603050405020304" pitchFamily="18" charset="0"/>
              </a:rPr>
              <a:t>IH</a:t>
            </a:r>
            <a:r>
              <a:rPr lang="en-US" sz="2800" b="1" dirty="0">
                <a:solidFill>
                  <a:srgbClr val="C00000"/>
                </a:solidFill>
                <a:latin typeface="Times" panose="02020603050405020304" pitchFamily="18" charset="0"/>
                <a:cs typeface="Times" panose="02020603050405020304" pitchFamily="18" charset="0"/>
              </a:rPr>
              <a:t>| </a:t>
            </a:r>
          </a:p>
        </p:txBody>
      </p:sp>
      <p:sp>
        <p:nvSpPr>
          <p:cNvPr id="5" name="Rectangle 4"/>
          <p:cNvSpPr/>
          <p:nvPr/>
        </p:nvSpPr>
        <p:spPr>
          <a:xfrm>
            <a:off x="574252" y="4793860"/>
            <a:ext cx="11636180" cy="1261884"/>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85750" indent="-285750" algn="just">
              <a:buFont typeface="Arial" panose="020B0604020202020204" pitchFamily="34" charset="0"/>
              <a:buChar char="•"/>
            </a:pPr>
            <a:r>
              <a:rPr lang="en-US" sz="2400" dirty="0">
                <a:latin typeface="Times" panose="02020603050405020304" pitchFamily="18" charset="0"/>
                <a:cs typeface="Times" panose="02020603050405020304" pitchFamily="18" charset="0"/>
              </a:rPr>
              <a:t>N</a:t>
            </a:r>
            <a:r>
              <a:rPr lang="en-US" sz="2400" baseline="-25000" dirty="0">
                <a:latin typeface="Times" panose="02020603050405020304" pitchFamily="18" charset="0"/>
                <a:cs typeface="Times" panose="02020603050405020304" pitchFamily="18" charset="0"/>
              </a:rPr>
              <a:t>L</a:t>
            </a:r>
            <a:r>
              <a:rPr lang="en-US" sz="2400" dirty="0">
                <a:latin typeface="Times" panose="02020603050405020304" pitchFamily="18" charset="0"/>
                <a:cs typeface="Times" panose="02020603050405020304" pitchFamily="18" charset="0"/>
              </a:rPr>
              <a:t> is defined as the </a:t>
            </a:r>
            <a:r>
              <a:rPr lang="en-US" sz="2400" dirty="0">
                <a:solidFill>
                  <a:srgbClr val="0000FF"/>
                </a:solidFill>
                <a:latin typeface="Times" panose="02020603050405020304" pitchFamily="18" charset="0"/>
                <a:cs typeface="Times" panose="02020603050405020304" pitchFamily="18" charset="0"/>
              </a:rPr>
              <a:t>difference in magnitude </a:t>
            </a:r>
            <a:r>
              <a:rPr lang="en-US" sz="2400" dirty="0">
                <a:latin typeface="Times" panose="02020603050405020304" pitchFamily="18" charset="0"/>
                <a:cs typeface="Times" panose="02020603050405020304" pitchFamily="18" charset="0"/>
              </a:rPr>
              <a:t>between the </a:t>
            </a:r>
            <a:r>
              <a:rPr lang="en-US" sz="2400" dirty="0">
                <a:solidFill>
                  <a:srgbClr val="0000FF"/>
                </a:solidFill>
                <a:latin typeface="Times" panose="02020603050405020304" pitchFamily="18" charset="0"/>
                <a:cs typeface="Times" panose="02020603050405020304" pitchFamily="18" charset="0"/>
              </a:rPr>
              <a:t>maximum LOW input voltage </a:t>
            </a:r>
            <a:r>
              <a:rPr lang="en-US" sz="2400" dirty="0">
                <a:latin typeface="Times" panose="02020603050405020304" pitchFamily="18" charset="0"/>
                <a:cs typeface="Times" panose="02020603050405020304" pitchFamily="18" charset="0"/>
              </a:rPr>
              <a:t>recognized </a:t>
            </a:r>
            <a:r>
              <a:rPr lang="en-US" sz="2400" dirty="0">
                <a:solidFill>
                  <a:srgbClr val="0000FF"/>
                </a:solidFill>
                <a:latin typeface="Times" panose="02020603050405020304" pitchFamily="18" charset="0"/>
                <a:cs typeface="Times" panose="02020603050405020304" pitchFamily="18" charset="0"/>
              </a:rPr>
              <a:t>by the driven gate </a:t>
            </a:r>
            <a:r>
              <a:rPr lang="en-US" sz="2400" dirty="0">
                <a:latin typeface="Times" panose="02020603050405020304" pitchFamily="18" charset="0"/>
                <a:cs typeface="Times" panose="02020603050405020304" pitchFamily="18" charset="0"/>
              </a:rPr>
              <a:t>and the </a:t>
            </a:r>
            <a:r>
              <a:rPr lang="en-US" sz="2400" dirty="0">
                <a:solidFill>
                  <a:srgbClr val="0000FF"/>
                </a:solidFill>
                <a:latin typeface="Times" panose="02020603050405020304" pitchFamily="18" charset="0"/>
                <a:cs typeface="Times" panose="02020603050405020304" pitchFamily="18" charset="0"/>
              </a:rPr>
              <a:t>maximum LOW output voltage </a:t>
            </a:r>
            <a:r>
              <a:rPr lang="en-US" sz="2400" dirty="0">
                <a:latin typeface="Times" panose="02020603050405020304" pitchFamily="18" charset="0"/>
                <a:cs typeface="Times" panose="02020603050405020304" pitchFamily="18" charset="0"/>
              </a:rPr>
              <a:t>of the </a:t>
            </a:r>
            <a:r>
              <a:rPr lang="en-US" sz="2400" dirty="0">
                <a:solidFill>
                  <a:srgbClr val="0000FF"/>
                </a:solidFill>
                <a:latin typeface="Times" panose="02020603050405020304" pitchFamily="18" charset="0"/>
                <a:cs typeface="Times" panose="02020603050405020304" pitchFamily="18" charset="0"/>
              </a:rPr>
              <a:t>driving gate</a:t>
            </a:r>
            <a:r>
              <a:rPr lang="en-US" sz="2400" dirty="0">
                <a:latin typeface="Times" panose="02020603050405020304" pitchFamily="18" charset="0"/>
                <a:cs typeface="Times" panose="02020603050405020304" pitchFamily="18" charset="0"/>
              </a:rPr>
              <a:t>.    </a:t>
            </a:r>
          </a:p>
          <a:p>
            <a:pPr algn="just"/>
            <a:r>
              <a:rPr lang="en-US" sz="2400" dirty="0">
                <a:latin typeface="Times" panose="02020603050405020304" pitchFamily="18" charset="0"/>
                <a:cs typeface="Times" panose="02020603050405020304" pitchFamily="18" charset="0"/>
              </a:rPr>
              <a:t>                                                             </a:t>
            </a:r>
            <a:r>
              <a:rPr lang="en-US" sz="2800" b="1" dirty="0">
                <a:solidFill>
                  <a:srgbClr val="C00000"/>
                </a:solidFill>
                <a:latin typeface="Times" panose="02020603050405020304" pitchFamily="18" charset="0"/>
                <a:cs typeface="Times" panose="02020603050405020304" pitchFamily="18" charset="0"/>
              </a:rPr>
              <a:t>N</a:t>
            </a:r>
            <a:r>
              <a:rPr lang="en-US" sz="2800" b="1" baseline="-25000" dirty="0">
                <a:solidFill>
                  <a:srgbClr val="C00000"/>
                </a:solidFill>
                <a:latin typeface="Times" panose="02020603050405020304" pitchFamily="18" charset="0"/>
                <a:cs typeface="Times" panose="02020603050405020304" pitchFamily="18" charset="0"/>
              </a:rPr>
              <a:t>L</a:t>
            </a:r>
            <a:r>
              <a:rPr lang="en-US" sz="2800" b="1" dirty="0">
                <a:solidFill>
                  <a:srgbClr val="C00000"/>
                </a:solidFill>
                <a:latin typeface="Times" panose="02020603050405020304" pitchFamily="18" charset="0"/>
                <a:cs typeface="Times" panose="02020603050405020304" pitchFamily="18" charset="0"/>
              </a:rPr>
              <a:t> =|V</a:t>
            </a:r>
            <a:r>
              <a:rPr lang="en-US" sz="2800" b="1" baseline="-25000" dirty="0">
                <a:solidFill>
                  <a:srgbClr val="C00000"/>
                </a:solidFill>
                <a:latin typeface="Times" panose="02020603050405020304" pitchFamily="18" charset="0"/>
                <a:cs typeface="Times" panose="02020603050405020304" pitchFamily="18" charset="0"/>
              </a:rPr>
              <a:t>IL</a:t>
            </a:r>
            <a:r>
              <a:rPr lang="en-US" sz="2800" b="1" dirty="0">
                <a:solidFill>
                  <a:srgbClr val="C00000"/>
                </a:solidFill>
                <a:latin typeface="Times" panose="02020603050405020304" pitchFamily="18" charset="0"/>
                <a:cs typeface="Times" panose="02020603050405020304" pitchFamily="18" charset="0"/>
              </a:rPr>
              <a:t> - V</a:t>
            </a:r>
            <a:r>
              <a:rPr lang="en-US" sz="2800" b="1" baseline="-25000" dirty="0">
                <a:solidFill>
                  <a:srgbClr val="C00000"/>
                </a:solidFill>
                <a:latin typeface="Times" panose="02020603050405020304" pitchFamily="18" charset="0"/>
                <a:cs typeface="Times" panose="02020603050405020304" pitchFamily="18" charset="0"/>
              </a:rPr>
              <a:t>OL</a:t>
            </a:r>
            <a:r>
              <a:rPr lang="en-US" sz="2800" b="1" dirty="0">
                <a:solidFill>
                  <a:srgbClr val="C00000"/>
                </a:solidFill>
                <a:latin typeface="Times" panose="02020603050405020304" pitchFamily="18" charset="0"/>
                <a:cs typeface="Times" panose="02020603050405020304" pitchFamily="18" charset="0"/>
              </a:rPr>
              <a:t>| </a:t>
            </a:r>
            <a:endParaRPr lang="en-US" sz="2400" b="1" dirty="0">
              <a:solidFill>
                <a:srgbClr val="C00000"/>
              </a:solidFill>
              <a:latin typeface="Times" panose="02020603050405020304" pitchFamily="18" charset="0"/>
              <a:cs typeface="Times" panose="02020603050405020304" pitchFamily="18" charset="0"/>
            </a:endParaRPr>
          </a:p>
        </p:txBody>
      </p:sp>
      <p:sp>
        <p:nvSpPr>
          <p:cNvPr id="7" name="Slide Number Placeholder 6"/>
          <p:cNvSpPr>
            <a:spLocks noGrp="1"/>
          </p:cNvSpPr>
          <p:nvPr>
            <p:ph type="sldNum" sz="quarter" idx="12"/>
          </p:nvPr>
        </p:nvSpPr>
        <p:spPr/>
        <p:txBody>
          <a:bodyPr/>
          <a:lstStyle/>
          <a:p>
            <a:fld id="{BC9AEAF6-A69E-465E-A28F-A9769C2EDB3D}" type="slidenum">
              <a:rPr lang="en-IN" smtClean="0"/>
              <a:pPr/>
              <a:t>176</a:t>
            </a:fld>
            <a:endParaRPr lang="en-IN"/>
          </a:p>
        </p:txBody>
      </p:sp>
      <p:sp>
        <p:nvSpPr>
          <p:cNvPr id="8" name="Date Placeholder 7"/>
          <p:cNvSpPr>
            <a:spLocks noGrp="1"/>
          </p:cNvSpPr>
          <p:nvPr>
            <p:ph type="dt" sz="half" idx="10"/>
          </p:nvPr>
        </p:nvSpPr>
        <p:spPr/>
        <p:txBody>
          <a:bodyPr/>
          <a:lstStyle/>
          <a:p>
            <a:fld id="{E41D0288-192E-4FAC-AF2F-86807829C685}" type="datetime1">
              <a:rPr lang="en-IN" smtClean="0"/>
              <a:t>11-01-2024</a:t>
            </a:fld>
            <a:endParaRPr lang="en-IN"/>
          </a:p>
        </p:txBody>
      </p:sp>
      <p:sp>
        <p:nvSpPr>
          <p:cNvPr id="6" name="Rectangle 5"/>
          <p:cNvSpPr/>
          <p:nvPr/>
        </p:nvSpPr>
        <p:spPr>
          <a:xfrm>
            <a:off x="450472" y="1894415"/>
            <a:ext cx="11759960" cy="830997"/>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Times" panose="02020603050405020304" pitchFamily="18" charset="0"/>
                <a:cs typeface="Times" panose="02020603050405020304" pitchFamily="18" charset="0"/>
              </a:rPr>
              <a:t>It allows one </a:t>
            </a:r>
            <a:r>
              <a:rPr lang="en-US" sz="2400" dirty="0">
                <a:solidFill>
                  <a:srgbClr val="0000FF"/>
                </a:solidFill>
                <a:latin typeface="Times" panose="02020603050405020304" pitchFamily="18" charset="0"/>
                <a:cs typeface="Times" panose="02020603050405020304" pitchFamily="18" charset="0"/>
              </a:rPr>
              <a:t>to estimate the allowable noise voltage </a:t>
            </a:r>
            <a:r>
              <a:rPr lang="en-US" sz="2400" dirty="0">
                <a:latin typeface="Times" panose="02020603050405020304" pitchFamily="18" charset="0"/>
                <a:cs typeface="Times" panose="02020603050405020304" pitchFamily="18" charset="0"/>
              </a:rPr>
              <a:t>on the </a:t>
            </a:r>
            <a:r>
              <a:rPr lang="en-US" sz="2400" dirty="0">
                <a:solidFill>
                  <a:srgbClr val="0000FF"/>
                </a:solidFill>
                <a:latin typeface="Times" panose="02020603050405020304" pitchFamily="18" charset="0"/>
                <a:cs typeface="Times" panose="02020603050405020304" pitchFamily="18" charset="0"/>
              </a:rPr>
              <a:t>input of a gate </a:t>
            </a:r>
            <a:r>
              <a:rPr lang="en-US" sz="2400" dirty="0">
                <a:latin typeface="Times" panose="02020603050405020304" pitchFamily="18" charset="0"/>
                <a:cs typeface="Times" panose="02020603050405020304" pitchFamily="18" charset="0"/>
              </a:rPr>
              <a:t>so that the </a:t>
            </a:r>
            <a:r>
              <a:rPr lang="en-US" sz="2400" dirty="0">
                <a:solidFill>
                  <a:srgbClr val="0000FF"/>
                </a:solidFill>
                <a:latin typeface="Times" panose="02020603050405020304" pitchFamily="18" charset="0"/>
                <a:cs typeface="Times" panose="02020603050405020304" pitchFamily="18" charset="0"/>
              </a:rPr>
              <a:t>output will not be affected</a:t>
            </a:r>
            <a:r>
              <a:rPr lang="en-US" sz="2400" dirty="0">
                <a:latin typeface="Times" panose="02020603050405020304" pitchFamily="18" charset="0"/>
                <a:cs typeface="Times" panose="02020603050405020304" pitchFamily="18" charset="0"/>
              </a:rPr>
              <a:t>. </a:t>
            </a:r>
          </a:p>
        </p:txBody>
      </p:sp>
      <p:sp>
        <p:nvSpPr>
          <p:cNvPr id="9" name="Rectangle 8"/>
          <p:cNvSpPr/>
          <p:nvPr/>
        </p:nvSpPr>
        <p:spPr>
          <a:xfrm>
            <a:off x="424371" y="2866719"/>
            <a:ext cx="11786061" cy="830997"/>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Times" panose="02020603050405020304" pitchFamily="18" charset="0"/>
                <a:cs typeface="Times" panose="02020603050405020304" pitchFamily="18" charset="0"/>
              </a:rPr>
              <a:t>Noise margin (also called </a:t>
            </a:r>
            <a:r>
              <a:rPr lang="en-US" sz="2400" dirty="0">
                <a:solidFill>
                  <a:srgbClr val="0000FF"/>
                </a:solidFill>
                <a:latin typeface="Times" panose="02020603050405020304" pitchFamily="18" charset="0"/>
                <a:cs typeface="Times" panose="02020603050405020304" pitchFamily="18" charset="0"/>
              </a:rPr>
              <a:t>noise immunity) </a:t>
            </a:r>
            <a:r>
              <a:rPr lang="en-US" sz="2400" dirty="0">
                <a:latin typeface="Times" panose="02020603050405020304" pitchFamily="18" charset="0"/>
                <a:cs typeface="Times" panose="02020603050405020304" pitchFamily="18" charset="0"/>
              </a:rPr>
              <a:t>is specified in </a:t>
            </a:r>
            <a:r>
              <a:rPr lang="en-US" sz="2400" dirty="0">
                <a:solidFill>
                  <a:srgbClr val="0000FF"/>
                </a:solidFill>
                <a:latin typeface="Times" panose="02020603050405020304" pitchFamily="18" charset="0"/>
                <a:cs typeface="Times" panose="02020603050405020304" pitchFamily="18" charset="0"/>
              </a:rPr>
              <a:t>terms of two parameters</a:t>
            </a:r>
            <a:r>
              <a:rPr lang="en-US" sz="2400" dirty="0">
                <a:latin typeface="Times" panose="02020603050405020304" pitchFamily="18" charset="0"/>
                <a:cs typeface="Times" panose="02020603050405020304" pitchFamily="18" charset="0"/>
              </a:rPr>
              <a:t> - the </a:t>
            </a:r>
            <a:r>
              <a:rPr lang="en-US" sz="2400" b="1" dirty="0">
                <a:solidFill>
                  <a:srgbClr val="0000FF"/>
                </a:solidFill>
                <a:latin typeface="Times" panose="02020603050405020304" pitchFamily="18" charset="0"/>
                <a:cs typeface="Times" panose="02020603050405020304" pitchFamily="18" charset="0"/>
              </a:rPr>
              <a:t>low noise margin N</a:t>
            </a:r>
            <a:r>
              <a:rPr lang="en-US" sz="2400" b="1" baseline="-25000" dirty="0">
                <a:solidFill>
                  <a:srgbClr val="0000FF"/>
                </a:solidFill>
                <a:latin typeface="Times" panose="02020603050405020304" pitchFamily="18" charset="0"/>
                <a:cs typeface="Times" panose="02020603050405020304" pitchFamily="18" charset="0"/>
              </a:rPr>
              <a:t>L</a:t>
            </a:r>
            <a:r>
              <a:rPr lang="en-US" sz="2400" dirty="0">
                <a:latin typeface="Times" panose="02020603050405020304" pitchFamily="18" charset="0"/>
                <a:cs typeface="Times" panose="02020603050405020304" pitchFamily="18" charset="0"/>
              </a:rPr>
              <a:t>, and the </a:t>
            </a:r>
            <a:r>
              <a:rPr lang="en-US" sz="2400" b="1" dirty="0">
                <a:solidFill>
                  <a:srgbClr val="0000FF"/>
                </a:solidFill>
                <a:latin typeface="Times" panose="02020603050405020304" pitchFamily="18" charset="0"/>
                <a:cs typeface="Times" panose="02020603050405020304" pitchFamily="18" charset="0"/>
              </a:rPr>
              <a:t>high noise margin N</a:t>
            </a:r>
            <a:r>
              <a:rPr lang="en-US" sz="2400" b="1" baseline="-25000" dirty="0">
                <a:solidFill>
                  <a:srgbClr val="0000FF"/>
                </a:solidFill>
                <a:latin typeface="Times" panose="02020603050405020304" pitchFamily="18" charset="0"/>
                <a:cs typeface="Times" panose="02020603050405020304" pitchFamily="18" charset="0"/>
              </a:rPr>
              <a:t>H</a:t>
            </a:r>
            <a:r>
              <a:rPr lang="en-US" sz="2400" b="1" dirty="0">
                <a:solidFill>
                  <a:srgbClr val="0000FF"/>
                </a:solidFill>
                <a:latin typeface="Times" panose="02020603050405020304" pitchFamily="18" charset="0"/>
                <a:cs typeface="Times" panose="02020603050405020304" pitchFamily="18" charset="0"/>
              </a:rPr>
              <a:t> . </a:t>
            </a:r>
          </a:p>
        </p:txBody>
      </p:sp>
      <p:pic>
        <p:nvPicPr>
          <p:cNvPr id="11" name="Picture 2" descr="https://vlsi-iitg.vlabs.ac.in/images/2.3.png"/>
          <p:cNvPicPr>
            <a:picLocks noChangeAspect="1" noChangeArrowheads="1"/>
          </p:cNvPicPr>
          <p:nvPr/>
        </p:nvPicPr>
        <p:blipFill rotWithShape="1">
          <a:blip r:embed="rId2">
            <a:extLst>
              <a:ext uri="{28A0092B-C50C-407E-A947-70E740481C1C}">
                <a14:useLocalDpi xmlns:a14="http://schemas.microsoft.com/office/drawing/2010/main" val="0"/>
              </a:ext>
            </a:extLst>
          </a:blip>
          <a:srcRect b="15693"/>
          <a:stretch/>
        </p:blipFill>
        <p:spPr bwMode="auto">
          <a:xfrm>
            <a:off x="2797238" y="10821"/>
            <a:ext cx="7066428" cy="4679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77729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P spid="6" grpId="0"/>
      <p:bldP spid="9"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2021" y="269757"/>
            <a:ext cx="7365940" cy="799186"/>
          </a:xfrm>
          <a:solidFill>
            <a:schemeClr val="tx1"/>
          </a:solidFill>
        </p:spPr>
        <p:txBody>
          <a:bodyPr>
            <a:noAutofit/>
          </a:bodyPr>
          <a:lstStyle/>
          <a:p>
            <a:pPr algn="ctr"/>
            <a:r>
              <a:rPr lang="en-US" sz="3600" b="1" dirty="0">
                <a:solidFill>
                  <a:srgbClr val="FFFF00"/>
                </a:solidFill>
                <a:latin typeface="Times" panose="02020603050405020304" pitchFamily="18" charset="0"/>
                <a:cs typeface="Times" panose="02020603050405020304" pitchFamily="18" charset="0"/>
              </a:rPr>
              <a:t>Inverter Dynamic Characteristics</a:t>
            </a:r>
            <a:endParaRPr lang="en-US" sz="3600" dirty="0">
              <a:solidFill>
                <a:srgbClr val="FFFF00"/>
              </a:solidFill>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a:xfrm>
            <a:off x="744350" y="1247684"/>
            <a:ext cx="10742890" cy="776403"/>
          </a:xfrm>
        </p:spPr>
        <p:txBody>
          <a:bodyPr>
            <a:normAutofit/>
          </a:bodyPr>
          <a:lstStyle/>
          <a:p>
            <a:r>
              <a:rPr lang="en-US" sz="2400" dirty="0">
                <a:latin typeface="Times" panose="02020603050405020304" pitchFamily="18" charset="0"/>
                <a:cs typeface="Times" panose="02020603050405020304" pitchFamily="18" charset="0"/>
              </a:rPr>
              <a:t>The following are some formal definitions of temporal parameters of digital circuits. All percentages are of the steady state values.</a:t>
            </a:r>
          </a:p>
        </p:txBody>
      </p:sp>
      <p:pic>
        <p:nvPicPr>
          <p:cNvPr id="3074" name="Picture 2" descr="https://vlsi-iitg.vlabs.ac.in/images/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575" y="2652386"/>
            <a:ext cx="6076950" cy="40671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4349" y="2261536"/>
            <a:ext cx="7243711" cy="461665"/>
          </a:xfrm>
          <a:prstGeom prst="rect">
            <a:avLst/>
          </a:prstGeom>
        </p:spPr>
        <p:txBody>
          <a:bodyPr wrap="square">
            <a:spAutoFit/>
          </a:bodyPr>
          <a:lstStyle/>
          <a:p>
            <a:pPr algn="just"/>
            <a:r>
              <a:rPr lang="en-US" sz="2400" b="1" dirty="0">
                <a:solidFill>
                  <a:srgbClr val="0000FF"/>
                </a:solidFill>
                <a:latin typeface="Times New Roman" panose="02020603050405020304" pitchFamily="18" charset="0"/>
              </a:rPr>
              <a:t>Rise Time (</a:t>
            </a:r>
            <a:r>
              <a:rPr lang="en-US" sz="2400" b="1" dirty="0" err="1">
                <a:solidFill>
                  <a:srgbClr val="0000FF"/>
                </a:solidFill>
                <a:latin typeface="Times New Roman" panose="02020603050405020304" pitchFamily="18" charset="0"/>
              </a:rPr>
              <a:t>t</a:t>
            </a:r>
            <a:r>
              <a:rPr lang="en-US" sz="2400" b="1" baseline="-25000" dirty="0" err="1">
                <a:solidFill>
                  <a:srgbClr val="0000FF"/>
                </a:solidFill>
                <a:latin typeface="Times New Roman" panose="02020603050405020304" pitchFamily="18" charset="0"/>
              </a:rPr>
              <a:t>r</a:t>
            </a:r>
            <a:r>
              <a:rPr lang="en-US" sz="2400" b="1" dirty="0">
                <a:solidFill>
                  <a:srgbClr val="0000FF"/>
                </a:solidFill>
                <a:latin typeface="Times New Roman" panose="02020603050405020304" pitchFamily="18" charset="0"/>
              </a:rPr>
              <a:t>) : </a:t>
            </a:r>
            <a:r>
              <a:rPr lang="en-US" sz="2400" dirty="0">
                <a:solidFill>
                  <a:srgbClr val="1D1D1D"/>
                </a:solidFill>
                <a:latin typeface="Times New Roman" panose="02020603050405020304" pitchFamily="18" charset="0"/>
              </a:rPr>
              <a:t>Time taken to rise from 10% to 90%.</a:t>
            </a:r>
          </a:p>
        </p:txBody>
      </p:sp>
      <p:sp>
        <p:nvSpPr>
          <p:cNvPr id="6" name="Slide Number Placeholder 5"/>
          <p:cNvSpPr>
            <a:spLocks noGrp="1"/>
          </p:cNvSpPr>
          <p:nvPr>
            <p:ph type="sldNum" sz="quarter" idx="12"/>
          </p:nvPr>
        </p:nvSpPr>
        <p:spPr/>
        <p:txBody>
          <a:bodyPr/>
          <a:lstStyle/>
          <a:p>
            <a:fld id="{BC9AEAF6-A69E-465E-A28F-A9769C2EDB3D}" type="slidenum">
              <a:rPr lang="en-IN" smtClean="0"/>
              <a:pPr/>
              <a:t>177</a:t>
            </a:fld>
            <a:endParaRPr lang="en-IN"/>
          </a:p>
        </p:txBody>
      </p:sp>
      <p:sp>
        <p:nvSpPr>
          <p:cNvPr id="7" name="Date Placeholder 6"/>
          <p:cNvSpPr>
            <a:spLocks noGrp="1"/>
          </p:cNvSpPr>
          <p:nvPr>
            <p:ph type="dt" sz="half" idx="10"/>
          </p:nvPr>
        </p:nvSpPr>
        <p:spPr/>
        <p:txBody>
          <a:bodyPr/>
          <a:lstStyle/>
          <a:p>
            <a:fld id="{49C3FF58-F3F7-48C2-89A9-FAE19CB8443D}" type="datetime1">
              <a:rPr lang="en-IN" smtClean="0"/>
              <a:t>11-01-2024</a:t>
            </a:fld>
            <a:endParaRPr lang="en-IN"/>
          </a:p>
        </p:txBody>
      </p:sp>
      <p:sp>
        <p:nvSpPr>
          <p:cNvPr id="5" name="Rectangle 4"/>
          <p:cNvSpPr/>
          <p:nvPr/>
        </p:nvSpPr>
        <p:spPr>
          <a:xfrm>
            <a:off x="744348" y="2870910"/>
            <a:ext cx="7381735" cy="461665"/>
          </a:xfrm>
          <a:prstGeom prst="rect">
            <a:avLst/>
          </a:prstGeom>
        </p:spPr>
        <p:txBody>
          <a:bodyPr wrap="square">
            <a:spAutoFit/>
          </a:bodyPr>
          <a:lstStyle/>
          <a:p>
            <a:pPr algn="just"/>
            <a:r>
              <a:rPr lang="en-US" sz="2400" b="1" dirty="0">
                <a:solidFill>
                  <a:srgbClr val="0000FF"/>
                </a:solidFill>
                <a:latin typeface="Times New Roman" panose="02020603050405020304" pitchFamily="18" charset="0"/>
              </a:rPr>
              <a:t>Fall Time (</a:t>
            </a:r>
            <a:r>
              <a:rPr lang="en-US" sz="2400" b="1" dirty="0" err="1">
                <a:solidFill>
                  <a:srgbClr val="0000FF"/>
                </a:solidFill>
                <a:latin typeface="Times New Roman" panose="02020603050405020304" pitchFamily="18" charset="0"/>
              </a:rPr>
              <a:t>t</a:t>
            </a:r>
            <a:r>
              <a:rPr lang="en-US" sz="2400" b="1" baseline="-25000" dirty="0" err="1">
                <a:solidFill>
                  <a:srgbClr val="0000FF"/>
                </a:solidFill>
                <a:latin typeface="Times New Roman" panose="02020603050405020304" pitchFamily="18" charset="0"/>
              </a:rPr>
              <a:t>f</a:t>
            </a:r>
            <a:r>
              <a:rPr lang="en-US" sz="2400" b="1" dirty="0">
                <a:solidFill>
                  <a:srgbClr val="0000FF"/>
                </a:solidFill>
                <a:latin typeface="Times New Roman" panose="02020603050405020304" pitchFamily="18" charset="0"/>
              </a:rPr>
              <a:t>): </a:t>
            </a:r>
            <a:r>
              <a:rPr lang="en-US" sz="2400" dirty="0">
                <a:solidFill>
                  <a:srgbClr val="1D1D1D"/>
                </a:solidFill>
                <a:latin typeface="Times New Roman" panose="02020603050405020304" pitchFamily="18" charset="0"/>
              </a:rPr>
              <a:t>Time taken to fall from 90% to 10%</a:t>
            </a:r>
          </a:p>
        </p:txBody>
      </p:sp>
      <p:sp>
        <p:nvSpPr>
          <p:cNvPr id="8" name="Rectangle 7"/>
          <p:cNvSpPr/>
          <p:nvPr/>
        </p:nvSpPr>
        <p:spPr>
          <a:xfrm>
            <a:off x="744348" y="3524318"/>
            <a:ext cx="6226175" cy="461665"/>
          </a:xfrm>
          <a:prstGeom prst="rect">
            <a:avLst/>
          </a:prstGeom>
        </p:spPr>
        <p:txBody>
          <a:bodyPr>
            <a:spAutoFit/>
          </a:bodyPr>
          <a:lstStyle/>
          <a:p>
            <a:pPr algn="just"/>
            <a:r>
              <a:rPr lang="en-US" sz="2400" b="1" dirty="0">
                <a:solidFill>
                  <a:srgbClr val="0000FF"/>
                </a:solidFill>
                <a:latin typeface="Times New Roman" panose="02020603050405020304" pitchFamily="18" charset="0"/>
              </a:rPr>
              <a:t>Edge Rate (</a:t>
            </a:r>
            <a:r>
              <a:rPr lang="en-US" sz="2400" b="1" dirty="0" err="1">
                <a:solidFill>
                  <a:srgbClr val="0000FF"/>
                </a:solidFill>
                <a:latin typeface="Times New Roman" panose="02020603050405020304" pitchFamily="18" charset="0"/>
              </a:rPr>
              <a:t>t</a:t>
            </a:r>
            <a:r>
              <a:rPr lang="en-US" sz="2400" b="1" baseline="-25000" dirty="0" err="1">
                <a:solidFill>
                  <a:srgbClr val="0000FF"/>
                </a:solidFill>
                <a:latin typeface="Times New Roman" panose="02020603050405020304" pitchFamily="18" charset="0"/>
              </a:rPr>
              <a:t>rf</a:t>
            </a:r>
            <a:r>
              <a:rPr lang="en-US" sz="2400" b="1" dirty="0">
                <a:solidFill>
                  <a:srgbClr val="0000FF"/>
                </a:solidFill>
                <a:latin typeface="Times New Roman" panose="02020603050405020304" pitchFamily="18" charset="0"/>
              </a:rPr>
              <a:t>):        </a:t>
            </a:r>
            <a:r>
              <a:rPr lang="en-US" sz="2400" dirty="0">
                <a:solidFill>
                  <a:srgbClr val="1D1D1D"/>
                </a:solidFill>
                <a:latin typeface="Times New Roman" panose="02020603050405020304" pitchFamily="18" charset="0"/>
              </a:rPr>
              <a:t>(</a:t>
            </a:r>
            <a:r>
              <a:rPr lang="en-US" sz="2400" dirty="0" err="1">
                <a:solidFill>
                  <a:srgbClr val="1D1D1D"/>
                </a:solidFill>
                <a:latin typeface="Times New Roman" panose="02020603050405020304" pitchFamily="18" charset="0"/>
              </a:rPr>
              <a:t>t</a:t>
            </a:r>
            <a:r>
              <a:rPr lang="en-US" sz="2400" baseline="-25000" dirty="0" err="1">
                <a:solidFill>
                  <a:srgbClr val="1D1D1D"/>
                </a:solidFill>
                <a:latin typeface="Times New Roman" panose="02020603050405020304" pitchFamily="18" charset="0"/>
              </a:rPr>
              <a:t>r</a:t>
            </a:r>
            <a:r>
              <a:rPr lang="en-US" sz="2400" dirty="0">
                <a:solidFill>
                  <a:srgbClr val="1D1D1D"/>
                </a:solidFill>
                <a:latin typeface="Times New Roman" panose="02020603050405020304" pitchFamily="18" charset="0"/>
              </a:rPr>
              <a:t> + </a:t>
            </a:r>
            <a:r>
              <a:rPr lang="en-US" sz="2400" dirty="0" err="1">
                <a:solidFill>
                  <a:srgbClr val="1D1D1D"/>
                </a:solidFill>
                <a:latin typeface="Times New Roman" panose="02020603050405020304" pitchFamily="18" charset="0"/>
              </a:rPr>
              <a:t>t</a:t>
            </a:r>
            <a:r>
              <a:rPr lang="en-US" sz="2400" baseline="-25000" dirty="0" err="1">
                <a:solidFill>
                  <a:srgbClr val="1D1D1D"/>
                </a:solidFill>
                <a:latin typeface="Times New Roman" panose="02020603050405020304" pitchFamily="18" charset="0"/>
              </a:rPr>
              <a:t>f</a:t>
            </a:r>
            <a:r>
              <a:rPr lang="en-US" sz="2400" dirty="0">
                <a:solidFill>
                  <a:srgbClr val="1D1D1D"/>
                </a:solidFill>
                <a:latin typeface="Times New Roman" panose="02020603050405020304" pitchFamily="18" charset="0"/>
              </a:rPr>
              <a:t> )/2.</a:t>
            </a:r>
          </a:p>
        </p:txBody>
      </p:sp>
      <p:sp>
        <p:nvSpPr>
          <p:cNvPr id="9" name="Rectangle 8"/>
          <p:cNvSpPr/>
          <p:nvPr/>
        </p:nvSpPr>
        <p:spPr>
          <a:xfrm>
            <a:off x="744347" y="4150980"/>
            <a:ext cx="6226175" cy="830997"/>
          </a:xfrm>
          <a:prstGeom prst="rect">
            <a:avLst/>
          </a:prstGeom>
        </p:spPr>
        <p:txBody>
          <a:bodyPr>
            <a:spAutoFit/>
          </a:bodyPr>
          <a:lstStyle/>
          <a:p>
            <a:pPr algn="just"/>
            <a:r>
              <a:rPr lang="en-US" sz="2400" dirty="0">
                <a:solidFill>
                  <a:srgbClr val="0000FF"/>
                </a:solidFill>
                <a:latin typeface="Times New Roman" panose="02020603050405020304" pitchFamily="18" charset="0"/>
              </a:rPr>
              <a:t>High-to-Low propagation delay (</a:t>
            </a:r>
            <a:r>
              <a:rPr lang="en-US" sz="2400" dirty="0" err="1">
                <a:solidFill>
                  <a:srgbClr val="0000FF"/>
                </a:solidFill>
                <a:latin typeface="Times New Roman" panose="02020603050405020304" pitchFamily="18" charset="0"/>
              </a:rPr>
              <a:t>t</a:t>
            </a:r>
            <a:r>
              <a:rPr lang="en-US" sz="2400" baseline="-25000" dirty="0" err="1">
                <a:solidFill>
                  <a:srgbClr val="0000FF"/>
                </a:solidFill>
                <a:latin typeface="Times New Roman" panose="02020603050405020304" pitchFamily="18" charset="0"/>
              </a:rPr>
              <a:t>pHL</a:t>
            </a:r>
            <a:r>
              <a:rPr lang="en-US" sz="2400" dirty="0">
                <a:solidFill>
                  <a:srgbClr val="0000FF"/>
                </a:solidFill>
                <a:latin typeface="Times New Roman" panose="02020603050405020304" pitchFamily="18" charset="0"/>
              </a:rPr>
              <a:t>): </a:t>
            </a:r>
            <a:r>
              <a:rPr lang="en-US" sz="2400" dirty="0">
                <a:solidFill>
                  <a:srgbClr val="1D1D1D"/>
                </a:solidFill>
                <a:latin typeface="Times New Roman" panose="02020603050405020304" pitchFamily="18" charset="0"/>
              </a:rPr>
              <a:t>Time taken to fall from V</a:t>
            </a:r>
            <a:r>
              <a:rPr lang="en-US" sz="2400" baseline="-25000" dirty="0">
                <a:solidFill>
                  <a:srgbClr val="1D1D1D"/>
                </a:solidFill>
                <a:latin typeface="Times New Roman" panose="02020603050405020304" pitchFamily="18" charset="0"/>
              </a:rPr>
              <a:t>OH</a:t>
            </a:r>
            <a:r>
              <a:rPr lang="en-US" sz="2400" dirty="0">
                <a:solidFill>
                  <a:srgbClr val="1D1D1D"/>
                </a:solidFill>
                <a:latin typeface="Times New Roman" panose="02020603050405020304" pitchFamily="18" charset="0"/>
              </a:rPr>
              <a:t> to 50%.</a:t>
            </a:r>
          </a:p>
        </p:txBody>
      </p:sp>
      <p:sp>
        <p:nvSpPr>
          <p:cNvPr id="10" name="Rectangle 9"/>
          <p:cNvSpPr/>
          <p:nvPr/>
        </p:nvSpPr>
        <p:spPr>
          <a:xfrm>
            <a:off x="744346" y="5057168"/>
            <a:ext cx="6226175" cy="830997"/>
          </a:xfrm>
          <a:prstGeom prst="rect">
            <a:avLst/>
          </a:prstGeom>
        </p:spPr>
        <p:txBody>
          <a:bodyPr>
            <a:spAutoFit/>
          </a:bodyPr>
          <a:lstStyle/>
          <a:p>
            <a:pPr algn="just"/>
            <a:r>
              <a:rPr lang="en-US" sz="2400" dirty="0">
                <a:solidFill>
                  <a:srgbClr val="0000FF"/>
                </a:solidFill>
                <a:latin typeface="Times New Roman" panose="02020603050405020304" pitchFamily="18" charset="0"/>
              </a:rPr>
              <a:t>Low-to-High propagation delay (</a:t>
            </a:r>
            <a:r>
              <a:rPr lang="en-US" sz="2400" dirty="0" err="1">
                <a:solidFill>
                  <a:srgbClr val="0000FF"/>
                </a:solidFill>
                <a:latin typeface="Times New Roman" panose="02020603050405020304" pitchFamily="18" charset="0"/>
              </a:rPr>
              <a:t>t</a:t>
            </a:r>
            <a:r>
              <a:rPr lang="en-US" sz="2400" baseline="-25000" dirty="0" err="1">
                <a:solidFill>
                  <a:srgbClr val="0000FF"/>
                </a:solidFill>
                <a:latin typeface="Times New Roman" panose="02020603050405020304" pitchFamily="18" charset="0"/>
              </a:rPr>
              <a:t>pLH</a:t>
            </a:r>
            <a:r>
              <a:rPr lang="en-US" sz="2400" dirty="0">
                <a:solidFill>
                  <a:srgbClr val="0000FF"/>
                </a:solidFill>
                <a:latin typeface="Times New Roman" panose="02020603050405020304" pitchFamily="18" charset="0"/>
              </a:rPr>
              <a:t>): </a:t>
            </a:r>
            <a:r>
              <a:rPr lang="en-US" sz="2400" dirty="0">
                <a:solidFill>
                  <a:srgbClr val="1D1D1D"/>
                </a:solidFill>
                <a:latin typeface="Times New Roman" panose="02020603050405020304" pitchFamily="18" charset="0"/>
              </a:rPr>
              <a:t>Time taken to rise from 50% to V</a:t>
            </a:r>
            <a:r>
              <a:rPr lang="en-US" sz="2400" baseline="-25000" dirty="0">
                <a:solidFill>
                  <a:srgbClr val="1D1D1D"/>
                </a:solidFill>
                <a:latin typeface="Times New Roman" panose="02020603050405020304" pitchFamily="18" charset="0"/>
              </a:rPr>
              <a:t>OL</a:t>
            </a:r>
            <a:r>
              <a:rPr lang="en-US" sz="2400" dirty="0">
                <a:solidFill>
                  <a:srgbClr val="1D1D1D"/>
                </a:solidFill>
                <a:latin typeface="Times New Roman" panose="02020603050405020304" pitchFamily="18" charset="0"/>
              </a:rPr>
              <a:t>.</a:t>
            </a:r>
          </a:p>
        </p:txBody>
      </p:sp>
      <p:sp>
        <p:nvSpPr>
          <p:cNvPr id="11" name="Rectangle 10"/>
          <p:cNvSpPr/>
          <p:nvPr/>
        </p:nvSpPr>
        <p:spPr>
          <a:xfrm>
            <a:off x="744346" y="6055776"/>
            <a:ext cx="6226175" cy="461665"/>
          </a:xfrm>
          <a:prstGeom prst="rect">
            <a:avLst/>
          </a:prstGeom>
        </p:spPr>
        <p:txBody>
          <a:bodyPr>
            <a:spAutoFit/>
          </a:bodyPr>
          <a:lstStyle/>
          <a:p>
            <a:pPr algn="just"/>
            <a:r>
              <a:rPr lang="en-US" sz="2400" b="1" dirty="0">
                <a:solidFill>
                  <a:srgbClr val="0000FF"/>
                </a:solidFill>
                <a:latin typeface="Times New Roman" panose="02020603050405020304" pitchFamily="18" charset="0"/>
              </a:rPr>
              <a:t>Propagation Delay (</a:t>
            </a:r>
            <a:r>
              <a:rPr lang="en-US" sz="2400" b="1" dirty="0" err="1">
                <a:solidFill>
                  <a:srgbClr val="0000FF"/>
                </a:solidFill>
                <a:latin typeface="Times New Roman" panose="02020603050405020304" pitchFamily="18" charset="0"/>
              </a:rPr>
              <a:t>t</a:t>
            </a:r>
            <a:r>
              <a:rPr lang="en-US" sz="2400" b="1" baseline="-25000" dirty="0" err="1">
                <a:solidFill>
                  <a:srgbClr val="0000FF"/>
                </a:solidFill>
                <a:latin typeface="Times New Roman" panose="02020603050405020304" pitchFamily="18" charset="0"/>
              </a:rPr>
              <a:t>p</a:t>
            </a:r>
            <a:r>
              <a:rPr lang="en-US" sz="2400" b="1" dirty="0">
                <a:solidFill>
                  <a:srgbClr val="0000FF"/>
                </a:solidFill>
                <a:latin typeface="Times New Roman" panose="02020603050405020304" pitchFamily="18" charset="0"/>
              </a:rPr>
              <a:t>): </a:t>
            </a:r>
            <a:r>
              <a:rPr lang="en-US" sz="2400" dirty="0">
                <a:solidFill>
                  <a:srgbClr val="1D1D1D"/>
                </a:solidFill>
                <a:latin typeface="Times New Roman" panose="02020603050405020304" pitchFamily="18" charset="0"/>
              </a:rPr>
              <a:t>(</a:t>
            </a:r>
            <a:r>
              <a:rPr lang="en-US" sz="2400" dirty="0" err="1">
                <a:solidFill>
                  <a:srgbClr val="1D1D1D"/>
                </a:solidFill>
                <a:latin typeface="Times New Roman" panose="02020603050405020304" pitchFamily="18" charset="0"/>
              </a:rPr>
              <a:t>t</a:t>
            </a:r>
            <a:r>
              <a:rPr lang="en-US" sz="2400" baseline="-25000" dirty="0" err="1">
                <a:solidFill>
                  <a:srgbClr val="1D1D1D"/>
                </a:solidFill>
                <a:latin typeface="Times New Roman" panose="02020603050405020304" pitchFamily="18" charset="0"/>
              </a:rPr>
              <a:t>pHL</a:t>
            </a:r>
            <a:r>
              <a:rPr lang="en-US" sz="2400" dirty="0">
                <a:solidFill>
                  <a:srgbClr val="1D1D1D"/>
                </a:solidFill>
                <a:latin typeface="Times New Roman" panose="02020603050405020304" pitchFamily="18" charset="0"/>
              </a:rPr>
              <a:t> + </a:t>
            </a:r>
            <a:r>
              <a:rPr lang="en-US" sz="2400" dirty="0" err="1">
                <a:solidFill>
                  <a:srgbClr val="1D1D1D"/>
                </a:solidFill>
                <a:latin typeface="Times New Roman" panose="02020603050405020304" pitchFamily="18" charset="0"/>
              </a:rPr>
              <a:t>t</a:t>
            </a:r>
            <a:r>
              <a:rPr lang="en-US" sz="2400" baseline="-25000" dirty="0" err="1">
                <a:solidFill>
                  <a:srgbClr val="1D1D1D"/>
                </a:solidFill>
                <a:latin typeface="Times New Roman" panose="02020603050405020304" pitchFamily="18" charset="0"/>
              </a:rPr>
              <a:t>pLH</a:t>
            </a:r>
            <a:r>
              <a:rPr lang="en-US" sz="2400" dirty="0">
                <a:solidFill>
                  <a:srgbClr val="1D1D1D"/>
                </a:solidFill>
                <a:latin typeface="Times New Roman" panose="02020603050405020304" pitchFamily="18" charset="0"/>
              </a:rPr>
              <a:t>)/2.</a:t>
            </a:r>
          </a:p>
        </p:txBody>
      </p:sp>
      <p:sp>
        <p:nvSpPr>
          <p:cNvPr id="12" name="Rectangle 11"/>
          <p:cNvSpPr/>
          <p:nvPr/>
        </p:nvSpPr>
        <p:spPr>
          <a:xfrm>
            <a:off x="780108" y="6697037"/>
            <a:ext cx="11107092" cy="830997"/>
          </a:xfrm>
          <a:prstGeom prst="rect">
            <a:avLst/>
          </a:prstGeom>
        </p:spPr>
        <p:txBody>
          <a:bodyPr wrap="square">
            <a:spAutoFit/>
          </a:bodyPr>
          <a:lstStyle/>
          <a:p>
            <a:pPr algn="just"/>
            <a:r>
              <a:rPr lang="en-US" sz="2400" b="1" dirty="0">
                <a:solidFill>
                  <a:srgbClr val="0000FF"/>
                </a:solidFill>
                <a:latin typeface="Times New Roman" panose="02020603050405020304" pitchFamily="18" charset="0"/>
              </a:rPr>
              <a:t>Contamination Delay (</a:t>
            </a:r>
            <a:r>
              <a:rPr lang="en-US" sz="2400" b="1" dirty="0" err="1">
                <a:solidFill>
                  <a:srgbClr val="0000FF"/>
                </a:solidFill>
                <a:latin typeface="Times New Roman" panose="02020603050405020304" pitchFamily="18" charset="0"/>
              </a:rPr>
              <a:t>t</a:t>
            </a:r>
            <a:r>
              <a:rPr lang="en-US" sz="2400" b="1" baseline="-25000" dirty="0" err="1">
                <a:solidFill>
                  <a:srgbClr val="0000FF"/>
                </a:solidFill>
                <a:latin typeface="Times New Roman" panose="02020603050405020304" pitchFamily="18" charset="0"/>
              </a:rPr>
              <a:t>cd</a:t>
            </a:r>
            <a:r>
              <a:rPr lang="en-US" sz="2400" b="1" dirty="0">
                <a:solidFill>
                  <a:srgbClr val="0000FF"/>
                </a:solidFill>
                <a:latin typeface="Times New Roman" panose="02020603050405020304" pitchFamily="18" charset="0"/>
              </a:rPr>
              <a:t>): </a:t>
            </a:r>
            <a:r>
              <a:rPr lang="en-US" sz="2400" dirty="0">
                <a:solidFill>
                  <a:srgbClr val="1D1D1D"/>
                </a:solidFill>
                <a:latin typeface="Times New Roman" panose="02020603050405020304" pitchFamily="18" charset="0"/>
              </a:rPr>
              <a:t>Minimum time from the input crossing 50% to the output crossing 50%</a:t>
            </a:r>
          </a:p>
        </p:txBody>
      </p:sp>
    </p:spTree>
    <p:extLst>
      <p:ext uri="{BB962C8B-B14F-4D97-AF65-F5344CB8AC3E}">
        <p14:creationId xmlns:p14="http://schemas.microsoft.com/office/powerpoint/2010/main" val="200911631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8" grpId="0"/>
      <p:bldP spid="9" grpId="0"/>
      <p:bldP spid="10" grpId="0"/>
      <p:bldP spid="11" grpId="0"/>
      <p:bldP spid="12"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178</a:t>
            </a:fld>
            <a:endParaRPr lang="en-IN"/>
          </a:p>
        </p:txBody>
      </p:sp>
      <p:sp>
        <p:nvSpPr>
          <p:cNvPr id="8" name="Title 1"/>
          <p:cNvSpPr>
            <a:spLocks noGrp="1"/>
          </p:cNvSpPr>
          <p:nvPr>
            <p:ph type="title"/>
          </p:nvPr>
        </p:nvSpPr>
        <p:spPr>
          <a:xfrm>
            <a:off x="2832021" y="4082632"/>
            <a:ext cx="7365940" cy="799186"/>
          </a:xfrm>
          <a:solidFill>
            <a:schemeClr val="tx1"/>
          </a:solidFill>
        </p:spPr>
        <p:txBody>
          <a:bodyPr>
            <a:noAutofit/>
          </a:bodyPr>
          <a:lstStyle/>
          <a:p>
            <a:pPr algn="ctr"/>
            <a:r>
              <a:rPr lang="en-US" sz="3600" b="1" dirty="0">
                <a:solidFill>
                  <a:srgbClr val="FFFF00"/>
                </a:solidFill>
                <a:latin typeface="Times" panose="02020603050405020304" pitchFamily="18" charset="0"/>
                <a:cs typeface="Times" panose="02020603050405020304" pitchFamily="18" charset="0"/>
              </a:rPr>
              <a:t>Power Dissipation</a:t>
            </a:r>
            <a:endParaRPr lang="en-US" sz="3600" dirty="0">
              <a:solidFill>
                <a:srgbClr val="FFFF00"/>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14489602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idx="4294967295"/>
          </p:nvPr>
        </p:nvSpPr>
        <p:spPr>
          <a:xfrm>
            <a:off x="2250486" y="945358"/>
            <a:ext cx="8874562" cy="655278"/>
          </a:xfr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r>
              <a:rPr lang="en-US" altLang="hi-IN" sz="4495" dirty="0">
                <a:solidFill>
                  <a:schemeClr val="bg1">
                    <a:lumMod val="95000"/>
                  </a:schemeClr>
                </a:solidFill>
                <a:latin typeface="Times" panose="02020603050405020304" pitchFamily="18" charset="0"/>
                <a:cs typeface="Times" panose="02020603050405020304" pitchFamily="18" charset="0"/>
              </a:rPr>
              <a:t>Components of Power Dissipation</a:t>
            </a:r>
          </a:p>
        </p:txBody>
      </p:sp>
      <p:graphicFrame>
        <p:nvGraphicFramePr>
          <p:cNvPr id="3" name="Object 2"/>
          <p:cNvGraphicFramePr>
            <a:graphicFrameLocks noChangeAspect="1"/>
          </p:cNvGraphicFramePr>
          <p:nvPr/>
        </p:nvGraphicFramePr>
        <p:xfrm>
          <a:off x="4260481" y="6524709"/>
          <a:ext cx="5647153" cy="447620"/>
        </p:xfrm>
        <a:graphic>
          <a:graphicData uri="http://schemas.openxmlformats.org/presentationml/2006/ole">
            <mc:AlternateContent xmlns:mc="http://schemas.openxmlformats.org/markup-compatibility/2006">
              <mc:Choice xmlns:v="urn:schemas-microsoft-com:vml" Requires="v">
                <p:oleObj name="Equation" r:id="rId3" imgW="2400120" imgH="190440" progId="">
                  <p:embed/>
                </p:oleObj>
              </mc:Choice>
              <mc:Fallback>
                <p:oleObj name="Equation" r:id="rId3" imgW="2400120" imgH="190440" progId="">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481" y="6524709"/>
                        <a:ext cx="5647153" cy="447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481236" y="1851329"/>
            <a:ext cx="11606284" cy="1224374"/>
          </a:xfrm>
          <a:prstGeom prst="rect">
            <a:avLst/>
          </a:prstGeom>
        </p:spPr>
        <p:txBody>
          <a:bodyPr wrap="square">
            <a:spAutoFit/>
          </a:bodyPr>
          <a:lstStyle/>
          <a:p>
            <a:pPr marL="350307" indent="-350307" algn="just">
              <a:buFont typeface="Wingdings" panose="05000000000000000000" pitchFamily="2" charset="2"/>
              <a:buChar char="Ø"/>
            </a:pPr>
            <a:r>
              <a:rPr lang="en-US" sz="2452" dirty="0">
                <a:solidFill>
                  <a:srgbClr val="0000FF"/>
                </a:solidFill>
                <a:latin typeface="Times" panose="02020603050405020304" pitchFamily="18" charset="0"/>
                <a:cs typeface="Times" panose="02020603050405020304" pitchFamily="18" charset="0"/>
              </a:rPr>
              <a:t>Unlike bipolar technologies</a:t>
            </a:r>
            <a:r>
              <a:rPr lang="en-US" sz="2452" dirty="0">
                <a:latin typeface="Times" panose="02020603050405020304" pitchFamily="18" charset="0"/>
                <a:cs typeface="Times" panose="02020603050405020304" pitchFamily="18" charset="0"/>
              </a:rPr>
              <a:t>, here a </a:t>
            </a:r>
            <a:r>
              <a:rPr lang="en-US" sz="2452" dirty="0">
                <a:solidFill>
                  <a:srgbClr val="0000FF"/>
                </a:solidFill>
                <a:latin typeface="Times" panose="02020603050405020304" pitchFamily="18" charset="0"/>
                <a:cs typeface="Times" panose="02020603050405020304" pitchFamily="18" charset="0"/>
              </a:rPr>
              <a:t>majority of power dissipation </a:t>
            </a:r>
            <a:r>
              <a:rPr lang="en-US" sz="2452" dirty="0">
                <a:latin typeface="Times" panose="02020603050405020304" pitchFamily="18" charset="0"/>
                <a:cs typeface="Times" panose="02020603050405020304" pitchFamily="18" charset="0"/>
              </a:rPr>
              <a:t>is </a:t>
            </a:r>
            <a:r>
              <a:rPr lang="en-US" sz="2452" dirty="0">
                <a:solidFill>
                  <a:srgbClr val="0000FF"/>
                </a:solidFill>
                <a:latin typeface="Times" panose="02020603050405020304" pitchFamily="18" charset="0"/>
                <a:cs typeface="Times" panose="02020603050405020304" pitchFamily="18" charset="0"/>
              </a:rPr>
              <a:t>static</a:t>
            </a:r>
            <a:r>
              <a:rPr lang="en-US" sz="2452" dirty="0">
                <a:latin typeface="Times" panose="02020603050405020304" pitchFamily="18" charset="0"/>
                <a:cs typeface="Times" panose="02020603050405020304" pitchFamily="18" charset="0"/>
              </a:rPr>
              <a:t>, the bulk of power dissipation in properly designed CMOS circuits is </a:t>
            </a:r>
            <a:r>
              <a:rPr lang="en-US" sz="2452" dirty="0">
                <a:solidFill>
                  <a:srgbClr val="0000FF"/>
                </a:solidFill>
                <a:latin typeface="Times" panose="02020603050405020304" pitchFamily="18" charset="0"/>
                <a:cs typeface="Times" panose="02020603050405020304" pitchFamily="18" charset="0"/>
              </a:rPr>
              <a:t>the dynamic charging and discharging of capacitances. </a:t>
            </a:r>
          </a:p>
        </p:txBody>
      </p:sp>
      <p:sp>
        <p:nvSpPr>
          <p:cNvPr id="4" name="Rectangle 3"/>
          <p:cNvSpPr/>
          <p:nvPr/>
        </p:nvSpPr>
        <p:spPr>
          <a:xfrm>
            <a:off x="738219" y="3192051"/>
            <a:ext cx="11092318" cy="469680"/>
          </a:xfrm>
          <a:prstGeom prst="rect">
            <a:avLst/>
          </a:prstGeom>
        </p:spPr>
        <p:txBody>
          <a:bodyPr wrap="square">
            <a:spAutoFit/>
          </a:bodyPr>
          <a:lstStyle/>
          <a:p>
            <a:r>
              <a:rPr lang="en-US" sz="2452" dirty="0">
                <a:latin typeface="Times" panose="02020603050405020304" pitchFamily="18" charset="0"/>
                <a:cs typeface="Times" panose="02020603050405020304" pitchFamily="18" charset="0"/>
              </a:rPr>
              <a:t>There are three main sources of power dissipation:</a:t>
            </a:r>
          </a:p>
        </p:txBody>
      </p:sp>
      <p:sp>
        <p:nvSpPr>
          <p:cNvPr id="5" name="Rectangle 4"/>
          <p:cNvSpPr/>
          <p:nvPr/>
        </p:nvSpPr>
        <p:spPr>
          <a:xfrm>
            <a:off x="594467" y="5841097"/>
            <a:ext cx="5150741" cy="479832"/>
          </a:xfrm>
          <a:prstGeom prst="rect">
            <a:avLst/>
          </a:prstGeom>
        </p:spPr>
        <p:txBody>
          <a:bodyPr wrap="none">
            <a:spAutoFit/>
          </a:bodyPr>
          <a:lstStyle/>
          <a:p>
            <a:r>
              <a:rPr lang="en-US" sz="2452" dirty="0">
                <a:latin typeface="Times" panose="02020603050405020304" pitchFamily="18" charset="0"/>
                <a:cs typeface="Times" panose="02020603050405020304" pitchFamily="18" charset="0"/>
              </a:rPr>
              <a:t>Thus </a:t>
            </a:r>
            <a:r>
              <a:rPr lang="en-US" sz="2452" dirty="0">
                <a:solidFill>
                  <a:srgbClr val="C00000"/>
                </a:solidFill>
                <a:latin typeface="Times" panose="02020603050405020304" pitchFamily="18" charset="0"/>
                <a:cs typeface="Times" panose="02020603050405020304" pitchFamily="18" charset="0"/>
              </a:rPr>
              <a:t>the total power dissipation</a:t>
            </a:r>
            <a:r>
              <a:rPr lang="en-US" sz="2452" dirty="0">
                <a:latin typeface="Times" panose="02020603050405020304" pitchFamily="18" charset="0"/>
                <a:cs typeface="Times" panose="02020603050405020304" pitchFamily="18" charset="0"/>
              </a:rPr>
              <a:t>, </a:t>
            </a:r>
            <a:r>
              <a:rPr lang="en-US" sz="2452" i="1" dirty="0">
                <a:latin typeface="Times" panose="02020603050405020304" pitchFamily="18" charset="0"/>
                <a:cs typeface="Times" panose="02020603050405020304" pitchFamily="18" charset="0"/>
              </a:rPr>
              <a:t>P</a:t>
            </a:r>
            <a:r>
              <a:rPr lang="en-US" sz="2452" i="1" baseline="-25000" dirty="0">
                <a:latin typeface="Times" panose="02020603050405020304" pitchFamily="18" charset="0"/>
                <a:cs typeface="Times" panose="02020603050405020304" pitchFamily="18" charset="0"/>
              </a:rPr>
              <a:t>T</a:t>
            </a:r>
            <a:r>
              <a:rPr lang="en-US" sz="2452" dirty="0">
                <a:latin typeface="Times" panose="02020603050405020304" pitchFamily="18" charset="0"/>
                <a:cs typeface="Times" panose="02020603050405020304" pitchFamily="18" charset="0"/>
              </a:rPr>
              <a:t>, is</a:t>
            </a:r>
            <a:endParaRPr lang="hi-IN" sz="2452" dirty="0">
              <a:latin typeface="Times" panose="02020603050405020304" pitchFamily="18" charset="0"/>
            </a:endParaRPr>
          </a:p>
        </p:txBody>
      </p:sp>
      <p:sp>
        <p:nvSpPr>
          <p:cNvPr id="7" name="Slide Number Placeholder 6"/>
          <p:cNvSpPr>
            <a:spLocks noGrp="1"/>
          </p:cNvSpPr>
          <p:nvPr>
            <p:ph type="sldNum" sz="quarter" idx="12"/>
          </p:nvPr>
        </p:nvSpPr>
        <p:spPr/>
        <p:txBody>
          <a:bodyPr/>
          <a:lstStyle/>
          <a:p>
            <a:fld id="{BC9AEAF6-A69E-465E-A28F-A9769C2EDB3D}" type="slidenum">
              <a:rPr lang="en-IN" smtClean="0"/>
              <a:pPr/>
              <a:t>179</a:t>
            </a:fld>
            <a:endParaRPr lang="en-IN"/>
          </a:p>
        </p:txBody>
      </p:sp>
      <p:sp>
        <p:nvSpPr>
          <p:cNvPr id="8" name="Date Placeholder 7"/>
          <p:cNvSpPr>
            <a:spLocks noGrp="1"/>
          </p:cNvSpPr>
          <p:nvPr>
            <p:ph type="dt" sz="half" idx="10"/>
          </p:nvPr>
        </p:nvSpPr>
        <p:spPr/>
        <p:txBody>
          <a:bodyPr/>
          <a:lstStyle/>
          <a:p>
            <a:fld id="{0109F30B-FCF6-4010-9267-53EE57B8BDC1}" type="datetime1">
              <a:rPr lang="en-IN" smtClean="0"/>
              <a:t>11-01-2024</a:t>
            </a:fld>
            <a:endParaRPr lang="en-IN"/>
          </a:p>
        </p:txBody>
      </p:sp>
      <p:sp>
        <p:nvSpPr>
          <p:cNvPr id="6" name="Rectangle 5"/>
          <p:cNvSpPr/>
          <p:nvPr/>
        </p:nvSpPr>
        <p:spPr>
          <a:xfrm>
            <a:off x="594467" y="3654487"/>
            <a:ext cx="9153382" cy="469680"/>
          </a:xfrm>
          <a:prstGeom prst="rect">
            <a:avLst/>
          </a:prstGeom>
        </p:spPr>
        <p:txBody>
          <a:bodyPr wrap="square">
            <a:spAutoFit/>
          </a:bodyPr>
          <a:lstStyle/>
          <a:p>
            <a:pPr marL="350307" indent="-350307">
              <a:buFont typeface="Wingdings" panose="05000000000000000000" pitchFamily="2" charset="2"/>
              <a:buChar char="Ø"/>
            </a:pPr>
            <a:r>
              <a:rPr lang="en-US" sz="2452" dirty="0">
                <a:solidFill>
                  <a:srgbClr val="0000FF"/>
                </a:solidFill>
                <a:latin typeface="Times" panose="02020603050405020304" pitchFamily="18" charset="0"/>
                <a:cs typeface="Times" panose="02020603050405020304" pitchFamily="18" charset="0"/>
              </a:rPr>
              <a:t>Static power dissipation (P</a:t>
            </a:r>
            <a:r>
              <a:rPr lang="en-US" sz="2452" baseline="-25000" dirty="0">
                <a:solidFill>
                  <a:srgbClr val="0000FF"/>
                </a:solidFill>
                <a:latin typeface="Times" panose="02020603050405020304" pitchFamily="18" charset="0"/>
                <a:cs typeface="Times" panose="02020603050405020304" pitchFamily="18" charset="0"/>
              </a:rPr>
              <a:t>S</a:t>
            </a:r>
            <a:r>
              <a:rPr lang="en-US" sz="2452" dirty="0">
                <a:solidFill>
                  <a:srgbClr val="0000FF"/>
                </a:solidFill>
                <a:latin typeface="Times" panose="02020603050405020304" pitchFamily="18" charset="0"/>
                <a:cs typeface="Times" panose="02020603050405020304" pitchFamily="18" charset="0"/>
              </a:rPr>
              <a:t>) </a:t>
            </a:r>
            <a:r>
              <a:rPr lang="en-US" sz="2452" dirty="0">
                <a:solidFill>
                  <a:srgbClr val="C00000"/>
                </a:solidFill>
                <a:latin typeface="Times" panose="02020603050405020304" pitchFamily="18" charset="0"/>
                <a:cs typeface="Times" panose="02020603050405020304" pitchFamily="18" charset="0"/>
              </a:rPr>
              <a:t>(</a:t>
            </a:r>
            <a:r>
              <a:rPr lang="en-US" sz="1839" dirty="0">
                <a:solidFill>
                  <a:srgbClr val="C00000"/>
                </a:solidFill>
                <a:latin typeface="Times" panose="02020603050405020304" pitchFamily="18" charset="0"/>
                <a:cs typeface="Times" panose="02020603050405020304" pitchFamily="18" charset="0"/>
              </a:rPr>
              <a:t>due to leakage current when the circuit is idle</a:t>
            </a:r>
            <a:r>
              <a:rPr lang="en-US" sz="2452" dirty="0">
                <a:solidFill>
                  <a:srgbClr val="C00000"/>
                </a:solidFill>
                <a:latin typeface="Times" panose="02020603050405020304" pitchFamily="18" charset="0"/>
                <a:cs typeface="Times" panose="02020603050405020304" pitchFamily="18" charset="0"/>
              </a:rPr>
              <a:t>)</a:t>
            </a:r>
          </a:p>
        </p:txBody>
      </p:sp>
      <p:sp>
        <p:nvSpPr>
          <p:cNvPr id="9" name="Rectangle 8"/>
          <p:cNvSpPr/>
          <p:nvPr/>
        </p:nvSpPr>
        <p:spPr>
          <a:xfrm>
            <a:off x="594467" y="4228774"/>
            <a:ext cx="10579326" cy="469680"/>
          </a:xfrm>
          <a:prstGeom prst="rect">
            <a:avLst/>
          </a:prstGeom>
        </p:spPr>
        <p:txBody>
          <a:bodyPr wrap="square">
            <a:spAutoFit/>
          </a:bodyPr>
          <a:lstStyle/>
          <a:p>
            <a:pPr marL="350307" indent="-350307">
              <a:buFont typeface="Wingdings" panose="05000000000000000000" pitchFamily="2" charset="2"/>
              <a:buChar char="Ø"/>
            </a:pPr>
            <a:r>
              <a:rPr lang="en-US" sz="2452" dirty="0">
                <a:solidFill>
                  <a:srgbClr val="0000FF"/>
                </a:solidFill>
                <a:latin typeface="Times" panose="02020603050405020304" pitchFamily="18" charset="0"/>
                <a:cs typeface="Times" panose="02020603050405020304" pitchFamily="18" charset="0"/>
              </a:rPr>
              <a:t>Dynamic power dissipation (P</a:t>
            </a:r>
            <a:r>
              <a:rPr lang="en-US" sz="2452" baseline="-25000" dirty="0">
                <a:solidFill>
                  <a:srgbClr val="0000FF"/>
                </a:solidFill>
                <a:latin typeface="Times" panose="02020603050405020304" pitchFamily="18" charset="0"/>
                <a:cs typeface="Times" panose="02020603050405020304" pitchFamily="18" charset="0"/>
              </a:rPr>
              <a:t>D</a:t>
            </a:r>
            <a:r>
              <a:rPr lang="en-US" sz="2452" dirty="0">
                <a:solidFill>
                  <a:srgbClr val="0000FF"/>
                </a:solidFill>
                <a:latin typeface="Times" panose="02020603050405020304" pitchFamily="18" charset="0"/>
                <a:cs typeface="Times" panose="02020603050405020304" pitchFamily="18" charset="0"/>
              </a:rPr>
              <a:t>) </a:t>
            </a:r>
            <a:r>
              <a:rPr lang="en-US" sz="1839" dirty="0">
                <a:solidFill>
                  <a:srgbClr val="C00000"/>
                </a:solidFill>
                <a:latin typeface="Times" panose="02020603050405020304" pitchFamily="18" charset="0"/>
                <a:cs typeface="Times" panose="02020603050405020304" pitchFamily="18" charset="0"/>
              </a:rPr>
              <a:t> (when the circuit is switching)</a:t>
            </a:r>
            <a:endParaRPr lang="en-US" sz="2452" dirty="0">
              <a:solidFill>
                <a:srgbClr val="C00000"/>
              </a:solidFill>
              <a:latin typeface="Times" panose="02020603050405020304" pitchFamily="18" charset="0"/>
              <a:cs typeface="Times" panose="02020603050405020304" pitchFamily="18" charset="0"/>
            </a:endParaRPr>
          </a:p>
        </p:txBody>
      </p:sp>
      <p:sp>
        <p:nvSpPr>
          <p:cNvPr id="10" name="Rectangle 9"/>
          <p:cNvSpPr/>
          <p:nvPr/>
        </p:nvSpPr>
        <p:spPr>
          <a:xfrm>
            <a:off x="1699944" y="4804995"/>
            <a:ext cx="8824283" cy="847027"/>
          </a:xfrm>
          <a:prstGeom prst="rect">
            <a:avLst/>
          </a:prstGeom>
        </p:spPr>
        <p:txBody>
          <a:bodyPr wrap="square">
            <a:spAutoFit/>
          </a:bodyPr>
          <a:lstStyle/>
          <a:p>
            <a:pPr marL="817382" lvl="1" indent="-350307">
              <a:buFont typeface="Wingdings" panose="05000000000000000000" pitchFamily="2" charset="2"/>
              <a:buChar char="Ø"/>
            </a:pPr>
            <a:r>
              <a:rPr lang="en-US" sz="2452" dirty="0">
                <a:solidFill>
                  <a:srgbClr val="0000FF"/>
                </a:solidFill>
                <a:latin typeface="Times" panose="02020603050405020304" pitchFamily="18" charset="0"/>
                <a:cs typeface="Times" panose="02020603050405020304" pitchFamily="18" charset="0"/>
              </a:rPr>
              <a:t>Switching or Transient Power Dissipation</a:t>
            </a:r>
          </a:p>
          <a:p>
            <a:pPr marL="817382" lvl="1" indent="-350307">
              <a:buFont typeface="Wingdings" panose="05000000000000000000" pitchFamily="2" charset="2"/>
              <a:buChar char="Ø"/>
            </a:pPr>
            <a:r>
              <a:rPr lang="en-US" sz="2452" dirty="0">
                <a:solidFill>
                  <a:srgbClr val="0000FF"/>
                </a:solidFill>
                <a:latin typeface="Times" panose="02020603050405020304" pitchFamily="18" charset="0"/>
                <a:cs typeface="Times" panose="02020603050405020304" pitchFamily="18" charset="0"/>
              </a:rPr>
              <a:t>Short circuit power dissipation (P</a:t>
            </a:r>
            <a:r>
              <a:rPr lang="en-US" sz="2452" baseline="-25000" dirty="0">
                <a:solidFill>
                  <a:srgbClr val="0000FF"/>
                </a:solidFill>
                <a:latin typeface="Times" panose="02020603050405020304" pitchFamily="18" charset="0"/>
                <a:cs typeface="Times" panose="02020603050405020304" pitchFamily="18" charset="0"/>
              </a:rPr>
              <a:t>SC</a:t>
            </a:r>
            <a:r>
              <a:rPr lang="en-US" sz="2452" dirty="0">
                <a:solidFill>
                  <a:srgbClr val="0000FF"/>
                </a:solidFill>
                <a:latin typeface="Times" panose="02020603050405020304" pitchFamily="18" charset="0"/>
                <a:cs typeface="Times" panose="02020603050405020304" pitchFamily="18" charset="0"/>
              </a:rPr>
              <a:t>)</a:t>
            </a:r>
            <a:endParaRPr lang="hi-IN" sz="2452" dirty="0">
              <a:solidFill>
                <a:srgbClr val="0000FF"/>
              </a:solidFill>
              <a:latin typeface="Times" panose="02020603050405020304" pitchFamily="18" charset="0"/>
            </a:endParaRPr>
          </a:p>
        </p:txBody>
      </p:sp>
    </p:spTree>
    <p:extLst>
      <p:ext uri="{BB962C8B-B14F-4D97-AF65-F5344CB8AC3E}">
        <p14:creationId xmlns:p14="http://schemas.microsoft.com/office/powerpoint/2010/main" val="261198411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1945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dirty="0">
                <a:solidFill>
                  <a:schemeClr val="bg1"/>
                </a:solidFill>
                <a:latin typeface="Georgia" panose="02040502050405020303" pitchFamily="18" charset="0"/>
              </a:rPr>
              <a:t>International Institute of Information Technology, </a:t>
            </a:r>
            <a:r>
              <a:rPr lang="en-US" altLang="en-US" sz="1430" dirty="0" err="1">
                <a:solidFill>
                  <a:schemeClr val="bg1"/>
                </a:solidFill>
                <a:latin typeface="Georgia" panose="02040502050405020303" pitchFamily="18" charset="0"/>
              </a:rPr>
              <a:t>Naya</a:t>
            </a:r>
            <a:r>
              <a:rPr lang="en-US" altLang="en-US" sz="1430" dirty="0">
                <a:solidFill>
                  <a:schemeClr val="bg1"/>
                </a:solidFill>
                <a:latin typeface="Georgia" panose="02040502050405020303" pitchFamily="18" charset="0"/>
              </a:rPr>
              <a:t> Raipur</a:t>
            </a:r>
          </a:p>
        </p:txBody>
      </p:sp>
      <p:sp>
        <p:nvSpPr>
          <p:cNvPr id="6" name="Slide Number Placeholder 5"/>
          <p:cNvSpPr>
            <a:spLocks noGrp="1"/>
          </p:cNvSpPr>
          <p:nvPr>
            <p:ph type="sldNum" sz="quarter" idx="12"/>
          </p:nvPr>
        </p:nvSpPr>
        <p:spPr/>
        <p:txBody>
          <a:bodyPr/>
          <a:lstStyle/>
          <a:p>
            <a:pPr>
              <a:defRPr/>
            </a:pPr>
            <a:fld id="{BBF7D20B-6EFE-4FB3-AB18-71F82484399B}" type="slidenum">
              <a:rPr lang="en-US" smtClean="0"/>
              <a:pPr>
                <a:defRPr/>
              </a:pPr>
              <a:t>18</a:t>
            </a:fld>
            <a:endParaRPr lang="en-US" dirty="0"/>
          </a:p>
        </p:txBody>
      </p:sp>
      <p:sp>
        <p:nvSpPr>
          <p:cNvPr id="19461" name="Rectangle 6"/>
          <p:cNvSpPr>
            <a:spLocks noChangeArrowheads="1"/>
          </p:cNvSpPr>
          <p:nvPr/>
        </p:nvSpPr>
        <p:spPr bwMode="auto">
          <a:xfrm>
            <a:off x="2631392" y="766199"/>
            <a:ext cx="7206526" cy="54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860" b="1" dirty="0">
                <a:solidFill>
                  <a:srgbClr val="002060"/>
                </a:solidFill>
                <a:latin typeface="Times New Roman" panose="02020603050405020304" pitchFamily="18" charset="0"/>
                <a:cs typeface="Times New Roman" panose="02020603050405020304" pitchFamily="18" charset="0"/>
              </a:rPr>
              <a:t>Inversion case, </a:t>
            </a:r>
            <a:r>
              <a:rPr lang="en-US" altLang="en-US" sz="2860" b="1" i="1" dirty="0">
                <a:solidFill>
                  <a:srgbClr val="002060"/>
                </a:solidFill>
                <a:latin typeface="Times New Roman" panose="02020603050405020304" pitchFamily="18" charset="0"/>
                <a:cs typeface="Times New Roman" panose="02020603050405020304" pitchFamily="18" charset="0"/>
              </a:rPr>
              <a:t>V</a:t>
            </a:r>
            <a:r>
              <a:rPr lang="en-US" altLang="en-US" sz="2860" b="1" i="1" baseline="-25000" dirty="0">
                <a:solidFill>
                  <a:srgbClr val="002060"/>
                </a:solidFill>
                <a:latin typeface="Times New Roman" panose="02020603050405020304" pitchFamily="18" charset="0"/>
                <a:cs typeface="Times New Roman" panose="02020603050405020304" pitchFamily="18" charset="0"/>
              </a:rPr>
              <a:t>GS</a:t>
            </a:r>
            <a:r>
              <a:rPr lang="en-US" altLang="en-US" sz="2860" b="1" dirty="0">
                <a:solidFill>
                  <a:srgbClr val="002060"/>
                </a:solidFill>
                <a:latin typeface="Times New Roman" panose="02020603050405020304" pitchFamily="18" charset="0"/>
                <a:cs typeface="Times New Roman" panose="02020603050405020304" pitchFamily="18" charset="0"/>
              </a:rPr>
              <a:t> &gt; </a:t>
            </a:r>
            <a:r>
              <a:rPr lang="en-US" altLang="en-US" sz="2860" b="1" i="1" dirty="0">
                <a:solidFill>
                  <a:srgbClr val="002060"/>
                </a:solidFill>
                <a:latin typeface="Times New Roman" panose="02020603050405020304" pitchFamily="18" charset="0"/>
                <a:cs typeface="Times New Roman" panose="02020603050405020304" pitchFamily="18" charset="0"/>
              </a:rPr>
              <a:t>V</a:t>
            </a:r>
            <a:r>
              <a:rPr lang="en-US" altLang="en-US" sz="2860" b="1" i="1" baseline="-25000" dirty="0">
                <a:solidFill>
                  <a:srgbClr val="002060"/>
                </a:solidFill>
                <a:latin typeface="Times New Roman" panose="02020603050405020304" pitchFamily="18" charset="0"/>
                <a:cs typeface="Times New Roman" panose="02020603050405020304" pitchFamily="18" charset="0"/>
              </a:rPr>
              <a:t>T</a:t>
            </a:r>
            <a:r>
              <a:rPr lang="en-US" altLang="en-US" sz="2860" b="1" baseline="-25000" dirty="0">
                <a:solidFill>
                  <a:srgbClr val="002060"/>
                </a:solidFill>
                <a:latin typeface="Times New Roman" panose="02020603050405020304" pitchFamily="18" charset="0"/>
                <a:cs typeface="Times New Roman" panose="02020603050405020304" pitchFamily="18" charset="0"/>
              </a:rPr>
              <a:t> </a:t>
            </a:r>
            <a:r>
              <a:rPr lang="en-US" altLang="en-US" sz="2860" b="1" dirty="0">
                <a:solidFill>
                  <a:srgbClr val="002060"/>
                </a:solidFill>
                <a:latin typeface="Times New Roman" panose="02020603050405020304" pitchFamily="18" charset="0"/>
                <a:cs typeface="Times New Roman" panose="02020603050405020304" pitchFamily="18" charset="0"/>
              </a:rPr>
              <a:t>(continued):</a:t>
            </a:r>
          </a:p>
        </p:txBody>
      </p:sp>
      <p:sp>
        <p:nvSpPr>
          <p:cNvPr id="19462" name="Rectangle 7"/>
          <p:cNvSpPr>
            <a:spLocks noChangeArrowheads="1"/>
          </p:cNvSpPr>
          <p:nvPr/>
        </p:nvSpPr>
        <p:spPr bwMode="auto">
          <a:xfrm>
            <a:off x="528711" y="1424032"/>
            <a:ext cx="1134272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inversion layer eventually vanishes </a:t>
            </a:r>
            <a:r>
              <a:rPr lang="en-US" altLang="en-US" sz="2452" b="1" dirty="0">
                <a:solidFill>
                  <a:srgbClr val="0000FF"/>
                </a:solidFill>
                <a:latin typeface="Times New Roman" panose="02020603050405020304" pitchFamily="18" charset="0"/>
                <a:cs typeface="Times New Roman" panose="02020603050405020304" pitchFamily="18" charset="0"/>
              </a:rPr>
              <a:t>near the drain end of the channel</a:t>
            </a:r>
            <a:r>
              <a:rPr lang="en-US" altLang="en-US" sz="2452" dirty="0">
                <a:solidFill>
                  <a:srgbClr val="002060"/>
                </a:solidFill>
                <a:latin typeface="Times New Roman" panose="02020603050405020304" pitchFamily="18" charset="0"/>
                <a:cs typeface="Times New Roman" panose="02020603050405020304" pitchFamily="18" charset="0"/>
              </a:rPr>
              <a:t>. This is called </a:t>
            </a:r>
            <a:r>
              <a:rPr lang="en-US" altLang="en-US" sz="2452" dirty="0">
                <a:solidFill>
                  <a:srgbClr val="0000FF"/>
                </a:solidFill>
                <a:latin typeface="Times New Roman" panose="02020603050405020304" pitchFamily="18" charset="0"/>
                <a:cs typeface="Times New Roman" panose="02020603050405020304" pitchFamily="18" charset="0"/>
              </a:rPr>
              <a:t>“</a:t>
            </a:r>
            <a:r>
              <a:rPr lang="en-US" altLang="en-US" sz="2452" b="1" dirty="0">
                <a:solidFill>
                  <a:srgbClr val="0000FF"/>
                </a:solidFill>
                <a:latin typeface="Times New Roman" panose="02020603050405020304" pitchFamily="18" charset="0"/>
                <a:cs typeface="Times New Roman" panose="02020603050405020304" pitchFamily="18" charset="0"/>
              </a:rPr>
              <a:t>Pinch-Off” </a:t>
            </a:r>
            <a:r>
              <a:rPr lang="en-US" altLang="en-US" sz="2452" dirty="0">
                <a:solidFill>
                  <a:srgbClr val="002060"/>
                </a:solidFill>
                <a:latin typeface="Times New Roman" panose="02020603050405020304" pitchFamily="18" charset="0"/>
                <a:cs typeface="Times New Roman" panose="02020603050405020304" pitchFamily="18" charset="0"/>
              </a:rPr>
              <a:t>and results in a Flat </a:t>
            </a:r>
            <a:r>
              <a:rPr lang="en-US" altLang="en-US" sz="2452" i="1" dirty="0">
                <a:solidFill>
                  <a:srgbClr val="002060"/>
                </a:solidFill>
                <a:latin typeface="Times New Roman" panose="02020603050405020304" pitchFamily="18" charset="0"/>
                <a:cs typeface="Times New Roman" panose="02020603050405020304" pitchFamily="18" charset="0"/>
              </a:rPr>
              <a:t>I</a:t>
            </a:r>
            <a:r>
              <a:rPr lang="en-US" altLang="en-US" sz="2452" i="1" baseline="-25000" dirty="0">
                <a:solidFill>
                  <a:srgbClr val="002060"/>
                </a:solidFill>
                <a:latin typeface="Times New Roman" panose="02020603050405020304" pitchFamily="18" charset="0"/>
                <a:cs typeface="Times New Roman" panose="02020603050405020304" pitchFamily="18" charset="0"/>
              </a:rPr>
              <a:t>D</a:t>
            </a:r>
            <a:r>
              <a:rPr lang="en-US" altLang="en-US" sz="2452" dirty="0">
                <a:solidFill>
                  <a:srgbClr val="002060"/>
                </a:solidFill>
                <a:latin typeface="Times New Roman" panose="02020603050405020304" pitchFamily="18" charset="0"/>
                <a:cs typeface="Times New Roman" panose="02020603050405020304" pitchFamily="18" charset="0"/>
              </a:rPr>
              <a:t>-</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i="1" baseline="-25000" dirty="0">
                <a:solidFill>
                  <a:srgbClr val="002060"/>
                </a:solidFill>
                <a:latin typeface="Times New Roman" panose="02020603050405020304" pitchFamily="18" charset="0"/>
                <a:cs typeface="Times New Roman" panose="02020603050405020304" pitchFamily="18" charset="0"/>
              </a:rPr>
              <a:t>DS</a:t>
            </a:r>
            <a:r>
              <a:rPr lang="en-US" altLang="en-US" sz="2452" dirty="0">
                <a:solidFill>
                  <a:srgbClr val="002060"/>
                </a:solidFill>
                <a:latin typeface="Times New Roman" panose="02020603050405020304" pitchFamily="18" charset="0"/>
                <a:cs typeface="Times New Roman" panose="02020603050405020304" pitchFamily="18" charset="0"/>
              </a:rPr>
              <a:t> curve.</a:t>
            </a:r>
          </a:p>
        </p:txBody>
      </p:sp>
      <p:sp>
        <p:nvSpPr>
          <p:cNvPr id="19463" name="Rectangle 9"/>
          <p:cNvSpPr>
            <a:spLocks noChangeArrowheads="1"/>
          </p:cNvSpPr>
          <p:nvPr/>
        </p:nvSpPr>
        <p:spPr bwMode="auto">
          <a:xfrm>
            <a:off x="742790" y="6341002"/>
            <a:ext cx="11331609"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drain-source voltage,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i="1" baseline="-25000" dirty="0">
                <a:solidFill>
                  <a:srgbClr val="002060"/>
                </a:solidFill>
                <a:latin typeface="Times New Roman" panose="02020603050405020304" pitchFamily="18" charset="0"/>
                <a:cs typeface="Times New Roman" panose="02020603050405020304" pitchFamily="18" charset="0"/>
              </a:rPr>
              <a:t>DS</a:t>
            </a:r>
            <a:r>
              <a:rPr lang="en-US" altLang="en-US" sz="2452" dirty="0">
                <a:solidFill>
                  <a:srgbClr val="002060"/>
                </a:solidFill>
                <a:latin typeface="Times New Roman" panose="02020603050405020304" pitchFamily="18" charset="0"/>
                <a:cs typeface="Times New Roman" panose="02020603050405020304" pitchFamily="18" charset="0"/>
              </a:rPr>
              <a:t>, at which this occurs is called the </a:t>
            </a:r>
            <a:r>
              <a:rPr lang="en-US" altLang="en-US" sz="2452" b="1" dirty="0">
                <a:solidFill>
                  <a:srgbClr val="0000FF"/>
                </a:solidFill>
                <a:latin typeface="Times New Roman" panose="02020603050405020304" pitchFamily="18" charset="0"/>
                <a:cs typeface="Times New Roman" panose="02020603050405020304" pitchFamily="18" charset="0"/>
              </a:rPr>
              <a:t>saturation voltage</a:t>
            </a:r>
            <a:r>
              <a:rPr lang="en-US" altLang="en-US" sz="2452" dirty="0">
                <a:solidFill>
                  <a:srgbClr val="0000FF"/>
                </a:solidFill>
                <a:latin typeface="Times New Roman" panose="02020603050405020304" pitchFamily="18" charset="0"/>
                <a:cs typeface="Times New Roman" panose="02020603050405020304" pitchFamily="18" charset="0"/>
              </a:rPr>
              <a:t>,</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err="1">
                <a:solidFill>
                  <a:srgbClr val="002060"/>
                </a:solidFill>
                <a:latin typeface="Times New Roman" panose="02020603050405020304" pitchFamily="18" charset="0"/>
                <a:cs typeface="Times New Roman" panose="02020603050405020304" pitchFamily="18" charset="0"/>
              </a:rPr>
              <a:t>V</a:t>
            </a:r>
            <a:r>
              <a:rPr lang="en-US" altLang="en-US" sz="2452" i="1" baseline="-25000" dirty="0" err="1">
                <a:solidFill>
                  <a:srgbClr val="002060"/>
                </a:solidFill>
                <a:latin typeface="Times New Roman" panose="02020603050405020304" pitchFamily="18" charset="0"/>
                <a:cs typeface="Times New Roman" panose="02020603050405020304" pitchFamily="18" charset="0"/>
              </a:rPr>
              <a:t>sat</a:t>
            </a:r>
            <a:r>
              <a:rPr lang="en-US" altLang="en-US" sz="2452" baseline="-25000" dirty="0">
                <a:solidFill>
                  <a:srgbClr val="002060"/>
                </a:solidFill>
                <a:latin typeface="Times New Roman" panose="02020603050405020304" pitchFamily="18" charset="0"/>
                <a:cs typeface="Times New Roman" panose="02020603050405020304" pitchFamily="18" charset="0"/>
              </a:rPr>
              <a:t> </a:t>
            </a:r>
            <a:r>
              <a:rPr lang="en-US" altLang="en-US" sz="2452" dirty="0">
                <a:solidFill>
                  <a:srgbClr val="002060"/>
                </a:solidFill>
                <a:latin typeface="Times New Roman" panose="02020603050405020304" pitchFamily="18" charset="0"/>
                <a:cs typeface="Times New Roman" panose="02020603050405020304" pitchFamily="18" charset="0"/>
              </a:rPr>
              <a:t>while the current is called </a:t>
            </a:r>
            <a:r>
              <a:rPr lang="en-US" altLang="en-US" sz="2452" dirty="0">
                <a:solidFill>
                  <a:srgbClr val="0000FF"/>
                </a:solidFill>
                <a:latin typeface="Times New Roman" panose="02020603050405020304" pitchFamily="18" charset="0"/>
                <a:cs typeface="Times New Roman" panose="02020603050405020304" pitchFamily="18" charset="0"/>
              </a:rPr>
              <a:t>the saturation current</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err="1">
                <a:solidFill>
                  <a:srgbClr val="002060"/>
                </a:solidFill>
                <a:latin typeface="Times New Roman" panose="02020603050405020304" pitchFamily="18" charset="0"/>
                <a:cs typeface="Times New Roman" panose="02020603050405020304" pitchFamily="18" charset="0"/>
              </a:rPr>
              <a:t>I</a:t>
            </a:r>
            <a:r>
              <a:rPr lang="en-US" altLang="en-US" sz="2452" i="1" baseline="-25000" dirty="0" err="1">
                <a:solidFill>
                  <a:srgbClr val="002060"/>
                </a:solidFill>
                <a:latin typeface="Times New Roman" panose="02020603050405020304" pitchFamily="18" charset="0"/>
                <a:cs typeface="Times New Roman" panose="02020603050405020304" pitchFamily="18" charset="0"/>
              </a:rPr>
              <a:t>Dsat</a:t>
            </a:r>
            <a:r>
              <a:rPr lang="en-US" altLang="en-US" sz="2452" dirty="0">
                <a:solidFill>
                  <a:srgbClr val="002060"/>
                </a:solidFill>
                <a:latin typeface="Times New Roman" panose="02020603050405020304" pitchFamily="18" charset="0"/>
                <a:cs typeface="Times New Roman" panose="02020603050405020304" pitchFamily="18" charset="0"/>
              </a:rPr>
              <a:t>.</a:t>
            </a:r>
          </a:p>
        </p:txBody>
      </p:sp>
      <p:pic>
        <p:nvPicPr>
          <p:cNvPr id="194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8711" y="2403239"/>
            <a:ext cx="6754852" cy="398641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9465" name="Rectangle 8"/>
          <p:cNvSpPr>
            <a:spLocks noChangeArrowheads="1"/>
          </p:cNvSpPr>
          <p:nvPr/>
        </p:nvSpPr>
        <p:spPr bwMode="auto">
          <a:xfrm>
            <a:off x="7398711" y="3390922"/>
            <a:ext cx="4878414" cy="96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dirty="0">
                <a:solidFill>
                  <a:srgbClr val="C00000"/>
                </a:solidFill>
                <a:latin typeface="Times New Roman" panose="02020603050405020304" pitchFamily="18" charset="0"/>
                <a:cs typeface="Times New Roman" panose="02020603050405020304" pitchFamily="18" charset="0"/>
              </a:rPr>
              <a:t>Fig. 11 The drain current versus the drain-to source voltage for an enhancement type NMOS transistor operated with </a:t>
            </a:r>
            <a:r>
              <a:rPr lang="en-US" altLang="en-US" sz="1839" i="1" dirty="0">
                <a:solidFill>
                  <a:srgbClr val="C00000"/>
                </a:solidFill>
                <a:latin typeface="Times New Roman" panose="02020603050405020304" pitchFamily="18" charset="0"/>
                <a:cs typeface="Times New Roman" panose="02020603050405020304" pitchFamily="18" charset="0"/>
              </a:rPr>
              <a:t>V</a:t>
            </a:r>
            <a:r>
              <a:rPr lang="en-US" altLang="en-US" sz="1839" i="1" baseline="-25000" dirty="0">
                <a:solidFill>
                  <a:srgbClr val="C00000"/>
                </a:solidFill>
                <a:latin typeface="Times New Roman" panose="02020603050405020304" pitchFamily="18" charset="0"/>
                <a:cs typeface="Times New Roman" panose="02020603050405020304" pitchFamily="18" charset="0"/>
              </a:rPr>
              <a:t>GS</a:t>
            </a:r>
            <a:r>
              <a:rPr lang="en-US" altLang="en-US" sz="1839" i="1" dirty="0">
                <a:solidFill>
                  <a:srgbClr val="C00000"/>
                </a:solidFill>
                <a:latin typeface="Times New Roman" panose="02020603050405020304" pitchFamily="18" charset="0"/>
                <a:cs typeface="Times New Roman" panose="02020603050405020304" pitchFamily="18" charset="0"/>
              </a:rPr>
              <a:t>=V</a:t>
            </a:r>
            <a:r>
              <a:rPr lang="en-US" altLang="en-US" sz="1839" i="1" baseline="-25000" dirty="0">
                <a:solidFill>
                  <a:srgbClr val="C00000"/>
                </a:solidFill>
                <a:latin typeface="Times New Roman" panose="02020603050405020304" pitchFamily="18" charset="0"/>
                <a:cs typeface="Times New Roman" panose="02020603050405020304" pitchFamily="18" charset="0"/>
              </a:rPr>
              <a:t>T</a:t>
            </a:r>
            <a:r>
              <a:rPr lang="en-US" altLang="en-US" sz="1839" i="1" dirty="0">
                <a:solidFill>
                  <a:srgbClr val="C00000"/>
                </a:solidFill>
                <a:latin typeface="Times New Roman" panose="02020603050405020304" pitchFamily="18" charset="0"/>
                <a:cs typeface="Times New Roman" panose="02020603050405020304" pitchFamily="18" charset="0"/>
              </a:rPr>
              <a:t>+V</a:t>
            </a:r>
            <a:r>
              <a:rPr lang="en-US" altLang="en-US" sz="1839" i="1" baseline="-25000" dirty="0">
                <a:solidFill>
                  <a:srgbClr val="C00000"/>
                </a:solidFill>
                <a:latin typeface="Times New Roman" panose="02020603050405020304" pitchFamily="18" charset="0"/>
                <a:cs typeface="Times New Roman" panose="02020603050405020304" pitchFamily="18" charset="0"/>
              </a:rPr>
              <a:t>OV.</a:t>
            </a:r>
          </a:p>
        </p:txBody>
      </p:sp>
      <p:sp>
        <p:nvSpPr>
          <p:cNvPr id="19466" name="Rectangle 9"/>
          <p:cNvSpPr>
            <a:spLocks noChangeArrowheads="1"/>
          </p:cNvSpPr>
          <p:nvPr/>
        </p:nvSpPr>
        <p:spPr bwMode="auto">
          <a:xfrm>
            <a:off x="7398711" y="4911616"/>
            <a:ext cx="4878414" cy="67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i="1" dirty="0">
                <a:solidFill>
                  <a:srgbClr val="002060"/>
                </a:solidFill>
                <a:latin typeface="Times New Roman" panose="02020603050405020304" pitchFamily="18" charset="0"/>
                <a:cs typeface="Times New Roman" panose="02020603050405020304" pitchFamily="18" charset="0"/>
              </a:rPr>
              <a:t>Where V</a:t>
            </a:r>
            <a:r>
              <a:rPr lang="en-US" altLang="en-US" sz="1839" i="1" baseline="-25000" dirty="0">
                <a:solidFill>
                  <a:srgbClr val="002060"/>
                </a:solidFill>
                <a:latin typeface="Times New Roman" panose="02020603050405020304" pitchFamily="18" charset="0"/>
                <a:cs typeface="Times New Roman" panose="02020603050405020304" pitchFamily="18" charset="0"/>
              </a:rPr>
              <a:t>T</a:t>
            </a:r>
            <a:r>
              <a:rPr lang="en-US" altLang="en-US" sz="1839" i="1" dirty="0">
                <a:solidFill>
                  <a:srgbClr val="002060"/>
                </a:solidFill>
                <a:latin typeface="Times New Roman" panose="02020603050405020304" pitchFamily="18" charset="0"/>
                <a:cs typeface="Times New Roman" panose="02020603050405020304" pitchFamily="18" charset="0"/>
              </a:rPr>
              <a:t> and V</a:t>
            </a:r>
            <a:r>
              <a:rPr lang="en-US" altLang="en-US" sz="1839" i="1" baseline="-25000" dirty="0">
                <a:solidFill>
                  <a:srgbClr val="002060"/>
                </a:solidFill>
                <a:latin typeface="Times New Roman" panose="02020603050405020304" pitchFamily="18" charset="0"/>
                <a:cs typeface="Times New Roman" panose="02020603050405020304" pitchFamily="18" charset="0"/>
              </a:rPr>
              <a:t>OV </a:t>
            </a:r>
            <a:r>
              <a:rPr lang="en-US" altLang="en-US" sz="1839" i="1" dirty="0">
                <a:solidFill>
                  <a:srgbClr val="002060"/>
                </a:solidFill>
                <a:latin typeface="Times New Roman" panose="02020603050405020304" pitchFamily="18" charset="0"/>
                <a:cs typeface="Times New Roman" panose="02020603050405020304" pitchFamily="18" charset="0"/>
              </a:rPr>
              <a:t> denote </a:t>
            </a:r>
            <a:r>
              <a:rPr lang="en-US" altLang="en-US" sz="1839" b="1" i="1" dirty="0">
                <a:solidFill>
                  <a:srgbClr val="002060"/>
                </a:solidFill>
                <a:latin typeface="Times New Roman" panose="02020603050405020304" pitchFamily="18" charset="0"/>
                <a:cs typeface="Times New Roman" panose="02020603050405020304" pitchFamily="18" charset="0"/>
              </a:rPr>
              <a:t>threshold voltage </a:t>
            </a:r>
            <a:r>
              <a:rPr lang="en-US" altLang="en-US" sz="1839" i="1" dirty="0">
                <a:solidFill>
                  <a:srgbClr val="002060"/>
                </a:solidFill>
                <a:latin typeface="Times New Roman" panose="02020603050405020304" pitchFamily="18" charset="0"/>
                <a:cs typeface="Times New Roman" panose="02020603050405020304" pitchFamily="18" charset="0"/>
              </a:rPr>
              <a:t>and </a:t>
            </a:r>
            <a:r>
              <a:rPr lang="en-US" altLang="en-US" sz="1839" b="1" i="1" dirty="0">
                <a:solidFill>
                  <a:srgbClr val="002060"/>
                </a:solidFill>
                <a:latin typeface="Times New Roman" panose="02020603050405020304" pitchFamily="18" charset="0"/>
                <a:cs typeface="Times New Roman" panose="02020603050405020304" pitchFamily="18" charset="0"/>
              </a:rPr>
              <a:t>over drive voltage</a:t>
            </a:r>
            <a:r>
              <a:rPr lang="en-US" altLang="en-US" sz="1839" i="1" dirty="0">
                <a:solidFill>
                  <a:srgbClr val="002060"/>
                </a:solidFill>
                <a:latin typeface="Times New Roman" panose="02020603050405020304" pitchFamily="18" charset="0"/>
                <a:cs typeface="Times New Roman" panose="02020603050405020304" pitchFamily="18" charset="0"/>
              </a:rPr>
              <a:t>, respectively.</a:t>
            </a:r>
            <a:endParaRPr lang="en-US" altLang="en-US" sz="1839" i="1" baseline="-25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01673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anim calcmode="lin" valueType="num">
                                      <p:cBhvr additive="base">
                                        <p:cTn id="7" dur="500" fill="hold"/>
                                        <p:tgtEl>
                                          <p:spTgt spid="19461"/>
                                        </p:tgtEl>
                                        <p:attrNameLst>
                                          <p:attrName>ppt_x</p:attrName>
                                        </p:attrNameLst>
                                      </p:cBhvr>
                                      <p:tavLst>
                                        <p:tav tm="0">
                                          <p:val>
                                            <p:strVal val="#ppt_x"/>
                                          </p:val>
                                        </p:tav>
                                        <p:tav tm="100000">
                                          <p:val>
                                            <p:strVal val="#ppt_x"/>
                                          </p:val>
                                        </p:tav>
                                      </p:tavLst>
                                    </p:anim>
                                    <p:anim calcmode="lin" valueType="num">
                                      <p:cBhvr additive="base">
                                        <p:cTn id="8"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2"/>
                                        </p:tgtEl>
                                        <p:attrNameLst>
                                          <p:attrName>style.visibility</p:attrName>
                                        </p:attrNameLst>
                                      </p:cBhvr>
                                      <p:to>
                                        <p:strVal val="visible"/>
                                      </p:to>
                                    </p:set>
                                    <p:anim calcmode="lin" valueType="num">
                                      <p:cBhvr additive="base">
                                        <p:cTn id="13" dur="500" fill="hold"/>
                                        <p:tgtEl>
                                          <p:spTgt spid="19462"/>
                                        </p:tgtEl>
                                        <p:attrNameLst>
                                          <p:attrName>ppt_x</p:attrName>
                                        </p:attrNameLst>
                                      </p:cBhvr>
                                      <p:tavLst>
                                        <p:tav tm="0">
                                          <p:val>
                                            <p:strVal val="#ppt_x"/>
                                          </p:val>
                                        </p:tav>
                                        <p:tav tm="100000">
                                          <p:val>
                                            <p:strVal val="#ppt_x"/>
                                          </p:val>
                                        </p:tav>
                                      </p:tavLst>
                                    </p:anim>
                                    <p:anim calcmode="lin" valueType="num">
                                      <p:cBhvr additive="base">
                                        <p:cTn id="14"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anim calcmode="lin" valueType="num">
                                      <p:cBhvr additive="base">
                                        <p:cTn id="19" dur="500" fill="hold"/>
                                        <p:tgtEl>
                                          <p:spTgt spid="19464"/>
                                        </p:tgtEl>
                                        <p:attrNameLst>
                                          <p:attrName>ppt_x</p:attrName>
                                        </p:attrNameLst>
                                      </p:cBhvr>
                                      <p:tavLst>
                                        <p:tav tm="0">
                                          <p:val>
                                            <p:strVal val="#ppt_x"/>
                                          </p:val>
                                        </p:tav>
                                        <p:tav tm="100000">
                                          <p:val>
                                            <p:strVal val="#ppt_x"/>
                                          </p:val>
                                        </p:tav>
                                      </p:tavLst>
                                    </p:anim>
                                    <p:anim calcmode="lin" valueType="num">
                                      <p:cBhvr additive="base">
                                        <p:cTn id="20" dur="500" fill="hold"/>
                                        <p:tgtEl>
                                          <p:spTgt spid="1946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465"/>
                                        </p:tgtEl>
                                        <p:attrNameLst>
                                          <p:attrName>style.visibility</p:attrName>
                                        </p:attrNameLst>
                                      </p:cBhvr>
                                      <p:to>
                                        <p:strVal val="visible"/>
                                      </p:to>
                                    </p:set>
                                    <p:anim calcmode="lin" valueType="num">
                                      <p:cBhvr additive="base">
                                        <p:cTn id="23" dur="500" fill="hold"/>
                                        <p:tgtEl>
                                          <p:spTgt spid="19465"/>
                                        </p:tgtEl>
                                        <p:attrNameLst>
                                          <p:attrName>ppt_x</p:attrName>
                                        </p:attrNameLst>
                                      </p:cBhvr>
                                      <p:tavLst>
                                        <p:tav tm="0">
                                          <p:val>
                                            <p:strVal val="#ppt_x"/>
                                          </p:val>
                                        </p:tav>
                                        <p:tav tm="100000">
                                          <p:val>
                                            <p:strVal val="#ppt_x"/>
                                          </p:val>
                                        </p:tav>
                                      </p:tavLst>
                                    </p:anim>
                                    <p:anim calcmode="lin" valueType="num">
                                      <p:cBhvr additive="base">
                                        <p:cTn id="24" dur="500" fill="hold"/>
                                        <p:tgtEl>
                                          <p:spTgt spid="1946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466"/>
                                        </p:tgtEl>
                                        <p:attrNameLst>
                                          <p:attrName>style.visibility</p:attrName>
                                        </p:attrNameLst>
                                      </p:cBhvr>
                                      <p:to>
                                        <p:strVal val="visible"/>
                                      </p:to>
                                    </p:set>
                                    <p:anim calcmode="lin" valueType="num">
                                      <p:cBhvr additive="base">
                                        <p:cTn id="29" dur="500" fill="hold"/>
                                        <p:tgtEl>
                                          <p:spTgt spid="19466"/>
                                        </p:tgtEl>
                                        <p:attrNameLst>
                                          <p:attrName>ppt_x</p:attrName>
                                        </p:attrNameLst>
                                      </p:cBhvr>
                                      <p:tavLst>
                                        <p:tav tm="0">
                                          <p:val>
                                            <p:strVal val="#ppt_x"/>
                                          </p:val>
                                        </p:tav>
                                        <p:tav tm="100000">
                                          <p:val>
                                            <p:strVal val="#ppt_x"/>
                                          </p:val>
                                        </p:tav>
                                      </p:tavLst>
                                    </p:anim>
                                    <p:anim calcmode="lin" valueType="num">
                                      <p:cBhvr additive="base">
                                        <p:cTn id="30" dur="500" fill="hold"/>
                                        <p:tgtEl>
                                          <p:spTgt spid="1946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463"/>
                                        </p:tgtEl>
                                        <p:attrNameLst>
                                          <p:attrName>style.visibility</p:attrName>
                                        </p:attrNameLst>
                                      </p:cBhvr>
                                      <p:to>
                                        <p:strVal val="visible"/>
                                      </p:to>
                                    </p:set>
                                    <p:anim calcmode="lin" valueType="num">
                                      <p:cBhvr additive="base">
                                        <p:cTn id="35" dur="500" fill="hold"/>
                                        <p:tgtEl>
                                          <p:spTgt spid="19463"/>
                                        </p:tgtEl>
                                        <p:attrNameLst>
                                          <p:attrName>ppt_x</p:attrName>
                                        </p:attrNameLst>
                                      </p:cBhvr>
                                      <p:tavLst>
                                        <p:tav tm="0">
                                          <p:val>
                                            <p:strVal val="#ppt_x"/>
                                          </p:val>
                                        </p:tav>
                                        <p:tav tm="100000">
                                          <p:val>
                                            <p:strVal val="#ppt_x"/>
                                          </p:val>
                                        </p:tav>
                                      </p:tavLst>
                                    </p:anim>
                                    <p:anim calcmode="lin" valueType="num">
                                      <p:cBhvr additive="base">
                                        <p:cTn id="36" dur="500" fill="hold"/>
                                        <p:tgtEl>
                                          <p:spTgt spid="194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19462" grpId="0"/>
      <p:bldP spid="19463" grpId="0"/>
      <p:bldP spid="19465" grpId="0"/>
      <p:bldP spid="1946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type="body" idx="4294967295"/>
          </p:nvPr>
        </p:nvSpPr>
        <p:spPr>
          <a:xfrm>
            <a:off x="998546" y="2655707"/>
            <a:ext cx="10275808" cy="1257712"/>
          </a:xfrm>
        </p:spPr>
        <p:txBody>
          <a:bodyPr>
            <a:normAutofit/>
          </a:bodyPr>
          <a:lstStyle/>
          <a:p>
            <a:pPr marL="364903" indent="-364903">
              <a:buFont typeface="Wingdings" panose="05000000000000000000" pitchFamily="2" charset="2"/>
              <a:buChar char="Ø"/>
            </a:pPr>
            <a:r>
              <a:rPr lang="en-US" altLang="hi-IN" sz="2800" dirty="0">
                <a:solidFill>
                  <a:schemeClr val="tx1"/>
                </a:solidFill>
                <a:latin typeface="Times" panose="02020603050405020304" pitchFamily="18" charset="0"/>
                <a:cs typeface="Times" panose="02020603050405020304" pitchFamily="18" charset="0"/>
              </a:rPr>
              <a:t>CMOS logic is considered to have </a:t>
            </a:r>
            <a:r>
              <a:rPr lang="en-US" altLang="hi-IN" sz="2800" dirty="0">
                <a:solidFill>
                  <a:srgbClr val="0000FF"/>
                </a:solidFill>
                <a:latin typeface="Times" panose="02020603050405020304" pitchFamily="18" charset="0"/>
                <a:cs typeface="Times" panose="02020603050405020304" pitchFamily="18" charset="0"/>
              </a:rPr>
              <a:t>no static power dissipation</a:t>
            </a:r>
            <a:r>
              <a:rPr lang="en-US" altLang="hi-IN" sz="2800" dirty="0">
                <a:solidFill>
                  <a:schemeClr val="tx1"/>
                </a:solidFill>
                <a:latin typeface="Times" panose="02020603050405020304" pitchFamily="18" charset="0"/>
                <a:cs typeface="Times" panose="02020603050405020304" pitchFamily="18" charset="0"/>
              </a:rPr>
              <a:t>.</a:t>
            </a:r>
          </a:p>
          <a:p>
            <a:pPr marL="364903" indent="-364903">
              <a:buFont typeface="Wingdings" panose="05000000000000000000" pitchFamily="2" charset="2"/>
              <a:buChar char="Ø"/>
            </a:pPr>
            <a:endParaRPr lang="en-US" altLang="hi-IN" sz="2800" dirty="0">
              <a:solidFill>
                <a:schemeClr val="tx1"/>
              </a:solidFill>
              <a:latin typeface="Times" panose="02020603050405020304" pitchFamily="18" charset="0"/>
              <a:cs typeface="Times" panose="02020603050405020304" pitchFamily="18" charset="0"/>
            </a:endParaRPr>
          </a:p>
        </p:txBody>
      </p:sp>
      <p:sp>
        <p:nvSpPr>
          <p:cNvPr id="7" name="Rectangle 2"/>
          <p:cNvSpPr txBox="1">
            <a:spLocks noChangeArrowheads="1"/>
          </p:cNvSpPr>
          <p:nvPr/>
        </p:nvSpPr>
        <p:spPr>
          <a:xfrm>
            <a:off x="2250486" y="1043251"/>
            <a:ext cx="8874562" cy="856317"/>
          </a:xfrm>
          <a:prstGeom prst="rect">
            <a:avLst/>
          </a:prstGeom>
          <a:blipFill>
            <a:blip r:embed="rId2"/>
            <a:tile tx="0" ty="0" sx="100000" sy="100000" flip="none" algn="tl"/>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3416" tIns="46708" rIns="93416" bIns="46708"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hi-IN" sz="4904" dirty="0">
                <a:solidFill>
                  <a:schemeClr val="tx1"/>
                </a:solidFill>
                <a:latin typeface="Times" panose="02020603050405020304" pitchFamily="18" charset="0"/>
                <a:cs typeface="Times" panose="02020603050405020304" pitchFamily="18" charset="0"/>
              </a:rPr>
              <a:t>Static Power Dissipation</a:t>
            </a:r>
          </a:p>
        </p:txBody>
      </p:sp>
      <p:sp>
        <p:nvSpPr>
          <p:cNvPr id="4" name="Slide Number Placeholder 3"/>
          <p:cNvSpPr>
            <a:spLocks noGrp="1"/>
          </p:cNvSpPr>
          <p:nvPr>
            <p:ph type="sldNum" sz="quarter" idx="12"/>
          </p:nvPr>
        </p:nvSpPr>
        <p:spPr/>
        <p:txBody>
          <a:bodyPr/>
          <a:lstStyle/>
          <a:p>
            <a:fld id="{BC9AEAF6-A69E-465E-A28F-A9769C2EDB3D}" type="slidenum">
              <a:rPr lang="en-IN" smtClean="0"/>
              <a:pPr/>
              <a:t>180</a:t>
            </a:fld>
            <a:endParaRPr lang="en-IN"/>
          </a:p>
        </p:txBody>
      </p:sp>
      <p:sp>
        <p:nvSpPr>
          <p:cNvPr id="5" name="Date Placeholder 4"/>
          <p:cNvSpPr>
            <a:spLocks noGrp="1"/>
          </p:cNvSpPr>
          <p:nvPr>
            <p:ph type="dt" sz="half" idx="10"/>
          </p:nvPr>
        </p:nvSpPr>
        <p:spPr/>
        <p:txBody>
          <a:bodyPr/>
          <a:lstStyle/>
          <a:p>
            <a:fld id="{F61A8FF4-70E4-475D-9607-9AE169AF526D}" type="datetime1">
              <a:rPr lang="en-IN" smtClean="0"/>
              <a:t>11-01-2024</a:t>
            </a:fld>
            <a:endParaRPr lang="en-IN"/>
          </a:p>
        </p:txBody>
      </p:sp>
      <p:sp>
        <p:nvSpPr>
          <p:cNvPr id="2" name="Rectangle 1"/>
          <p:cNvSpPr/>
          <p:nvPr/>
        </p:nvSpPr>
        <p:spPr>
          <a:xfrm>
            <a:off x="1147851" y="4409067"/>
            <a:ext cx="11170669" cy="1384995"/>
          </a:xfrm>
          <a:prstGeom prst="rect">
            <a:avLst/>
          </a:prstGeom>
        </p:spPr>
        <p:txBody>
          <a:bodyPr wrap="square">
            <a:spAutoFit/>
          </a:bodyPr>
          <a:lstStyle/>
          <a:p>
            <a:pPr marL="364903" indent="-364903">
              <a:buFont typeface="Wingdings" panose="05000000000000000000" pitchFamily="2" charset="2"/>
              <a:buChar char="Ø"/>
            </a:pPr>
            <a:r>
              <a:rPr lang="en-US" altLang="hi-IN" sz="2800" dirty="0">
                <a:latin typeface="Times" panose="02020603050405020304" pitchFamily="18" charset="0"/>
                <a:cs typeface="Times" panose="02020603050405020304" pitchFamily="18" charset="0"/>
              </a:rPr>
              <a:t>Since the R</a:t>
            </a:r>
            <a:r>
              <a:rPr lang="en-US" altLang="hi-IN" sz="2800" baseline="-25000" dirty="0">
                <a:latin typeface="Times" panose="02020603050405020304" pitchFamily="18" charset="0"/>
                <a:cs typeface="Times" panose="02020603050405020304" pitchFamily="18" charset="0"/>
              </a:rPr>
              <a:t>OFF </a:t>
            </a:r>
            <a:r>
              <a:rPr lang="en-US" altLang="hi-IN" sz="2800" dirty="0">
                <a:latin typeface="Times" panose="02020603050405020304" pitchFamily="18" charset="0"/>
                <a:cs typeface="Times" panose="02020603050405020304" pitchFamily="18" charset="0"/>
              </a:rPr>
              <a:t>of the two transistors is very large, </a:t>
            </a:r>
            <a:r>
              <a:rPr lang="en-US" altLang="hi-IN" sz="2800" dirty="0">
                <a:solidFill>
                  <a:srgbClr val="0000FF"/>
                </a:solidFill>
                <a:latin typeface="Times" panose="02020603050405020304" pitchFamily="18" charset="0"/>
                <a:cs typeface="Times" panose="02020603050405020304" pitchFamily="18" charset="0"/>
              </a:rPr>
              <a:t>the DC current driving a capacitive load is zero</a:t>
            </a:r>
          </a:p>
          <a:p>
            <a:pPr marL="364903" indent="-364903">
              <a:buFont typeface="Wingdings" panose="05000000000000000000" pitchFamily="2" charset="2"/>
              <a:buChar char="Ø"/>
            </a:pPr>
            <a:endParaRPr lang="en-US" altLang="hi-IN" sz="2800" dirty="0">
              <a:latin typeface="Times" panose="02020603050405020304" pitchFamily="18" charset="0"/>
              <a:cs typeface="Times" panose="02020603050405020304" pitchFamily="18" charset="0"/>
            </a:endParaRPr>
          </a:p>
        </p:txBody>
      </p:sp>
      <p:sp>
        <p:nvSpPr>
          <p:cNvPr id="3" name="Rectangle 2"/>
          <p:cNvSpPr/>
          <p:nvPr/>
        </p:nvSpPr>
        <p:spPr>
          <a:xfrm>
            <a:off x="998546" y="6039083"/>
            <a:ext cx="11319974" cy="954107"/>
          </a:xfrm>
          <a:prstGeom prst="rect">
            <a:avLst/>
          </a:prstGeom>
        </p:spPr>
        <p:txBody>
          <a:bodyPr wrap="square">
            <a:spAutoFit/>
          </a:bodyPr>
          <a:lstStyle/>
          <a:p>
            <a:pPr marL="364903" indent="-364903">
              <a:buFont typeface="Wingdings" panose="05000000000000000000" pitchFamily="2" charset="2"/>
              <a:buChar char="Ø"/>
            </a:pPr>
            <a:r>
              <a:rPr lang="en-US" altLang="hi-IN" sz="2800" dirty="0">
                <a:latin typeface="Times" panose="02020603050405020304" pitchFamily="18" charset="0"/>
                <a:cs typeface="Times" panose="02020603050405020304" pitchFamily="18" charset="0"/>
              </a:rPr>
              <a:t>This is not completely accurate since MOS transistors have </a:t>
            </a:r>
            <a:r>
              <a:rPr lang="en-US" altLang="hi-IN" sz="2800" dirty="0">
                <a:solidFill>
                  <a:srgbClr val="0000FF"/>
                </a:solidFill>
                <a:latin typeface="Times" panose="02020603050405020304" pitchFamily="18" charset="0"/>
                <a:cs typeface="Times" panose="02020603050405020304" pitchFamily="18" charset="0"/>
              </a:rPr>
              <a:t>leakage currents associated </a:t>
            </a:r>
            <a:r>
              <a:rPr lang="en-US" altLang="hi-IN" sz="2800" dirty="0">
                <a:latin typeface="Times" panose="02020603050405020304" pitchFamily="18" charset="0"/>
                <a:cs typeface="Times" panose="02020603050405020304" pitchFamily="18" charset="0"/>
              </a:rPr>
              <a:t>with the </a:t>
            </a:r>
            <a:r>
              <a:rPr lang="en-US" altLang="hi-IN" sz="2800" dirty="0">
                <a:solidFill>
                  <a:srgbClr val="0000FF"/>
                </a:solidFill>
                <a:latin typeface="Times" panose="02020603050405020304" pitchFamily="18" charset="0"/>
                <a:cs typeface="Times" panose="02020603050405020304" pitchFamily="18" charset="0"/>
              </a:rPr>
              <a:t>reverse-biased drain-to-substrate connections</a:t>
            </a:r>
          </a:p>
        </p:txBody>
      </p:sp>
    </p:spTree>
    <p:extLst>
      <p:ext uri="{BB962C8B-B14F-4D97-AF65-F5344CB8AC3E}">
        <p14:creationId xmlns:p14="http://schemas.microsoft.com/office/powerpoint/2010/main" val="307859561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anim calcmode="lin" valueType="num">
                                      <p:cBhvr additive="base">
                                        <p:cTn id="7" dur="500" fill="hold"/>
                                        <p:tgtEl>
                                          <p:spTgt spid="1792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92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P spid="2" grpId="0"/>
      <p:bldP spid="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60011" y="1970358"/>
            <a:ext cx="1988943" cy="3310710"/>
          </a:xfrm>
          <a:prstGeom prst="rect">
            <a:avLst/>
          </a:prstGeom>
          <a:ln>
            <a:solidFill>
              <a:srgbClr val="0000FF"/>
            </a:solidFill>
          </a:ln>
        </p:spPr>
      </p:pic>
      <p:pic>
        <p:nvPicPr>
          <p:cNvPr id="5" name="Picture 4"/>
          <p:cNvPicPr>
            <a:picLocks noChangeAspect="1"/>
          </p:cNvPicPr>
          <p:nvPr/>
        </p:nvPicPr>
        <p:blipFill>
          <a:blip r:embed="rId3"/>
          <a:stretch>
            <a:fillRect/>
          </a:stretch>
        </p:blipFill>
        <p:spPr>
          <a:xfrm>
            <a:off x="10372233" y="1970358"/>
            <a:ext cx="1748890" cy="3310710"/>
          </a:xfrm>
          <a:prstGeom prst="rect">
            <a:avLst/>
          </a:prstGeom>
          <a:ln>
            <a:solidFill>
              <a:srgbClr val="0000FF"/>
            </a:solidFill>
          </a:ln>
        </p:spPr>
      </p:pic>
      <p:sp>
        <p:nvSpPr>
          <p:cNvPr id="6" name="Rectangle 5"/>
          <p:cNvSpPr/>
          <p:nvPr/>
        </p:nvSpPr>
        <p:spPr>
          <a:xfrm>
            <a:off x="8132666" y="5281067"/>
            <a:ext cx="4076862" cy="608421"/>
          </a:xfrm>
          <a:prstGeom prst="rect">
            <a:avLst/>
          </a:prstGeom>
        </p:spPr>
        <p:txBody>
          <a:bodyPr wrap="square">
            <a:spAutoFit/>
          </a:bodyPr>
          <a:lstStyle/>
          <a:p>
            <a:r>
              <a:rPr lang="en-US" sz="1635" dirty="0">
                <a:latin typeface="Times" panose="02020603050405020304" pitchFamily="18" charset="0"/>
                <a:cs typeface="Times" panose="02020603050405020304" pitchFamily="18" charset="0"/>
              </a:rPr>
              <a:t>Fig. 1 CMOS inverter model for static power dissipation evaluation</a:t>
            </a:r>
            <a:endParaRPr lang="hi-IN" sz="1635" dirty="0">
              <a:latin typeface="Times" panose="02020603050405020304" pitchFamily="18" charset="0"/>
            </a:endParaRPr>
          </a:p>
        </p:txBody>
      </p:sp>
      <p:sp>
        <p:nvSpPr>
          <p:cNvPr id="7" name="Rectangle 6"/>
          <p:cNvSpPr/>
          <p:nvPr/>
        </p:nvSpPr>
        <p:spPr>
          <a:xfrm>
            <a:off x="438772" y="1311381"/>
            <a:ext cx="11770755" cy="830997"/>
          </a:xfrm>
          <a:prstGeom prst="rect">
            <a:avLst/>
          </a:prstGeom>
        </p:spPr>
        <p:txBody>
          <a:bodyPr wrap="square">
            <a:spAutoFit/>
          </a:bodyPr>
          <a:lstStyle/>
          <a:p>
            <a:pPr marL="350307" indent="-350307" algn="just">
              <a:buFont typeface="Wingdings" panose="05000000000000000000" pitchFamily="2" charset="2"/>
              <a:buChar char="Ø"/>
            </a:pPr>
            <a:r>
              <a:rPr lang="en-US" sz="2400" dirty="0">
                <a:solidFill>
                  <a:srgbClr val="0000FF"/>
                </a:solidFill>
                <a:latin typeface="Times" panose="02020603050405020304" pitchFamily="18" charset="0"/>
                <a:cs typeface="Times" panose="02020603050405020304" pitchFamily="18" charset="0"/>
              </a:rPr>
              <a:t>When input = '0', </a:t>
            </a:r>
            <a:r>
              <a:rPr lang="en-US" sz="2400" dirty="0">
                <a:latin typeface="Times" panose="02020603050405020304" pitchFamily="18" charset="0"/>
                <a:cs typeface="Times" panose="02020603050405020304" pitchFamily="18" charset="0"/>
              </a:rPr>
              <a:t>the associated </a:t>
            </a:r>
            <a:r>
              <a:rPr lang="en-US" sz="2400" dirty="0">
                <a:solidFill>
                  <a:srgbClr val="0000FF"/>
                </a:solidFill>
                <a:latin typeface="Times" panose="02020603050405020304" pitchFamily="18" charset="0"/>
                <a:cs typeface="Times" panose="02020603050405020304" pitchFamily="18" charset="0"/>
              </a:rPr>
              <a:t>n-device is off </a:t>
            </a:r>
            <a:r>
              <a:rPr lang="en-US" sz="2400" dirty="0">
                <a:latin typeface="Times" panose="02020603050405020304" pitchFamily="18" charset="0"/>
                <a:cs typeface="Times" panose="02020603050405020304" pitchFamily="18" charset="0"/>
              </a:rPr>
              <a:t>and the </a:t>
            </a:r>
            <a:r>
              <a:rPr lang="en-US" sz="2400" dirty="0">
                <a:solidFill>
                  <a:srgbClr val="0000FF"/>
                </a:solidFill>
                <a:latin typeface="Times" panose="02020603050405020304" pitchFamily="18" charset="0"/>
                <a:cs typeface="Times" panose="02020603050405020304" pitchFamily="18" charset="0"/>
              </a:rPr>
              <a:t>p-device is on</a:t>
            </a:r>
            <a:r>
              <a:rPr lang="en-US" sz="2400" dirty="0">
                <a:latin typeface="Times" panose="02020603050405020304" pitchFamily="18" charset="0"/>
                <a:cs typeface="Times" panose="02020603050405020304" pitchFamily="18" charset="0"/>
              </a:rPr>
              <a:t>. The output voltage is </a:t>
            </a:r>
            <a:r>
              <a:rPr lang="en-US" sz="2400" dirty="0">
                <a:solidFill>
                  <a:srgbClr val="0000FF"/>
                </a:solidFill>
                <a:latin typeface="Times" panose="02020603050405020304" pitchFamily="18" charset="0"/>
                <a:cs typeface="Times" panose="02020603050405020304" pitchFamily="18" charset="0"/>
              </a:rPr>
              <a:t>V</a:t>
            </a:r>
            <a:r>
              <a:rPr lang="en-US" sz="2400" baseline="-25000" dirty="0">
                <a:solidFill>
                  <a:srgbClr val="0000FF"/>
                </a:solidFill>
                <a:latin typeface="Times" panose="02020603050405020304" pitchFamily="18" charset="0"/>
                <a:cs typeface="Times" panose="02020603050405020304" pitchFamily="18" charset="0"/>
              </a:rPr>
              <a:t>DD</a:t>
            </a:r>
            <a:r>
              <a:rPr lang="en-US" sz="2400" dirty="0">
                <a:solidFill>
                  <a:srgbClr val="0000FF"/>
                </a:solidFill>
                <a:latin typeface="Times" panose="02020603050405020304" pitchFamily="18" charset="0"/>
                <a:cs typeface="Times" panose="02020603050405020304" pitchFamily="18" charset="0"/>
              </a:rPr>
              <a:t> or logic '1</a:t>
            </a:r>
            <a:r>
              <a:rPr lang="en-US" sz="2400" dirty="0">
                <a:latin typeface="Times" panose="02020603050405020304" pitchFamily="18" charset="0"/>
                <a:cs typeface="Times" panose="02020603050405020304" pitchFamily="18" charset="0"/>
              </a:rPr>
              <a:t>'. </a:t>
            </a:r>
          </a:p>
        </p:txBody>
      </p:sp>
      <p:sp>
        <p:nvSpPr>
          <p:cNvPr id="2" name="Rectangle 1"/>
          <p:cNvSpPr/>
          <p:nvPr/>
        </p:nvSpPr>
        <p:spPr>
          <a:xfrm>
            <a:off x="438772" y="6677817"/>
            <a:ext cx="11450459" cy="815608"/>
          </a:xfrm>
          <a:prstGeom prst="rect">
            <a:avLst/>
          </a:prstGeom>
        </p:spPr>
        <p:txBody>
          <a:bodyPr wrap="square">
            <a:spAutoFit/>
          </a:bodyPr>
          <a:lstStyle/>
          <a:p>
            <a:pPr marL="291922" indent="-291922">
              <a:buFont typeface="Wingdings" panose="05000000000000000000" pitchFamily="2" charset="2"/>
              <a:buChar char="Ø"/>
            </a:pPr>
            <a:r>
              <a:rPr lang="en-US" sz="2350" dirty="0">
                <a:latin typeface="Times" panose="02020603050405020304" pitchFamily="18" charset="0"/>
                <a:cs typeface="Times" panose="02020603050405020304" pitchFamily="18" charset="0"/>
              </a:rPr>
              <a:t>However, there is some </a:t>
            </a:r>
            <a:r>
              <a:rPr lang="en-US" sz="2350" dirty="0">
                <a:solidFill>
                  <a:srgbClr val="0000FF"/>
                </a:solidFill>
                <a:latin typeface="Times" panose="02020603050405020304" pitchFamily="18" charset="0"/>
                <a:cs typeface="Times" panose="02020603050405020304" pitchFamily="18" charset="0"/>
              </a:rPr>
              <a:t>small static dissipation due to reverse bias leakage</a:t>
            </a:r>
            <a:r>
              <a:rPr lang="en-US" sz="2350" dirty="0">
                <a:latin typeface="Times" panose="02020603050405020304" pitchFamily="18" charset="0"/>
                <a:cs typeface="Times" panose="02020603050405020304" pitchFamily="18" charset="0"/>
              </a:rPr>
              <a:t> between diffusion regions and the substrate. </a:t>
            </a:r>
          </a:p>
        </p:txBody>
      </p:sp>
      <p:sp>
        <p:nvSpPr>
          <p:cNvPr id="9" name="Rectangle 2"/>
          <p:cNvSpPr txBox="1">
            <a:spLocks noChangeArrowheads="1"/>
          </p:cNvSpPr>
          <p:nvPr/>
        </p:nvSpPr>
        <p:spPr>
          <a:xfrm>
            <a:off x="2605177" y="251839"/>
            <a:ext cx="7573993" cy="649621"/>
          </a:xfrm>
          <a:prstGeom prst="rect">
            <a:avLst/>
          </a:prstGeom>
          <a:blipFill>
            <a:blip r:embed="rId4"/>
            <a:tile tx="0" ty="0" sx="100000" sy="100000" flip="none" algn="tl"/>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3416" tIns="46708" rIns="93416" bIns="46708" rtlCol="0" anchor="b">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hi-IN" sz="4904" dirty="0">
                <a:solidFill>
                  <a:schemeClr val="tx1"/>
                </a:solidFill>
                <a:latin typeface="Times" panose="02020603050405020304" pitchFamily="18" charset="0"/>
                <a:cs typeface="Times" panose="02020603050405020304" pitchFamily="18" charset="0"/>
              </a:rPr>
              <a:t>Static Power Dissipation</a:t>
            </a:r>
          </a:p>
        </p:txBody>
      </p:sp>
      <p:sp>
        <p:nvSpPr>
          <p:cNvPr id="8" name="Slide Number Placeholder 7"/>
          <p:cNvSpPr>
            <a:spLocks noGrp="1"/>
          </p:cNvSpPr>
          <p:nvPr>
            <p:ph type="sldNum" sz="quarter" idx="12"/>
          </p:nvPr>
        </p:nvSpPr>
        <p:spPr/>
        <p:txBody>
          <a:bodyPr/>
          <a:lstStyle/>
          <a:p>
            <a:fld id="{BC9AEAF6-A69E-465E-A28F-A9769C2EDB3D}" type="slidenum">
              <a:rPr lang="en-IN" smtClean="0"/>
              <a:pPr/>
              <a:t>181</a:t>
            </a:fld>
            <a:endParaRPr lang="en-IN"/>
          </a:p>
        </p:txBody>
      </p:sp>
      <p:sp>
        <p:nvSpPr>
          <p:cNvPr id="10" name="Date Placeholder 9"/>
          <p:cNvSpPr>
            <a:spLocks noGrp="1"/>
          </p:cNvSpPr>
          <p:nvPr>
            <p:ph type="dt" sz="half" idx="10"/>
          </p:nvPr>
        </p:nvSpPr>
        <p:spPr/>
        <p:txBody>
          <a:bodyPr/>
          <a:lstStyle/>
          <a:p>
            <a:fld id="{B9BC05DD-7AC2-467C-9D8C-6771BA9C899C}" type="datetime1">
              <a:rPr lang="en-IN" smtClean="0"/>
              <a:t>11-01-2024</a:t>
            </a:fld>
            <a:endParaRPr lang="en-IN"/>
          </a:p>
        </p:txBody>
      </p:sp>
      <p:sp>
        <p:nvSpPr>
          <p:cNvPr id="3" name="Rectangle 2"/>
          <p:cNvSpPr/>
          <p:nvPr/>
        </p:nvSpPr>
        <p:spPr>
          <a:xfrm>
            <a:off x="438771" y="2302928"/>
            <a:ext cx="7255990" cy="1200329"/>
          </a:xfrm>
          <a:prstGeom prst="rect">
            <a:avLst/>
          </a:prstGeom>
        </p:spPr>
        <p:txBody>
          <a:bodyPr wrap="square">
            <a:spAutoFit/>
          </a:bodyPr>
          <a:lstStyle/>
          <a:p>
            <a:pPr marL="350307" indent="-350307" algn="just">
              <a:buFont typeface="Wingdings" panose="05000000000000000000" pitchFamily="2" charset="2"/>
              <a:buChar char="Ø"/>
            </a:pPr>
            <a:r>
              <a:rPr lang="en-US" sz="2400" dirty="0">
                <a:solidFill>
                  <a:srgbClr val="0000FF"/>
                </a:solidFill>
                <a:latin typeface="Times" panose="02020603050405020304" pitchFamily="18" charset="0"/>
                <a:cs typeface="Times" panose="02020603050405020304" pitchFamily="18" charset="0"/>
              </a:rPr>
              <a:t>When the input = '1', </a:t>
            </a:r>
            <a:r>
              <a:rPr lang="en-US" sz="2400" dirty="0">
                <a:latin typeface="Times" panose="02020603050405020304" pitchFamily="18" charset="0"/>
                <a:cs typeface="Times" panose="02020603050405020304" pitchFamily="18" charset="0"/>
              </a:rPr>
              <a:t>the associated </a:t>
            </a:r>
            <a:r>
              <a:rPr lang="en-US" sz="2400" dirty="0">
                <a:solidFill>
                  <a:srgbClr val="0000FF"/>
                </a:solidFill>
                <a:latin typeface="Times" panose="02020603050405020304" pitchFamily="18" charset="0"/>
                <a:cs typeface="Times" panose="02020603050405020304" pitchFamily="18" charset="0"/>
              </a:rPr>
              <a:t>n-device is on </a:t>
            </a:r>
            <a:r>
              <a:rPr lang="en-US" sz="2400" dirty="0">
                <a:latin typeface="Times" panose="02020603050405020304" pitchFamily="18" charset="0"/>
                <a:cs typeface="Times" panose="02020603050405020304" pitchFamily="18" charset="0"/>
              </a:rPr>
              <a:t>and the </a:t>
            </a:r>
            <a:r>
              <a:rPr lang="en-US" sz="2400" dirty="0">
                <a:solidFill>
                  <a:srgbClr val="0000FF"/>
                </a:solidFill>
                <a:latin typeface="Times" panose="02020603050405020304" pitchFamily="18" charset="0"/>
                <a:cs typeface="Times" panose="02020603050405020304" pitchFamily="18" charset="0"/>
              </a:rPr>
              <a:t>p-device turns off</a:t>
            </a:r>
            <a:r>
              <a:rPr lang="en-US" sz="2400" dirty="0">
                <a:latin typeface="Times" panose="02020603050405020304" pitchFamily="18" charset="0"/>
                <a:cs typeface="Times" panose="02020603050405020304" pitchFamily="18" charset="0"/>
              </a:rPr>
              <a:t>. The output voltage </a:t>
            </a:r>
            <a:r>
              <a:rPr lang="en-US" sz="2400" dirty="0">
                <a:solidFill>
                  <a:srgbClr val="0000FF"/>
                </a:solidFill>
                <a:latin typeface="Times" panose="02020603050405020304" pitchFamily="18" charset="0"/>
                <a:cs typeface="Times" panose="02020603050405020304" pitchFamily="18" charset="0"/>
              </a:rPr>
              <a:t>is '0' volts or V</a:t>
            </a:r>
            <a:r>
              <a:rPr lang="en-US" sz="2400" baseline="-25000" dirty="0">
                <a:solidFill>
                  <a:srgbClr val="0000FF"/>
                </a:solidFill>
                <a:latin typeface="Times" panose="02020603050405020304" pitchFamily="18" charset="0"/>
                <a:cs typeface="Times" panose="02020603050405020304" pitchFamily="18" charset="0"/>
              </a:rPr>
              <a:t>SS</a:t>
            </a:r>
            <a:r>
              <a:rPr lang="en-US" sz="2400" dirty="0">
                <a:solidFill>
                  <a:srgbClr val="0000FF"/>
                </a:solidFill>
                <a:latin typeface="Times" panose="02020603050405020304" pitchFamily="18" charset="0"/>
                <a:cs typeface="Times" panose="02020603050405020304" pitchFamily="18" charset="0"/>
              </a:rPr>
              <a:t>. </a:t>
            </a:r>
          </a:p>
        </p:txBody>
      </p:sp>
      <p:sp>
        <p:nvSpPr>
          <p:cNvPr id="11" name="Rectangle 10"/>
          <p:cNvSpPr/>
          <p:nvPr/>
        </p:nvSpPr>
        <p:spPr>
          <a:xfrm>
            <a:off x="438771" y="3757608"/>
            <a:ext cx="7521239" cy="830997"/>
          </a:xfrm>
          <a:prstGeom prst="rect">
            <a:avLst/>
          </a:prstGeom>
        </p:spPr>
        <p:txBody>
          <a:bodyPr wrap="square">
            <a:spAutoFit/>
          </a:bodyPr>
          <a:lstStyle/>
          <a:p>
            <a:pPr marL="350307" indent="-350307" algn="just">
              <a:buFont typeface="Wingdings" panose="05000000000000000000" pitchFamily="2" charset="2"/>
              <a:buChar char="Ø"/>
            </a:pPr>
            <a:r>
              <a:rPr lang="en-US" sz="2400" dirty="0">
                <a:latin typeface="Times" panose="02020603050405020304" pitchFamily="18" charset="0"/>
                <a:cs typeface="Times" panose="02020603050405020304" pitchFamily="18" charset="0"/>
              </a:rPr>
              <a:t>It can be seen that </a:t>
            </a:r>
            <a:r>
              <a:rPr lang="en-US" sz="2400" dirty="0">
                <a:solidFill>
                  <a:srgbClr val="0000FF"/>
                </a:solidFill>
                <a:latin typeface="Times" panose="02020603050405020304" pitchFamily="18" charset="0"/>
                <a:cs typeface="Times" panose="02020603050405020304" pitchFamily="18" charset="0"/>
              </a:rPr>
              <a:t>one of the transistors is always off </a:t>
            </a:r>
            <a:r>
              <a:rPr lang="en-US" sz="2400" dirty="0">
                <a:latin typeface="Times" panose="02020603050405020304" pitchFamily="18" charset="0"/>
                <a:cs typeface="Times" panose="02020603050405020304" pitchFamily="18" charset="0"/>
              </a:rPr>
              <a:t>when </a:t>
            </a:r>
            <a:r>
              <a:rPr lang="en-US" sz="2400" dirty="0">
                <a:solidFill>
                  <a:srgbClr val="0000FF"/>
                </a:solidFill>
                <a:latin typeface="Times" panose="02020603050405020304" pitchFamily="18" charset="0"/>
                <a:cs typeface="Times" panose="02020603050405020304" pitchFamily="18" charset="0"/>
              </a:rPr>
              <a:t>the gate is in either of these logic states</a:t>
            </a:r>
            <a:r>
              <a:rPr lang="en-US" sz="2400" dirty="0">
                <a:latin typeface="Times" panose="02020603050405020304" pitchFamily="18" charset="0"/>
                <a:cs typeface="Times" panose="02020603050405020304" pitchFamily="18" charset="0"/>
              </a:rPr>
              <a:t>.</a:t>
            </a:r>
          </a:p>
        </p:txBody>
      </p:sp>
      <p:sp>
        <p:nvSpPr>
          <p:cNvPr id="12" name="Rectangle 11"/>
          <p:cNvSpPr/>
          <p:nvPr/>
        </p:nvSpPr>
        <p:spPr>
          <a:xfrm>
            <a:off x="438772" y="4864138"/>
            <a:ext cx="7521239" cy="1569660"/>
          </a:xfrm>
          <a:prstGeom prst="rect">
            <a:avLst/>
          </a:prstGeom>
        </p:spPr>
        <p:txBody>
          <a:bodyPr wrap="square">
            <a:spAutoFit/>
          </a:bodyPr>
          <a:lstStyle/>
          <a:p>
            <a:pPr marL="350307" indent="-350307" algn="just">
              <a:buFont typeface="Wingdings" panose="05000000000000000000" pitchFamily="2" charset="2"/>
              <a:buChar char="Ø"/>
            </a:pPr>
            <a:r>
              <a:rPr lang="en-US" sz="2400" dirty="0">
                <a:latin typeface="Times" panose="02020603050405020304" pitchFamily="18" charset="0"/>
                <a:cs typeface="Times" panose="02020603050405020304" pitchFamily="18" charset="0"/>
              </a:rPr>
              <a:t>Since </a:t>
            </a:r>
            <a:r>
              <a:rPr lang="en-US" sz="2400" dirty="0">
                <a:solidFill>
                  <a:srgbClr val="0000FF"/>
                </a:solidFill>
                <a:latin typeface="Times" panose="02020603050405020304" pitchFamily="18" charset="0"/>
                <a:cs typeface="Times" panose="02020603050405020304" pitchFamily="18" charset="0"/>
              </a:rPr>
              <a:t>no current flows </a:t>
            </a:r>
            <a:r>
              <a:rPr lang="en-US" sz="2400" dirty="0">
                <a:latin typeface="Times" panose="02020603050405020304" pitchFamily="18" charset="0"/>
                <a:cs typeface="Times" panose="02020603050405020304" pitchFamily="18" charset="0"/>
              </a:rPr>
              <a:t>into the </a:t>
            </a:r>
            <a:r>
              <a:rPr lang="en-US" sz="2400" dirty="0">
                <a:solidFill>
                  <a:srgbClr val="0000FF"/>
                </a:solidFill>
                <a:latin typeface="Times" panose="02020603050405020304" pitchFamily="18" charset="0"/>
                <a:cs typeface="Times" panose="02020603050405020304" pitchFamily="18" charset="0"/>
              </a:rPr>
              <a:t>gate terminal</a:t>
            </a:r>
            <a:r>
              <a:rPr lang="en-US" sz="2400" dirty="0">
                <a:latin typeface="Times" panose="02020603050405020304" pitchFamily="18" charset="0"/>
                <a:cs typeface="Times" panose="02020603050405020304" pitchFamily="18" charset="0"/>
              </a:rPr>
              <a:t>, and there is </a:t>
            </a:r>
            <a:r>
              <a:rPr lang="en-US" sz="2400" dirty="0">
                <a:solidFill>
                  <a:srgbClr val="0000FF"/>
                </a:solidFill>
                <a:latin typeface="Times" panose="02020603050405020304" pitchFamily="18" charset="0"/>
                <a:cs typeface="Times" panose="02020603050405020304" pitchFamily="18" charset="0"/>
              </a:rPr>
              <a:t>no DC current path from V</a:t>
            </a:r>
            <a:r>
              <a:rPr lang="en-US" sz="2400" baseline="-25000" dirty="0">
                <a:solidFill>
                  <a:srgbClr val="0000FF"/>
                </a:solidFill>
                <a:latin typeface="Times" panose="02020603050405020304" pitchFamily="18" charset="0"/>
                <a:cs typeface="Times" panose="02020603050405020304" pitchFamily="18" charset="0"/>
              </a:rPr>
              <a:t>DD</a:t>
            </a:r>
            <a:r>
              <a:rPr lang="en-US" sz="2400" dirty="0">
                <a:solidFill>
                  <a:srgbClr val="0000FF"/>
                </a:solidFill>
                <a:latin typeface="Times" panose="02020603050405020304" pitchFamily="18" charset="0"/>
                <a:cs typeface="Times" panose="02020603050405020304" pitchFamily="18" charset="0"/>
              </a:rPr>
              <a:t> to V</a:t>
            </a:r>
            <a:r>
              <a:rPr lang="en-US" sz="2400" baseline="-25000" dirty="0">
                <a:solidFill>
                  <a:srgbClr val="0000FF"/>
                </a:solidFill>
                <a:latin typeface="Times" panose="02020603050405020304" pitchFamily="18" charset="0"/>
                <a:cs typeface="Times" panose="02020603050405020304" pitchFamily="18" charset="0"/>
              </a:rPr>
              <a:t>SS</a:t>
            </a:r>
            <a:r>
              <a:rPr lang="en-US" sz="2400" dirty="0">
                <a:latin typeface="Times" panose="02020603050405020304" pitchFamily="18" charset="0"/>
                <a:cs typeface="Times" panose="02020603050405020304" pitchFamily="18" charset="0"/>
              </a:rPr>
              <a:t>, the resultant quiescent (steady-state) current, and </a:t>
            </a:r>
            <a:r>
              <a:rPr lang="en-US" sz="2400" dirty="0">
                <a:solidFill>
                  <a:srgbClr val="0000FF"/>
                </a:solidFill>
                <a:latin typeface="Times" panose="02020603050405020304" pitchFamily="18" charset="0"/>
                <a:cs typeface="Times" panose="02020603050405020304" pitchFamily="18" charset="0"/>
              </a:rPr>
              <a:t>hence power , P</a:t>
            </a:r>
            <a:r>
              <a:rPr lang="en-US" sz="2400" baseline="-25000" dirty="0">
                <a:solidFill>
                  <a:srgbClr val="0000FF"/>
                </a:solidFill>
                <a:latin typeface="Times" panose="02020603050405020304" pitchFamily="18" charset="0"/>
                <a:cs typeface="Times" panose="02020603050405020304" pitchFamily="18" charset="0"/>
              </a:rPr>
              <a:t>s</a:t>
            </a:r>
            <a:r>
              <a:rPr lang="en-US" sz="2400" dirty="0">
                <a:solidFill>
                  <a:srgbClr val="0000FF"/>
                </a:solidFill>
                <a:latin typeface="Times" panose="02020603050405020304" pitchFamily="18" charset="0"/>
                <a:cs typeface="Times" panose="02020603050405020304" pitchFamily="18" charset="0"/>
              </a:rPr>
              <a:t> is zero.</a:t>
            </a:r>
            <a:endParaRPr lang="hi-IN" sz="2400" dirty="0">
              <a:solidFill>
                <a:srgbClr val="0000FF"/>
              </a:solidFill>
              <a:latin typeface="Times" panose="02020603050405020304" pitchFamily="18" charset="0"/>
            </a:endParaRPr>
          </a:p>
        </p:txBody>
      </p:sp>
    </p:spTree>
    <p:extLst>
      <p:ext uri="{BB962C8B-B14F-4D97-AF65-F5344CB8AC3E}">
        <p14:creationId xmlns:p14="http://schemas.microsoft.com/office/powerpoint/2010/main" val="412864933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11" grpId="0"/>
      <p:bldP spid="12"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7528457" y="7236242"/>
            <a:ext cx="4927068" cy="373017"/>
          </a:xfrm>
        </p:spPr>
        <p:txBody>
          <a:bodyPr/>
          <a:lstStyle>
            <a:lvl1pPr eaLnBrk="0" hangingPunct="0">
              <a:defRPr sz="2452">
                <a:solidFill>
                  <a:schemeClr val="tx1"/>
                </a:solidFill>
                <a:latin typeface="Times New Roman" panose="02020603050405020304" pitchFamily="18" charset="0"/>
              </a:defRPr>
            </a:lvl1pPr>
            <a:lvl2pPr marL="758998" indent="-291922" eaLnBrk="0" hangingPunct="0">
              <a:defRPr sz="2452">
                <a:solidFill>
                  <a:schemeClr val="tx1"/>
                </a:solidFill>
                <a:latin typeface="Times New Roman" panose="02020603050405020304" pitchFamily="18" charset="0"/>
              </a:defRPr>
            </a:lvl2pPr>
            <a:lvl3pPr marL="1167689" indent="-233538" eaLnBrk="0" hangingPunct="0">
              <a:defRPr sz="2452">
                <a:solidFill>
                  <a:schemeClr val="tx1"/>
                </a:solidFill>
                <a:latin typeface="Times New Roman" panose="02020603050405020304" pitchFamily="18" charset="0"/>
              </a:defRPr>
            </a:lvl3pPr>
            <a:lvl4pPr marL="1634764" indent="-233538" eaLnBrk="0" hangingPunct="0">
              <a:defRPr sz="2452">
                <a:solidFill>
                  <a:schemeClr val="tx1"/>
                </a:solidFill>
                <a:latin typeface="Times New Roman" panose="02020603050405020304" pitchFamily="18" charset="0"/>
              </a:defRPr>
            </a:lvl4pPr>
            <a:lvl5pPr marL="2101840" indent="-233538" eaLnBrk="0" hangingPunct="0">
              <a:defRPr sz="2452">
                <a:solidFill>
                  <a:schemeClr val="tx1"/>
                </a:solidFill>
                <a:latin typeface="Times New Roman" panose="02020603050405020304" pitchFamily="18" charset="0"/>
              </a:defRPr>
            </a:lvl5pPr>
            <a:lvl6pPr marL="2568915" indent="-233538" eaLnBrk="0" fontAlgn="base" hangingPunct="0">
              <a:spcBef>
                <a:spcPct val="0"/>
              </a:spcBef>
              <a:spcAft>
                <a:spcPct val="0"/>
              </a:spcAft>
              <a:defRPr sz="2452">
                <a:solidFill>
                  <a:schemeClr val="tx1"/>
                </a:solidFill>
                <a:latin typeface="Times New Roman" panose="02020603050405020304" pitchFamily="18" charset="0"/>
              </a:defRPr>
            </a:lvl6pPr>
            <a:lvl7pPr marL="3035991" indent="-233538" eaLnBrk="0" fontAlgn="base" hangingPunct="0">
              <a:spcBef>
                <a:spcPct val="0"/>
              </a:spcBef>
              <a:spcAft>
                <a:spcPct val="0"/>
              </a:spcAft>
              <a:defRPr sz="2452">
                <a:solidFill>
                  <a:schemeClr val="tx1"/>
                </a:solidFill>
                <a:latin typeface="Times New Roman" panose="02020603050405020304" pitchFamily="18" charset="0"/>
              </a:defRPr>
            </a:lvl7pPr>
            <a:lvl8pPr marL="3503066" indent="-233538" eaLnBrk="0" fontAlgn="base" hangingPunct="0">
              <a:spcBef>
                <a:spcPct val="0"/>
              </a:spcBef>
              <a:spcAft>
                <a:spcPct val="0"/>
              </a:spcAft>
              <a:defRPr sz="2452">
                <a:solidFill>
                  <a:schemeClr val="tx1"/>
                </a:solidFill>
                <a:latin typeface="Times New Roman" panose="02020603050405020304" pitchFamily="18" charset="0"/>
              </a:defRPr>
            </a:lvl8pPr>
            <a:lvl9pPr marL="3970142" indent="-233538" eaLnBrk="0" fontAlgn="base" hangingPunct="0">
              <a:spcBef>
                <a:spcPct val="0"/>
              </a:spcBef>
              <a:spcAft>
                <a:spcPct val="0"/>
              </a:spcAft>
              <a:defRPr sz="2452">
                <a:solidFill>
                  <a:schemeClr val="tx1"/>
                </a:solidFill>
                <a:latin typeface="Times New Roman" panose="02020603050405020304" pitchFamily="18" charset="0"/>
              </a:defRPr>
            </a:lvl9pPr>
          </a:lstStyle>
          <a:p>
            <a:pPr eaLnBrk="1" hangingPunct="1"/>
            <a:fld id="{E41B3B30-CC56-4C32-A962-C3775CDB1E8F}" type="slidenum">
              <a:rPr lang="en-US" altLang="hi-IN" sz="1430">
                <a:latin typeface="Times" panose="02020603050405020304" pitchFamily="18" charset="0"/>
                <a:cs typeface="Times" panose="02020603050405020304" pitchFamily="18" charset="0"/>
              </a:rPr>
              <a:pPr eaLnBrk="1" hangingPunct="1"/>
              <a:t>182</a:t>
            </a:fld>
            <a:endParaRPr lang="en-US" altLang="hi-IN" sz="1430">
              <a:latin typeface="Times" panose="02020603050405020304" pitchFamily="18" charset="0"/>
              <a:cs typeface="Times" panose="02020603050405020304" pitchFamily="18" charset="0"/>
            </a:endParaRPr>
          </a:p>
        </p:txBody>
      </p:sp>
      <p:graphicFrame>
        <p:nvGraphicFramePr>
          <p:cNvPr id="14" name="Object 13"/>
          <p:cNvGraphicFramePr>
            <a:graphicFrameLocks noChangeAspect="1"/>
          </p:cNvGraphicFramePr>
          <p:nvPr/>
        </p:nvGraphicFramePr>
        <p:xfrm>
          <a:off x="2601270" y="3273913"/>
          <a:ext cx="8934569" cy="506006"/>
        </p:xfrm>
        <a:graphic>
          <a:graphicData uri="http://schemas.openxmlformats.org/presentationml/2006/ole">
            <mc:AlternateContent xmlns:mc="http://schemas.openxmlformats.org/markup-compatibility/2006">
              <mc:Choice xmlns:v="urn:schemas-microsoft-com:vml" Requires="v">
                <p:oleObj name="Equation" r:id="rId3" imgW="3797280" imgH="215640" progId="">
                  <p:embed/>
                </p:oleObj>
              </mc:Choice>
              <mc:Fallback>
                <p:oleObj name="Equation" r:id="rId3" imgW="3797280" imgH="215640" progId="">
                  <p:embed/>
                  <p:pic>
                    <p:nvPicPr>
                      <p:cNvPr id="14"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1270" y="3273913"/>
                        <a:ext cx="8934569" cy="5060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573236" y="1406345"/>
            <a:ext cx="11882289" cy="1250838"/>
          </a:xfrm>
          <a:prstGeom prst="rect">
            <a:avLst/>
          </a:prstGeom>
        </p:spPr>
        <p:txBody>
          <a:bodyPr wrap="square">
            <a:spAutoFit/>
          </a:bodyPr>
          <a:lstStyle/>
          <a:p>
            <a:pPr marL="350307" indent="-350307">
              <a:buFont typeface="Wingdings" panose="05000000000000000000" pitchFamily="2" charset="2"/>
              <a:buChar char="Ø"/>
            </a:pPr>
            <a:r>
              <a:rPr lang="en-US" sz="2452" dirty="0">
                <a:solidFill>
                  <a:srgbClr val="C00000"/>
                </a:solidFill>
                <a:latin typeface="Times" panose="02020603050405020304" pitchFamily="18" charset="0"/>
                <a:cs typeface="Times" panose="02020603050405020304" pitchFamily="18" charset="0"/>
              </a:rPr>
              <a:t>Static power consumption </a:t>
            </a:r>
            <a:r>
              <a:rPr lang="en-US" sz="2452" dirty="0">
                <a:latin typeface="Times" panose="02020603050405020304" pitchFamily="18" charset="0"/>
                <a:cs typeface="Times" panose="02020603050405020304" pitchFamily="18" charset="0"/>
              </a:rPr>
              <a:t>is the </a:t>
            </a:r>
            <a:r>
              <a:rPr lang="en-US" sz="2452" dirty="0">
                <a:solidFill>
                  <a:srgbClr val="0000FF"/>
                </a:solidFill>
                <a:latin typeface="Times" panose="02020603050405020304" pitchFamily="18" charset="0"/>
                <a:cs typeface="Times" panose="02020603050405020304" pitchFamily="18" charset="0"/>
              </a:rPr>
              <a:t>product of the device leakage current </a:t>
            </a:r>
            <a:r>
              <a:rPr lang="en-US" sz="2452" dirty="0">
                <a:latin typeface="Times" panose="02020603050405020304" pitchFamily="18" charset="0"/>
                <a:cs typeface="Times" panose="02020603050405020304" pitchFamily="18" charset="0"/>
              </a:rPr>
              <a:t>and the </a:t>
            </a:r>
            <a:r>
              <a:rPr lang="en-US" sz="2452" dirty="0">
                <a:solidFill>
                  <a:srgbClr val="0000FF"/>
                </a:solidFill>
                <a:latin typeface="Times" panose="02020603050405020304" pitchFamily="18" charset="0"/>
                <a:cs typeface="Times" panose="02020603050405020304" pitchFamily="18" charset="0"/>
              </a:rPr>
              <a:t>supply voltage. </a:t>
            </a:r>
          </a:p>
          <a:p>
            <a:pPr marL="350307" indent="-350307">
              <a:buFont typeface="Wingdings" panose="05000000000000000000" pitchFamily="2" charset="2"/>
              <a:buChar char="Ø"/>
            </a:pPr>
            <a:r>
              <a:rPr lang="en-US" sz="2452" dirty="0">
                <a:solidFill>
                  <a:srgbClr val="0000FF"/>
                </a:solidFill>
                <a:latin typeface="Times" panose="02020603050405020304" pitchFamily="18" charset="0"/>
                <a:cs typeface="Times" panose="02020603050405020304" pitchFamily="18" charset="0"/>
              </a:rPr>
              <a:t>Total static power consumption</a:t>
            </a:r>
            <a:r>
              <a:rPr lang="en-US" sz="2452" dirty="0">
                <a:latin typeface="Times" panose="02020603050405020304" pitchFamily="18" charset="0"/>
                <a:cs typeface="Times" panose="02020603050405020304" pitchFamily="18" charset="0"/>
              </a:rPr>
              <a:t>,</a:t>
            </a:r>
            <a:r>
              <a:rPr lang="en-US" sz="2452" i="1" dirty="0">
                <a:latin typeface="Times" panose="02020603050405020304" pitchFamily="18" charset="0"/>
                <a:cs typeface="Times" panose="02020603050405020304" pitchFamily="18" charset="0"/>
              </a:rPr>
              <a:t> P</a:t>
            </a:r>
            <a:r>
              <a:rPr lang="en-US" sz="2452" i="1" baseline="-25000" dirty="0">
                <a:latin typeface="Times" panose="02020603050405020304" pitchFamily="18" charset="0"/>
                <a:cs typeface="Times" panose="02020603050405020304" pitchFamily="18" charset="0"/>
              </a:rPr>
              <a:t>TS</a:t>
            </a:r>
            <a:r>
              <a:rPr lang="en-US" sz="2452" dirty="0">
                <a:latin typeface="Times" panose="02020603050405020304" pitchFamily="18" charset="0"/>
                <a:cs typeface="Times" panose="02020603050405020304" pitchFamily="18" charset="0"/>
              </a:rPr>
              <a:t>, can be obtained as shown in equation 5.</a:t>
            </a:r>
            <a:endParaRPr lang="hi-IN" sz="2452" dirty="0">
              <a:latin typeface="Times" panose="02020603050405020304" pitchFamily="18" charset="0"/>
            </a:endParaRPr>
          </a:p>
        </p:txBody>
      </p:sp>
      <p:graphicFrame>
        <p:nvGraphicFramePr>
          <p:cNvPr id="13" name="Object 12"/>
          <p:cNvGraphicFramePr>
            <a:graphicFrameLocks noChangeAspect="1"/>
          </p:cNvGraphicFramePr>
          <p:nvPr/>
        </p:nvGraphicFramePr>
        <p:xfrm>
          <a:off x="3728695" y="5792011"/>
          <a:ext cx="5571370" cy="481538"/>
        </p:xfrm>
        <a:graphic>
          <a:graphicData uri="http://schemas.openxmlformats.org/presentationml/2006/ole">
            <mc:AlternateContent xmlns:mc="http://schemas.openxmlformats.org/markup-compatibility/2006">
              <mc:Choice xmlns:v="urn:schemas-microsoft-com:vml" Requires="v">
                <p:oleObj name="Equation" r:id="rId5" imgW="2336760" imgH="203040" progId="">
                  <p:embed/>
                </p:oleObj>
              </mc:Choice>
              <mc:Fallback>
                <p:oleObj name="Equation" r:id="rId5" imgW="2336760" imgH="203040" progId="">
                  <p:embed/>
                  <p:pic>
                    <p:nvPicPr>
                      <p:cNvPr id="1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8695" y="5792011"/>
                        <a:ext cx="5571370" cy="48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573236" y="4396650"/>
            <a:ext cx="10813660" cy="865335"/>
          </a:xfrm>
          <a:prstGeom prst="rect">
            <a:avLst/>
          </a:prstGeom>
        </p:spPr>
        <p:txBody>
          <a:bodyPr wrap="square">
            <a:spAutoFit/>
          </a:bodyPr>
          <a:lstStyle/>
          <a:p>
            <a:pPr marL="350307" indent="-350307">
              <a:buFont typeface="Wingdings" panose="05000000000000000000" pitchFamily="2" charset="2"/>
              <a:buChar char="Ø"/>
            </a:pPr>
            <a:r>
              <a:rPr lang="en-US" sz="2452" dirty="0">
                <a:solidFill>
                  <a:srgbClr val="0000FF"/>
                </a:solidFill>
                <a:latin typeface="Times" panose="02020603050405020304" pitchFamily="18" charset="0"/>
                <a:cs typeface="Times" panose="02020603050405020304" pitchFamily="18" charset="0"/>
              </a:rPr>
              <a:t>The leakage current </a:t>
            </a:r>
            <a:r>
              <a:rPr lang="en-US" sz="2452" i="1" dirty="0" err="1">
                <a:solidFill>
                  <a:srgbClr val="0000FF"/>
                </a:solidFill>
                <a:latin typeface="Times" panose="02020603050405020304" pitchFamily="18" charset="0"/>
                <a:cs typeface="Times" panose="02020603050405020304" pitchFamily="18" charset="0"/>
              </a:rPr>
              <a:t>I</a:t>
            </a:r>
            <a:r>
              <a:rPr lang="en-US" sz="2452" i="1" baseline="-25000" dirty="0" err="1">
                <a:solidFill>
                  <a:srgbClr val="0000FF"/>
                </a:solidFill>
                <a:latin typeface="Times" panose="02020603050405020304" pitchFamily="18" charset="0"/>
                <a:cs typeface="Times" panose="02020603050405020304" pitchFamily="18" charset="0"/>
              </a:rPr>
              <a:t>leakage</a:t>
            </a:r>
            <a:r>
              <a:rPr lang="en-US" sz="2452" dirty="0">
                <a:solidFill>
                  <a:srgbClr val="0000FF"/>
                </a:solidFill>
                <a:latin typeface="Times" panose="02020603050405020304" pitchFamily="18" charset="0"/>
                <a:cs typeface="Times" panose="02020603050405020304" pitchFamily="18" charset="0"/>
              </a:rPr>
              <a:t> </a:t>
            </a:r>
            <a:r>
              <a:rPr lang="en-US" sz="2452" dirty="0">
                <a:latin typeface="Times" panose="02020603050405020304" pitchFamily="18" charset="0"/>
                <a:cs typeface="Times" panose="02020603050405020304" pitchFamily="18" charset="0"/>
              </a:rPr>
              <a:t>(current into a device), along with the </a:t>
            </a:r>
            <a:r>
              <a:rPr lang="en-US" sz="2452" dirty="0">
                <a:solidFill>
                  <a:srgbClr val="0000FF"/>
                </a:solidFill>
                <a:latin typeface="Times" panose="02020603050405020304" pitchFamily="18" charset="0"/>
                <a:cs typeface="Times" panose="02020603050405020304" pitchFamily="18" charset="0"/>
              </a:rPr>
              <a:t>supply voltage V</a:t>
            </a:r>
            <a:r>
              <a:rPr lang="en-US" sz="2452" baseline="-25000" dirty="0">
                <a:solidFill>
                  <a:srgbClr val="0000FF"/>
                </a:solidFill>
                <a:latin typeface="Times" panose="02020603050405020304" pitchFamily="18" charset="0"/>
                <a:cs typeface="Times" panose="02020603050405020304" pitchFamily="18" charset="0"/>
              </a:rPr>
              <a:t>DD</a:t>
            </a:r>
            <a:r>
              <a:rPr lang="en-US" sz="2452" dirty="0">
                <a:latin typeface="Times" panose="02020603050405020304" pitchFamily="18" charset="0"/>
                <a:cs typeface="Times" panose="02020603050405020304" pitchFamily="18" charset="0"/>
              </a:rPr>
              <a:t>, causes static power consumption in the CMOS devices.</a:t>
            </a:r>
            <a:endParaRPr lang="hi-IN" sz="2452" dirty="0">
              <a:latin typeface="Times" panose="02020603050405020304" pitchFamily="18" charset="0"/>
            </a:endParaRPr>
          </a:p>
        </p:txBody>
      </p:sp>
      <p:sp>
        <p:nvSpPr>
          <p:cNvPr id="15" name="Rectangle 2"/>
          <p:cNvSpPr txBox="1">
            <a:spLocks noChangeArrowheads="1"/>
          </p:cNvSpPr>
          <p:nvPr/>
        </p:nvSpPr>
        <p:spPr>
          <a:xfrm>
            <a:off x="2601270" y="439784"/>
            <a:ext cx="7626296" cy="526369"/>
          </a:xfrm>
          <a:prstGeom prst="rect">
            <a:avLst/>
          </a:prstGeom>
          <a:blipFill>
            <a:blip r:embed="rId7"/>
            <a:tile tx="0" ty="0" sx="100000" sy="100000" flip="none" algn="tl"/>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3416" tIns="46708" rIns="93416" bIns="46708" rtlCol="0" anchor="b">
            <a:normAutofit fontScale="77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hi-IN" sz="4904" dirty="0">
                <a:solidFill>
                  <a:schemeClr val="tx1"/>
                </a:solidFill>
                <a:latin typeface="Times" panose="02020603050405020304" pitchFamily="18" charset="0"/>
                <a:cs typeface="Times" panose="02020603050405020304" pitchFamily="18" charset="0"/>
              </a:rPr>
              <a:t>Static Power Dissipation</a:t>
            </a:r>
          </a:p>
        </p:txBody>
      </p:sp>
      <p:sp>
        <p:nvSpPr>
          <p:cNvPr id="9" name="Date Placeholder 8"/>
          <p:cNvSpPr>
            <a:spLocks noGrp="1"/>
          </p:cNvSpPr>
          <p:nvPr>
            <p:ph type="dt" sz="half" idx="10"/>
          </p:nvPr>
        </p:nvSpPr>
        <p:spPr/>
        <p:txBody>
          <a:bodyPr/>
          <a:lstStyle/>
          <a:p>
            <a:fld id="{A54A513B-252B-4F8E-BB01-811E484A2947}" type="datetime1">
              <a:rPr lang="en-IN" smtClean="0"/>
              <a:t>11-01-2024</a:t>
            </a:fld>
            <a:endParaRPr lang="en-IN"/>
          </a:p>
        </p:txBody>
      </p:sp>
    </p:spTree>
    <p:extLst>
      <p:ext uri="{BB962C8B-B14F-4D97-AF65-F5344CB8AC3E}">
        <p14:creationId xmlns:p14="http://schemas.microsoft.com/office/powerpoint/2010/main" val="324547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a:off x="11115907" y="7236242"/>
            <a:ext cx="1339618" cy="373017"/>
          </a:xfrm>
        </p:spPr>
        <p:txBody>
          <a:bodyPr/>
          <a:lstStyle>
            <a:lvl1pPr eaLnBrk="0" hangingPunct="0">
              <a:defRPr sz="2452">
                <a:solidFill>
                  <a:schemeClr val="tx1"/>
                </a:solidFill>
                <a:latin typeface="Times New Roman" panose="02020603050405020304" pitchFamily="18" charset="0"/>
              </a:defRPr>
            </a:lvl1pPr>
            <a:lvl2pPr marL="758998" indent="-291922" eaLnBrk="0" hangingPunct="0">
              <a:defRPr sz="2452">
                <a:solidFill>
                  <a:schemeClr val="tx1"/>
                </a:solidFill>
                <a:latin typeface="Times New Roman" panose="02020603050405020304" pitchFamily="18" charset="0"/>
              </a:defRPr>
            </a:lvl2pPr>
            <a:lvl3pPr marL="1167689" indent="-233538" eaLnBrk="0" hangingPunct="0">
              <a:defRPr sz="2452">
                <a:solidFill>
                  <a:schemeClr val="tx1"/>
                </a:solidFill>
                <a:latin typeface="Times New Roman" panose="02020603050405020304" pitchFamily="18" charset="0"/>
              </a:defRPr>
            </a:lvl3pPr>
            <a:lvl4pPr marL="1634764" indent="-233538" eaLnBrk="0" hangingPunct="0">
              <a:defRPr sz="2452">
                <a:solidFill>
                  <a:schemeClr val="tx1"/>
                </a:solidFill>
                <a:latin typeface="Times New Roman" panose="02020603050405020304" pitchFamily="18" charset="0"/>
              </a:defRPr>
            </a:lvl4pPr>
            <a:lvl5pPr marL="2101840" indent="-233538" eaLnBrk="0" hangingPunct="0">
              <a:defRPr sz="2452">
                <a:solidFill>
                  <a:schemeClr val="tx1"/>
                </a:solidFill>
                <a:latin typeface="Times New Roman" panose="02020603050405020304" pitchFamily="18" charset="0"/>
              </a:defRPr>
            </a:lvl5pPr>
            <a:lvl6pPr marL="2568915" indent="-233538" eaLnBrk="0" fontAlgn="base" hangingPunct="0">
              <a:spcBef>
                <a:spcPct val="0"/>
              </a:spcBef>
              <a:spcAft>
                <a:spcPct val="0"/>
              </a:spcAft>
              <a:defRPr sz="2452">
                <a:solidFill>
                  <a:schemeClr val="tx1"/>
                </a:solidFill>
                <a:latin typeface="Times New Roman" panose="02020603050405020304" pitchFamily="18" charset="0"/>
              </a:defRPr>
            </a:lvl6pPr>
            <a:lvl7pPr marL="3035991" indent="-233538" eaLnBrk="0" fontAlgn="base" hangingPunct="0">
              <a:spcBef>
                <a:spcPct val="0"/>
              </a:spcBef>
              <a:spcAft>
                <a:spcPct val="0"/>
              </a:spcAft>
              <a:defRPr sz="2452">
                <a:solidFill>
                  <a:schemeClr val="tx1"/>
                </a:solidFill>
                <a:latin typeface="Times New Roman" panose="02020603050405020304" pitchFamily="18" charset="0"/>
              </a:defRPr>
            </a:lvl7pPr>
            <a:lvl8pPr marL="3503066" indent="-233538" eaLnBrk="0" fontAlgn="base" hangingPunct="0">
              <a:spcBef>
                <a:spcPct val="0"/>
              </a:spcBef>
              <a:spcAft>
                <a:spcPct val="0"/>
              </a:spcAft>
              <a:defRPr sz="2452">
                <a:solidFill>
                  <a:schemeClr val="tx1"/>
                </a:solidFill>
                <a:latin typeface="Times New Roman" panose="02020603050405020304" pitchFamily="18" charset="0"/>
              </a:defRPr>
            </a:lvl8pPr>
            <a:lvl9pPr marL="3970142" indent="-233538" eaLnBrk="0" fontAlgn="base" hangingPunct="0">
              <a:spcBef>
                <a:spcPct val="0"/>
              </a:spcBef>
              <a:spcAft>
                <a:spcPct val="0"/>
              </a:spcAft>
              <a:defRPr sz="2452">
                <a:solidFill>
                  <a:schemeClr val="tx1"/>
                </a:solidFill>
                <a:latin typeface="Times New Roman" panose="02020603050405020304" pitchFamily="18" charset="0"/>
              </a:defRPr>
            </a:lvl9pPr>
          </a:lstStyle>
          <a:p>
            <a:pPr eaLnBrk="1" hangingPunct="1"/>
            <a:fld id="{19EFBA5F-5E85-487B-88B7-11560F6AF65B}" type="slidenum">
              <a:rPr lang="en-US" altLang="hi-IN" sz="1430">
                <a:latin typeface="Times" panose="02020603050405020304" pitchFamily="18" charset="0"/>
                <a:cs typeface="Times" panose="02020603050405020304" pitchFamily="18" charset="0"/>
              </a:rPr>
              <a:pPr eaLnBrk="1" hangingPunct="1"/>
              <a:t>183</a:t>
            </a:fld>
            <a:endParaRPr lang="en-US" altLang="hi-IN" sz="1430">
              <a:latin typeface="Times" panose="02020603050405020304" pitchFamily="18" charset="0"/>
              <a:cs typeface="Times" panose="02020603050405020304" pitchFamily="18" charset="0"/>
            </a:endParaRPr>
          </a:p>
        </p:txBody>
      </p:sp>
      <p:sp>
        <p:nvSpPr>
          <p:cNvPr id="9" name="Rectangle 2"/>
          <p:cNvSpPr txBox="1">
            <a:spLocks noChangeArrowheads="1"/>
          </p:cNvSpPr>
          <p:nvPr/>
        </p:nvSpPr>
        <p:spPr>
          <a:xfrm>
            <a:off x="2656935" y="242251"/>
            <a:ext cx="7421027" cy="639727"/>
          </a:xfrm>
          <a:prstGeom prst="rect">
            <a:avLst/>
          </a:prstGeom>
          <a:blipFill>
            <a:blip r:embed="rId3"/>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3416" tIns="46708" rIns="93416" bIns="46708"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zh-TW" sz="3678" dirty="0">
                <a:solidFill>
                  <a:schemeClr val="tx1"/>
                </a:solidFill>
                <a:latin typeface="Times" panose="02020603050405020304" pitchFamily="18" charset="0"/>
                <a:ea typeface="新細明體" pitchFamily="18" charset="-120"/>
                <a:cs typeface="Times" panose="02020603050405020304" pitchFamily="18" charset="0"/>
              </a:rPr>
              <a:t>Dynamic Power Dissipation</a:t>
            </a:r>
          </a:p>
        </p:txBody>
      </p:sp>
      <p:pic>
        <p:nvPicPr>
          <p:cNvPr id="3" name="Picture 2"/>
          <p:cNvPicPr>
            <a:picLocks noChangeAspect="1"/>
          </p:cNvPicPr>
          <p:nvPr/>
        </p:nvPicPr>
        <p:blipFill>
          <a:blip r:embed="rId4"/>
          <a:stretch>
            <a:fillRect/>
          </a:stretch>
        </p:blipFill>
        <p:spPr>
          <a:xfrm>
            <a:off x="3309675" y="3027342"/>
            <a:ext cx="4479844" cy="3716311"/>
          </a:xfrm>
          <a:prstGeom prst="rect">
            <a:avLst/>
          </a:prstGeom>
          <a:ln>
            <a:solidFill>
              <a:schemeClr val="accent1"/>
            </a:solidFill>
          </a:ln>
        </p:spPr>
      </p:pic>
      <p:sp>
        <p:nvSpPr>
          <p:cNvPr id="4" name="Rectangle 3"/>
          <p:cNvSpPr/>
          <p:nvPr/>
        </p:nvSpPr>
        <p:spPr>
          <a:xfrm>
            <a:off x="2854079" y="6892302"/>
            <a:ext cx="5633294" cy="343940"/>
          </a:xfrm>
          <a:prstGeom prst="rect">
            <a:avLst/>
          </a:prstGeom>
        </p:spPr>
        <p:txBody>
          <a:bodyPr wrap="square">
            <a:spAutoFit/>
          </a:bodyPr>
          <a:lstStyle/>
          <a:p>
            <a:r>
              <a:rPr lang="en-US" sz="1635" dirty="0">
                <a:latin typeface="Times" panose="02020603050405020304" pitchFamily="18" charset="0"/>
                <a:cs typeface="Times" panose="02020603050405020304" pitchFamily="18" charset="0"/>
              </a:rPr>
              <a:t>Fig. 3 Power dissipation due to charging/discharging of capacitor</a:t>
            </a:r>
            <a:endParaRPr lang="hi-IN" sz="1635" dirty="0">
              <a:latin typeface="Times" panose="02020603050405020304" pitchFamily="18" charset="0"/>
            </a:endParaRPr>
          </a:p>
        </p:txBody>
      </p:sp>
      <p:sp>
        <p:nvSpPr>
          <p:cNvPr id="6" name="Rectangle 5"/>
          <p:cNvSpPr/>
          <p:nvPr/>
        </p:nvSpPr>
        <p:spPr>
          <a:xfrm>
            <a:off x="680054" y="1371214"/>
            <a:ext cx="10991351" cy="865335"/>
          </a:xfrm>
          <a:prstGeom prst="rect">
            <a:avLst/>
          </a:prstGeom>
          <a:ln>
            <a:solidFill>
              <a:srgbClr val="0000FF"/>
            </a:solidFill>
          </a:ln>
        </p:spPr>
        <p:txBody>
          <a:bodyPr wrap="square">
            <a:spAutoFit/>
          </a:bodyPr>
          <a:lstStyle/>
          <a:p>
            <a:r>
              <a:rPr lang="en-US" sz="2452" dirty="0">
                <a:solidFill>
                  <a:srgbClr val="C00000"/>
                </a:solidFill>
                <a:latin typeface="Times" panose="02020603050405020304" pitchFamily="18" charset="0"/>
                <a:cs typeface="Times" panose="02020603050405020304" pitchFamily="18" charset="0"/>
              </a:rPr>
              <a:t>Dynamic power dissipation </a:t>
            </a:r>
            <a:r>
              <a:rPr lang="en-US" sz="2452" dirty="0">
                <a:latin typeface="Times" panose="02020603050405020304" pitchFamily="18" charset="0"/>
                <a:cs typeface="Times" panose="02020603050405020304" pitchFamily="18" charset="0"/>
              </a:rPr>
              <a:t>occurs when the MOS transistor </a:t>
            </a:r>
            <a:r>
              <a:rPr lang="en-US" sz="2452" dirty="0">
                <a:solidFill>
                  <a:srgbClr val="C00000"/>
                </a:solidFill>
                <a:latin typeface="Times" panose="02020603050405020304" pitchFamily="18" charset="0"/>
                <a:cs typeface="Times" panose="02020603050405020304" pitchFamily="18" charset="0"/>
              </a:rPr>
              <a:t>switches to charge and discharge the output load capacitance </a:t>
            </a:r>
            <a:r>
              <a:rPr lang="en-US" sz="2452" dirty="0">
                <a:latin typeface="Times" panose="02020603050405020304" pitchFamily="18" charset="0"/>
                <a:cs typeface="Times" panose="02020603050405020304" pitchFamily="18" charset="0"/>
              </a:rPr>
              <a:t>for a particular node at operating frequency. </a:t>
            </a:r>
            <a:endParaRPr lang="hi-IN" sz="2452" dirty="0">
              <a:latin typeface="Times" panose="02020603050405020304" pitchFamily="18" charset="0"/>
            </a:endParaRPr>
          </a:p>
        </p:txBody>
      </p:sp>
      <p:sp>
        <p:nvSpPr>
          <p:cNvPr id="10" name="Date Placeholder 9"/>
          <p:cNvSpPr>
            <a:spLocks noGrp="1"/>
          </p:cNvSpPr>
          <p:nvPr>
            <p:ph type="dt" sz="half" idx="10"/>
          </p:nvPr>
        </p:nvSpPr>
        <p:spPr/>
        <p:txBody>
          <a:bodyPr/>
          <a:lstStyle/>
          <a:p>
            <a:fld id="{522950D3-D364-4BCF-8B20-3924DA5A3745}" type="datetime1">
              <a:rPr lang="en-IN" smtClean="0"/>
              <a:t>11-01-2024</a:t>
            </a:fld>
            <a:endParaRPr lang="en-IN"/>
          </a:p>
        </p:txBody>
      </p:sp>
    </p:spTree>
    <p:extLst>
      <p:ext uri="{BB962C8B-B14F-4D97-AF65-F5344CB8AC3E}">
        <p14:creationId xmlns:p14="http://schemas.microsoft.com/office/powerpoint/2010/main" val="114286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6635" y="1246380"/>
            <a:ext cx="11181664" cy="847027"/>
          </a:xfrm>
          <a:prstGeom prst="rect">
            <a:avLst/>
          </a:prstGeom>
        </p:spPr>
        <p:txBody>
          <a:bodyPr wrap="square">
            <a:spAutoFit/>
          </a:bodyPr>
          <a:lstStyle/>
          <a:p>
            <a:pPr marL="291922" indent="-291922">
              <a:buFont typeface="Wingdings" panose="05000000000000000000" pitchFamily="2" charset="2"/>
              <a:buChar char="Ø"/>
            </a:pPr>
            <a:r>
              <a:rPr lang="en-US" sz="2452" dirty="0">
                <a:solidFill>
                  <a:srgbClr val="C00000"/>
                </a:solidFill>
                <a:latin typeface="Times" panose="02020603050405020304" pitchFamily="18" charset="0"/>
                <a:cs typeface="Times" panose="02020603050405020304" pitchFamily="18" charset="0"/>
              </a:rPr>
              <a:t>The dynamic dissipation </a:t>
            </a:r>
            <a:r>
              <a:rPr lang="en-US" sz="2452" dirty="0">
                <a:solidFill>
                  <a:srgbClr val="000000"/>
                </a:solidFill>
                <a:latin typeface="Times" panose="02020603050405020304" pitchFamily="18" charset="0"/>
                <a:cs typeface="Times" panose="02020603050405020304" pitchFamily="18" charset="0"/>
              </a:rPr>
              <a:t>can be modeled by </a:t>
            </a:r>
            <a:r>
              <a:rPr lang="en-US" sz="2452" dirty="0">
                <a:solidFill>
                  <a:srgbClr val="C00000"/>
                </a:solidFill>
                <a:latin typeface="Times" panose="02020603050405020304" pitchFamily="18" charset="0"/>
                <a:cs typeface="Times" panose="02020603050405020304" pitchFamily="18" charset="0"/>
              </a:rPr>
              <a:t>assuming that the rise and fall time of the step input is much less than the repetition period</a:t>
            </a:r>
            <a:r>
              <a:rPr lang="en-US" sz="2452" dirty="0">
                <a:solidFill>
                  <a:srgbClr val="000000"/>
                </a:solidFill>
                <a:latin typeface="Times" panose="02020603050405020304" pitchFamily="18" charset="0"/>
                <a:cs typeface="Times" panose="02020603050405020304" pitchFamily="18" charset="0"/>
              </a:rPr>
              <a:t>. </a:t>
            </a:r>
          </a:p>
        </p:txBody>
      </p:sp>
      <p:graphicFrame>
        <p:nvGraphicFramePr>
          <p:cNvPr id="3" name="Object 2"/>
          <p:cNvGraphicFramePr>
            <a:graphicFrameLocks noChangeAspect="1"/>
          </p:cNvGraphicFramePr>
          <p:nvPr/>
        </p:nvGraphicFramePr>
        <p:xfrm>
          <a:off x="2162288" y="3210890"/>
          <a:ext cx="9174596" cy="1083371"/>
        </p:xfrm>
        <a:graphic>
          <a:graphicData uri="http://schemas.openxmlformats.org/presentationml/2006/ole">
            <mc:AlternateContent xmlns:mc="http://schemas.openxmlformats.org/markup-compatibility/2006">
              <mc:Choice xmlns:v="urn:schemas-microsoft-com:vml" Requires="v">
                <p:oleObj name="Equation" r:id="rId2" imgW="3848040" imgH="457200" progId="">
                  <p:embed/>
                </p:oleObj>
              </mc:Choice>
              <mc:Fallback>
                <p:oleObj name="Equation" r:id="rId2" imgW="3848040" imgH="457200" progId="">
                  <p:embed/>
                  <p:pic>
                    <p:nvPicPr>
                      <p:cNvPr id="3"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288" y="3210890"/>
                        <a:ext cx="9174596" cy="10833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576635" y="4670118"/>
            <a:ext cx="10332423" cy="461665"/>
          </a:xfrm>
          <a:prstGeom prst="rect">
            <a:avLst/>
          </a:prstGeom>
        </p:spPr>
        <p:txBody>
          <a:bodyPr wrap="square">
            <a:spAutoFit/>
          </a:bodyPr>
          <a:lstStyle/>
          <a:p>
            <a:r>
              <a:rPr lang="fr-FR" sz="2400" dirty="0" err="1">
                <a:latin typeface="Times" panose="02020603050405020304" pitchFamily="18" charset="0"/>
                <a:cs typeface="Times" panose="02020603050405020304" pitchFamily="18" charset="0"/>
              </a:rPr>
              <a:t>Where</a:t>
            </a:r>
            <a:r>
              <a:rPr lang="fr-FR" sz="2400" dirty="0">
                <a:latin typeface="Times" panose="02020603050405020304" pitchFamily="18" charset="0"/>
                <a:cs typeface="Times" panose="02020603050405020304" pitchFamily="18" charset="0"/>
              </a:rPr>
              <a:t> </a:t>
            </a:r>
            <a:r>
              <a:rPr lang="fr-FR" sz="2400" i="1" dirty="0">
                <a:latin typeface="Times" panose="02020603050405020304" pitchFamily="18" charset="0"/>
                <a:cs typeface="Times" panose="02020603050405020304" pitchFamily="18" charset="0"/>
              </a:rPr>
              <a:t>i</a:t>
            </a:r>
            <a:r>
              <a:rPr lang="fr-FR" sz="2400" i="1" baseline="-25000" dirty="0">
                <a:latin typeface="Times" panose="02020603050405020304" pitchFamily="18" charset="0"/>
                <a:cs typeface="Times" panose="02020603050405020304" pitchFamily="18" charset="0"/>
              </a:rPr>
              <a:t>n</a:t>
            </a:r>
            <a:r>
              <a:rPr lang="fr-FR" sz="2400" dirty="0">
                <a:latin typeface="Times" panose="02020603050405020304" pitchFamily="18" charset="0"/>
                <a:cs typeface="Times" panose="02020603050405020304" pitchFamily="18" charset="0"/>
              </a:rPr>
              <a:t>= n-</a:t>
            </a:r>
            <a:r>
              <a:rPr lang="fr-FR" sz="2400" dirty="0" err="1">
                <a:latin typeface="Times" panose="02020603050405020304" pitchFamily="18" charset="0"/>
                <a:cs typeface="Times" panose="02020603050405020304" pitchFamily="18" charset="0"/>
              </a:rPr>
              <a:t>device</a:t>
            </a:r>
            <a:r>
              <a:rPr lang="fr-FR" sz="2400" dirty="0">
                <a:latin typeface="Times" panose="02020603050405020304" pitchFamily="18" charset="0"/>
                <a:cs typeface="Times" panose="02020603050405020304" pitchFamily="18" charset="0"/>
              </a:rPr>
              <a:t> </a:t>
            </a:r>
            <a:r>
              <a:rPr lang="fr-FR" sz="2400" dirty="0" err="1">
                <a:latin typeface="Times" panose="02020603050405020304" pitchFamily="18" charset="0"/>
                <a:cs typeface="Times" panose="02020603050405020304" pitchFamily="18" charset="0"/>
              </a:rPr>
              <a:t>transient</a:t>
            </a:r>
            <a:r>
              <a:rPr lang="fr-FR" sz="2400" dirty="0">
                <a:latin typeface="Times" panose="02020603050405020304" pitchFamily="18" charset="0"/>
                <a:cs typeface="Times" panose="02020603050405020304" pitchFamily="18" charset="0"/>
              </a:rPr>
              <a:t> </a:t>
            </a:r>
            <a:r>
              <a:rPr lang="fr-FR" sz="2400" dirty="0" err="1">
                <a:latin typeface="Times" panose="02020603050405020304" pitchFamily="18" charset="0"/>
                <a:cs typeface="Times" panose="02020603050405020304" pitchFamily="18" charset="0"/>
              </a:rPr>
              <a:t>current</a:t>
            </a:r>
            <a:r>
              <a:rPr lang="fr-FR" sz="2400" dirty="0">
                <a:latin typeface="Times" panose="02020603050405020304" pitchFamily="18" charset="0"/>
                <a:cs typeface="Times" panose="02020603050405020304" pitchFamily="18" charset="0"/>
              </a:rPr>
              <a:t>, </a:t>
            </a:r>
            <a:r>
              <a:rPr lang="fr-FR" sz="2400" dirty="0" err="1">
                <a:latin typeface="Times" panose="02020603050405020304" pitchFamily="18" charset="0"/>
                <a:cs typeface="Times" panose="02020603050405020304" pitchFamily="18" charset="0"/>
              </a:rPr>
              <a:t>i</a:t>
            </a:r>
            <a:r>
              <a:rPr lang="fr-FR" sz="2400" baseline="-25000" dirty="0" err="1">
                <a:latin typeface="Times" panose="02020603050405020304" pitchFamily="18" charset="0"/>
                <a:cs typeface="Times" panose="02020603050405020304" pitchFamily="18" charset="0"/>
              </a:rPr>
              <a:t>p</a:t>
            </a:r>
            <a:r>
              <a:rPr lang="fr-FR" sz="2400" dirty="0">
                <a:latin typeface="Times" panose="02020603050405020304" pitchFamily="18" charset="0"/>
                <a:cs typeface="Times" panose="02020603050405020304" pitchFamily="18" charset="0"/>
              </a:rPr>
              <a:t> = p-</a:t>
            </a:r>
            <a:r>
              <a:rPr lang="fr-FR" sz="2400" dirty="0" err="1">
                <a:latin typeface="Times" panose="02020603050405020304" pitchFamily="18" charset="0"/>
                <a:cs typeface="Times" panose="02020603050405020304" pitchFamily="18" charset="0"/>
              </a:rPr>
              <a:t>device</a:t>
            </a:r>
            <a:r>
              <a:rPr lang="fr-FR" sz="2400" dirty="0">
                <a:latin typeface="Times" panose="02020603050405020304" pitchFamily="18" charset="0"/>
                <a:cs typeface="Times" panose="02020603050405020304" pitchFamily="18" charset="0"/>
              </a:rPr>
              <a:t> </a:t>
            </a:r>
            <a:r>
              <a:rPr lang="fr-FR" sz="2400" dirty="0" err="1">
                <a:latin typeface="Times" panose="02020603050405020304" pitchFamily="18" charset="0"/>
                <a:cs typeface="Times" panose="02020603050405020304" pitchFamily="18" charset="0"/>
              </a:rPr>
              <a:t>transient</a:t>
            </a:r>
            <a:r>
              <a:rPr lang="fr-FR" sz="2400" dirty="0">
                <a:latin typeface="Times" panose="02020603050405020304" pitchFamily="18" charset="0"/>
                <a:cs typeface="Times" panose="02020603050405020304" pitchFamily="18" charset="0"/>
              </a:rPr>
              <a:t> </a:t>
            </a:r>
            <a:r>
              <a:rPr lang="fr-FR" sz="2400" dirty="0" err="1">
                <a:latin typeface="Times" panose="02020603050405020304" pitchFamily="18" charset="0"/>
                <a:cs typeface="Times" panose="02020603050405020304" pitchFamily="18" charset="0"/>
              </a:rPr>
              <a:t>current</a:t>
            </a:r>
            <a:endParaRPr lang="hi-IN" sz="2400" dirty="0">
              <a:latin typeface="Times" panose="02020603050405020304" pitchFamily="18" charset="0"/>
            </a:endParaRPr>
          </a:p>
        </p:txBody>
      </p:sp>
      <p:graphicFrame>
        <p:nvGraphicFramePr>
          <p:cNvPr id="5" name="Object 4"/>
          <p:cNvGraphicFramePr>
            <a:graphicFrameLocks noChangeAspect="1"/>
          </p:cNvGraphicFramePr>
          <p:nvPr/>
        </p:nvGraphicFramePr>
        <p:xfrm>
          <a:off x="4128848" y="5361770"/>
          <a:ext cx="2301352" cy="452486"/>
        </p:xfrm>
        <a:graphic>
          <a:graphicData uri="http://schemas.openxmlformats.org/presentationml/2006/ole">
            <mc:AlternateContent xmlns:mc="http://schemas.openxmlformats.org/markup-compatibility/2006">
              <mc:Choice xmlns:v="urn:schemas-microsoft-com:vml" Requires="v">
                <p:oleObj name="Equation" r:id="rId4" imgW="965160" imgH="190440" progId="Equation.DSMT4">
                  <p:embed/>
                </p:oleObj>
              </mc:Choice>
              <mc:Fallback>
                <p:oleObj name="Equation" r:id="rId4" imgW="965160" imgH="190440" progId="Equation.DSMT4">
                  <p:embed/>
                  <p:pic>
                    <p:nvPicPr>
                      <p:cNvPr id="5" name="Object 4"/>
                      <p:cNvPicPr>
                        <a:picLocks noChangeAspect="1" noChangeArrowheads="1"/>
                      </p:cNvPicPr>
                      <p:nvPr/>
                    </p:nvPicPr>
                    <p:blipFill>
                      <a:blip r:embed="rId5"/>
                      <a:srcRect/>
                      <a:stretch>
                        <a:fillRect/>
                      </a:stretch>
                    </p:blipFill>
                    <p:spPr bwMode="auto">
                      <a:xfrm>
                        <a:off x="4128848" y="5361770"/>
                        <a:ext cx="2301352" cy="4524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731636" y="5349415"/>
            <a:ext cx="3251211" cy="461665"/>
          </a:xfrm>
          <a:prstGeom prst="rect">
            <a:avLst/>
          </a:prstGeom>
        </p:spPr>
        <p:txBody>
          <a:bodyPr wrap="none">
            <a:spAutoFit/>
          </a:bodyPr>
          <a:lstStyle/>
          <a:p>
            <a:r>
              <a:rPr lang="en-US" sz="2400" dirty="0">
                <a:solidFill>
                  <a:srgbClr val="C00000"/>
                </a:solidFill>
                <a:latin typeface="Times" panose="02020603050405020304" pitchFamily="18" charset="0"/>
                <a:cs typeface="Times" panose="02020603050405020304" pitchFamily="18" charset="0"/>
              </a:rPr>
              <a:t>For a step input </a:t>
            </a:r>
            <a:r>
              <a:rPr lang="en-US" sz="2400" dirty="0">
                <a:latin typeface="Times" panose="02020603050405020304" pitchFamily="18" charset="0"/>
                <a:cs typeface="Times" panose="02020603050405020304" pitchFamily="18" charset="0"/>
              </a:rPr>
              <a:t>and with</a:t>
            </a:r>
            <a:endParaRPr lang="hi-IN" sz="2400" dirty="0">
              <a:latin typeface="Times" panose="02020603050405020304" pitchFamily="18" charset="0"/>
            </a:endParaRPr>
          </a:p>
        </p:txBody>
      </p:sp>
      <p:graphicFrame>
        <p:nvGraphicFramePr>
          <p:cNvPr id="7" name="Object 6"/>
          <p:cNvGraphicFramePr>
            <a:graphicFrameLocks noChangeAspect="1"/>
          </p:cNvGraphicFramePr>
          <p:nvPr/>
        </p:nvGraphicFramePr>
        <p:xfrm>
          <a:off x="2009836" y="6143140"/>
          <a:ext cx="9327048" cy="1023365"/>
        </p:xfrm>
        <a:graphic>
          <a:graphicData uri="http://schemas.openxmlformats.org/presentationml/2006/ole">
            <mc:AlternateContent xmlns:mc="http://schemas.openxmlformats.org/markup-compatibility/2006">
              <mc:Choice xmlns:v="urn:schemas-microsoft-com:vml" Requires="v">
                <p:oleObj name="Equation" r:id="rId6" imgW="3911400" imgH="431640" progId="">
                  <p:embed/>
                </p:oleObj>
              </mc:Choice>
              <mc:Fallback>
                <p:oleObj name="Equation" r:id="rId6" imgW="3911400" imgH="431640" progId="">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9836" y="6143140"/>
                        <a:ext cx="9327048" cy="1023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p:cNvSpPr txBox="1">
            <a:spLocks noChangeArrowheads="1"/>
          </p:cNvSpPr>
          <p:nvPr/>
        </p:nvSpPr>
        <p:spPr>
          <a:xfrm>
            <a:off x="2587924" y="462051"/>
            <a:ext cx="7438280" cy="639727"/>
          </a:xfrm>
          <a:prstGeom prst="rect">
            <a:avLst/>
          </a:prstGeom>
          <a:blipFill>
            <a:blip r:embed="rId8"/>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3416" tIns="46708" rIns="93416" bIns="46708"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zh-TW" sz="3678" dirty="0">
                <a:solidFill>
                  <a:schemeClr val="tx1"/>
                </a:solidFill>
                <a:latin typeface="Times" panose="02020603050405020304" pitchFamily="18" charset="0"/>
                <a:ea typeface="新細明體" pitchFamily="18" charset="-120"/>
                <a:cs typeface="Times" panose="02020603050405020304" pitchFamily="18" charset="0"/>
              </a:rPr>
              <a:t>Dynamic Power Dissipation</a:t>
            </a:r>
          </a:p>
        </p:txBody>
      </p:sp>
      <p:sp>
        <p:nvSpPr>
          <p:cNvPr id="9" name="Slide Number Placeholder 8"/>
          <p:cNvSpPr>
            <a:spLocks noGrp="1"/>
          </p:cNvSpPr>
          <p:nvPr>
            <p:ph type="sldNum" sz="quarter" idx="12"/>
          </p:nvPr>
        </p:nvSpPr>
        <p:spPr/>
        <p:txBody>
          <a:bodyPr/>
          <a:lstStyle/>
          <a:p>
            <a:fld id="{BC9AEAF6-A69E-465E-A28F-A9769C2EDB3D}" type="slidenum">
              <a:rPr lang="en-IN" smtClean="0"/>
              <a:pPr/>
              <a:t>184</a:t>
            </a:fld>
            <a:endParaRPr lang="en-IN"/>
          </a:p>
        </p:txBody>
      </p:sp>
      <p:sp>
        <p:nvSpPr>
          <p:cNvPr id="11" name="Date Placeholder 10"/>
          <p:cNvSpPr>
            <a:spLocks noGrp="1"/>
          </p:cNvSpPr>
          <p:nvPr>
            <p:ph type="dt" sz="half" idx="10"/>
          </p:nvPr>
        </p:nvSpPr>
        <p:spPr/>
        <p:txBody>
          <a:bodyPr/>
          <a:lstStyle/>
          <a:p>
            <a:fld id="{94FA9396-2EFD-4262-A4D2-98C37DEF4453}" type="datetime1">
              <a:rPr lang="en-IN" smtClean="0"/>
              <a:t>11-01-2024</a:t>
            </a:fld>
            <a:endParaRPr lang="en-IN"/>
          </a:p>
        </p:txBody>
      </p:sp>
      <p:sp>
        <p:nvSpPr>
          <p:cNvPr id="8" name="Rectangle 7"/>
          <p:cNvSpPr/>
          <p:nvPr/>
        </p:nvSpPr>
        <p:spPr>
          <a:xfrm>
            <a:off x="525188" y="2316081"/>
            <a:ext cx="11041824" cy="830997"/>
          </a:xfrm>
          <a:prstGeom prst="rect">
            <a:avLst/>
          </a:prstGeom>
        </p:spPr>
        <p:txBody>
          <a:bodyPr wrap="square">
            <a:spAutoFit/>
          </a:bodyPr>
          <a:lstStyle/>
          <a:p>
            <a:pPr marL="291922" indent="-291922">
              <a:buFont typeface="Wingdings" panose="05000000000000000000" pitchFamily="2" charset="2"/>
              <a:buChar char="Ø"/>
            </a:pPr>
            <a:r>
              <a:rPr lang="en-US" sz="2400" dirty="0">
                <a:solidFill>
                  <a:srgbClr val="000000"/>
                </a:solidFill>
                <a:latin typeface="Times" panose="02020603050405020304" pitchFamily="18" charset="0"/>
                <a:cs typeface="Times" panose="02020603050405020304" pitchFamily="18" charset="0"/>
              </a:rPr>
              <a:t>The average dynamic power, P</a:t>
            </a:r>
            <a:r>
              <a:rPr lang="en-US" sz="2400" baseline="-25000" dirty="0">
                <a:solidFill>
                  <a:srgbClr val="000000"/>
                </a:solidFill>
                <a:latin typeface="Times" panose="02020603050405020304" pitchFamily="18" charset="0"/>
                <a:cs typeface="Times" panose="02020603050405020304" pitchFamily="18" charset="0"/>
              </a:rPr>
              <a:t>D</a:t>
            </a:r>
            <a:r>
              <a:rPr lang="en-US" sz="2400" dirty="0">
                <a:solidFill>
                  <a:srgbClr val="000000"/>
                </a:solidFill>
                <a:latin typeface="Times" panose="02020603050405020304" pitchFamily="18" charset="0"/>
                <a:cs typeface="Times" panose="02020603050405020304" pitchFamily="18" charset="0"/>
              </a:rPr>
              <a:t>, dissipated during switching for a square-wave input, </a:t>
            </a:r>
            <a:r>
              <a:rPr lang="en-US" sz="2400" b="1" dirty="0">
                <a:solidFill>
                  <a:srgbClr val="000000"/>
                </a:solidFill>
                <a:latin typeface="Times" panose="02020603050405020304" pitchFamily="18" charset="0"/>
                <a:cs typeface="Times" panose="02020603050405020304" pitchFamily="18" charset="0"/>
              </a:rPr>
              <a:t>V</a:t>
            </a:r>
            <a:r>
              <a:rPr lang="en-US" sz="2400" b="1" baseline="-25000" dirty="0">
                <a:solidFill>
                  <a:srgbClr val="000000"/>
                </a:solidFill>
                <a:latin typeface="Times" panose="02020603050405020304" pitchFamily="18" charset="0"/>
                <a:cs typeface="Times" panose="02020603050405020304" pitchFamily="18" charset="0"/>
              </a:rPr>
              <a:t>in</a:t>
            </a:r>
            <a:r>
              <a:rPr lang="en-US" sz="2400" dirty="0">
                <a:solidFill>
                  <a:srgbClr val="000000"/>
                </a:solidFill>
                <a:latin typeface="Times" panose="02020603050405020304" pitchFamily="18" charset="0"/>
                <a:cs typeface="Times" panose="02020603050405020304" pitchFamily="18" charset="0"/>
              </a:rPr>
              <a:t>, having a repetition frequency of </a:t>
            </a:r>
            <a:r>
              <a:rPr lang="en-US" sz="2400" i="1" dirty="0" err="1">
                <a:solidFill>
                  <a:srgbClr val="000000"/>
                </a:solidFill>
                <a:latin typeface="Times" panose="02020603050405020304" pitchFamily="18" charset="0"/>
                <a:cs typeface="Times" panose="02020603050405020304" pitchFamily="18" charset="0"/>
              </a:rPr>
              <a:t>f</a:t>
            </a:r>
            <a:r>
              <a:rPr lang="en-US" sz="2400" i="1" baseline="-25000" dirty="0" err="1">
                <a:solidFill>
                  <a:srgbClr val="000000"/>
                </a:solidFill>
                <a:latin typeface="Times" panose="02020603050405020304" pitchFamily="18" charset="0"/>
                <a:cs typeface="Times" panose="02020603050405020304" pitchFamily="18" charset="0"/>
              </a:rPr>
              <a:t>p</a:t>
            </a:r>
            <a:r>
              <a:rPr lang="en-US" sz="2400" i="1" baseline="-25000" dirty="0">
                <a:solidFill>
                  <a:srgbClr val="000000"/>
                </a:solidFill>
                <a:latin typeface="Times" panose="02020603050405020304" pitchFamily="18" charset="0"/>
                <a:cs typeface="Times" panose="02020603050405020304" pitchFamily="18" charset="0"/>
              </a:rPr>
              <a:t> </a:t>
            </a:r>
            <a:r>
              <a:rPr lang="en-US" sz="2400" dirty="0">
                <a:solidFill>
                  <a:srgbClr val="000000"/>
                </a:solidFill>
                <a:latin typeface="Times" panose="02020603050405020304" pitchFamily="18" charset="0"/>
                <a:cs typeface="Times" panose="02020603050405020304" pitchFamily="18" charset="0"/>
              </a:rPr>
              <a:t>= 1/</a:t>
            </a:r>
            <a:r>
              <a:rPr lang="en-US" sz="2400" i="1" dirty="0" err="1">
                <a:solidFill>
                  <a:srgbClr val="000000"/>
                </a:solidFill>
                <a:latin typeface="Times" panose="02020603050405020304" pitchFamily="18" charset="0"/>
                <a:cs typeface="Times" panose="02020603050405020304" pitchFamily="18" charset="0"/>
              </a:rPr>
              <a:t>t</a:t>
            </a:r>
            <a:r>
              <a:rPr lang="en-US" sz="2400" i="1" baseline="-25000" dirty="0" err="1">
                <a:solidFill>
                  <a:srgbClr val="000000"/>
                </a:solidFill>
                <a:latin typeface="Times" panose="02020603050405020304" pitchFamily="18" charset="0"/>
                <a:cs typeface="Times" panose="02020603050405020304" pitchFamily="18" charset="0"/>
              </a:rPr>
              <a:t>p</a:t>
            </a:r>
            <a:r>
              <a:rPr lang="en-US" sz="2400" dirty="0">
                <a:solidFill>
                  <a:srgbClr val="000000"/>
                </a:solidFill>
                <a:latin typeface="Times" panose="02020603050405020304" pitchFamily="18" charset="0"/>
                <a:cs typeface="Times" panose="02020603050405020304" pitchFamily="18" charset="0"/>
              </a:rPr>
              <a:t> , is given by</a:t>
            </a:r>
          </a:p>
        </p:txBody>
      </p:sp>
    </p:spTree>
    <p:extLst>
      <p:ext uri="{BB962C8B-B14F-4D97-AF65-F5344CB8AC3E}">
        <p14:creationId xmlns:p14="http://schemas.microsoft.com/office/powerpoint/2010/main" val="296210039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406" y="2789377"/>
            <a:ext cx="3665299" cy="461665"/>
          </a:xfrm>
          <a:prstGeom prst="rect">
            <a:avLst/>
          </a:prstGeom>
        </p:spPr>
        <p:txBody>
          <a:bodyPr wrap="none">
            <a:spAutoFit/>
          </a:bodyPr>
          <a:lstStyle/>
          <a:p>
            <a:r>
              <a:rPr lang="en-IN" sz="2400" dirty="0">
                <a:latin typeface="Times" panose="02020603050405020304" pitchFamily="18" charset="0"/>
                <a:cs typeface="Times" panose="02020603050405020304" pitchFamily="18" charset="0"/>
              </a:rPr>
              <a:t>With </a:t>
            </a:r>
            <a:r>
              <a:rPr lang="en-IN" sz="2400" dirty="0" err="1">
                <a:latin typeface="Times" panose="02020603050405020304" pitchFamily="18" charset="0"/>
                <a:cs typeface="Times" panose="02020603050405020304" pitchFamily="18" charset="0"/>
              </a:rPr>
              <a:t>f</a:t>
            </a:r>
            <a:r>
              <a:rPr lang="en-IN" sz="2400" baseline="-25000" dirty="0" err="1">
                <a:latin typeface="Times" panose="02020603050405020304" pitchFamily="18" charset="0"/>
                <a:cs typeface="Times" panose="02020603050405020304" pitchFamily="18" charset="0"/>
              </a:rPr>
              <a:t>p</a:t>
            </a:r>
            <a:r>
              <a:rPr lang="en-IN" sz="2400" dirty="0">
                <a:latin typeface="Times" panose="02020603050405020304" pitchFamily="18" charset="0"/>
                <a:cs typeface="Times" panose="02020603050405020304" pitchFamily="18" charset="0"/>
              </a:rPr>
              <a:t>=1/</a:t>
            </a:r>
            <a:r>
              <a:rPr lang="en-IN" sz="2400" dirty="0" err="1">
                <a:latin typeface="Times" panose="02020603050405020304" pitchFamily="18" charset="0"/>
                <a:cs typeface="Times" panose="02020603050405020304" pitchFamily="18" charset="0"/>
              </a:rPr>
              <a:t>t</a:t>
            </a:r>
            <a:r>
              <a:rPr lang="en-IN" sz="2400" baseline="-25000" dirty="0" err="1">
                <a:latin typeface="Times" panose="02020603050405020304" pitchFamily="18" charset="0"/>
                <a:cs typeface="Times" panose="02020603050405020304" pitchFamily="18" charset="0"/>
              </a:rPr>
              <a:t>p</a:t>
            </a:r>
            <a:r>
              <a:rPr lang="en-IN" sz="2400" dirty="0">
                <a:latin typeface="Times" panose="02020603050405020304" pitchFamily="18" charset="0"/>
                <a:cs typeface="Times" panose="02020603050405020304" pitchFamily="18" charset="0"/>
              </a:rPr>
              <a:t>, the resulting in</a:t>
            </a:r>
            <a:endParaRPr lang="hi-IN" sz="2400" dirty="0">
              <a:latin typeface="Times" panose="02020603050405020304" pitchFamily="18" charset="0"/>
            </a:endParaRPr>
          </a:p>
        </p:txBody>
      </p:sp>
      <p:graphicFrame>
        <p:nvGraphicFramePr>
          <p:cNvPr id="3" name="Object 2"/>
          <p:cNvGraphicFramePr>
            <a:graphicFrameLocks noChangeAspect="1"/>
          </p:cNvGraphicFramePr>
          <p:nvPr/>
        </p:nvGraphicFramePr>
        <p:xfrm>
          <a:off x="3759074" y="1826021"/>
          <a:ext cx="4330241" cy="963357"/>
        </p:xfrm>
        <a:graphic>
          <a:graphicData uri="http://schemas.openxmlformats.org/presentationml/2006/ole">
            <mc:AlternateContent xmlns:mc="http://schemas.openxmlformats.org/markup-compatibility/2006">
              <mc:Choice xmlns:v="urn:schemas-microsoft-com:vml" Requires="v">
                <p:oleObj name="Equation" r:id="rId2" imgW="1815840" imgH="406080" progId="">
                  <p:embed/>
                </p:oleObj>
              </mc:Choice>
              <mc:Fallback>
                <p:oleObj name="Equation" r:id="rId2" imgW="1815840" imgH="406080" progId="">
                  <p:embed/>
                  <p:pic>
                    <p:nvPicPr>
                      <p:cNvPr id="3"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074" y="1826021"/>
                        <a:ext cx="4330241" cy="9633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3771905" y="3513248"/>
          <a:ext cx="4602706" cy="510871"/>
        </p:xfrm>
        <a:graphic>
          <a:graphicData uri="http://schemas.openxmlformats.org/presentationml/2006/ole">
            <mc:AlternateContent xmlns:mc="http://schemas.openxmlformats.org/markup-compatibility/2006">
              <mc:Choice xmlns:v="urn:schemas-microsoft-com:vml" Requires="v">
                <p:oleObj name="Equation" r:id="rId4" imgW="1930320" imgH="215640" progId="">
                  <p:embed/>
                </p:oleObj>
              </mc:Choice>
              <mc:Fallback>
                <p:oleObj name="Equation" r:id="rId4" imgW="1930320" imgH="21564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905" y="3513248"/>
                        <a:ext cx="4602706" cy="5108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545721" y="4197911"/>
            <a:ext cx="11783359" cy="830997"/>
          </a:xfrm>
          <a:prstGeom prst="rect">
            <a:avLst/>
          </a:prstGeom>
        </p:spPr>
        <p:txBody>
          <a:bodyPr wrap="square">
            <a:spAutoFit/>
          </a:bodyPr>
          <a:lstStyle/>
          <a:p>
            <a:pPr marL="350307" indent="-350307">
              <a:buFont typeface="Wingdings" panose="05000000000000000000" pitchFamily="2" charset="2"/>
              <a:buChar char="Ø"/>
            </a:pPr>
            <a:r>
              <a:rPr lang="en-US" sz="2400" dirty="0">
                <a:latin typeface="Times" panose="02020603050405020304" pitchFamily="18" charset="0"/>
                <a:cs typeface="Times" panose="02020603050405020304" pitchFamily="18" charset="0"/>
              </a:rPr>
              <a:t>Thus for a repetitive step input the average power that is dissipated is proportional to the energy required </a:t>
            </a:r>
            <a:r>
              <a:rPr lang="en-US" sz="2400" dirty="0">
                <a:solidFill>
                  <a:srgbClr val="C00000"/>
                </a:solidFill>
                <a:latin typeface="Times" panose="02020603050405020304" pitchFamily="18" charset="0"/>
                <a:cs typeface="Times" panose="02020603050405020304" pitchFamily="18" charset="0"/>
              </a:rPr>
              <a:t>to charge and discharge the circuit capacitance</a:t>
            </a:r>
            <a:r>
              <a:rPr lang="en-US" sz="2400" dirty="0">
                <a:latin typeface="Times" panose="02020603050405020304" pitchFamily="18" charset="0"/>
                <a:cs typeface="Times" panose="02020603050405020304" pitchFamily="18" charset="0"/>
              </a:rPr>
              <a:t>. </a:t>
            </a:r>
          </a:p>
        </p:txBody>
      </p:sp>
      <p:sp>
        <p:nvSpPr>
          <p:cNvPr id="7" name="Rectangle 6"/>
          <p:cNvSpPr/>
          <p:nvPr/>
        </p:nvSpPr>
        <p:spPr>
          <a:xfrm>
            <a:off x="758106" y="6459854"/>
            <a:ext cx="11508674" cy="1107996"/>
          </a:xfrm>
          <a:prstGeom prst="rect">
            <a:avLst/>
          </a:prstGeom>
          <a:ln>
            <a:solidFill>
              <a:srgbClr val="0000FF"/>
            </a:solidFill>
          </a:ln>
        </p:spPr>
        <p:txBody>
          <a:bodyPr wrap="square">
            <a:spAutoFit/>
          </a:bodyPr>
          <a:lstStyle/>
          <a:p>
            <a:r>
              <a:rPr lang="en-US" sz="2200" dirty="0">
                <a:latin typeface="Times" panose="02020603050405020304" pitchFamily="18" charset="0"/>
                <a:cs typeface="Times" panose="02020603050405020304" pitchFamily="18" charset="0"/>
              </a:rPr>
              <a:t>As can be seen from </a:t>
            </a:r>
            <a:r>
              <a:rPr lang="en-US" sz="2200" dirty="0" err="1">
                <a:latin typeface="Times" panose="02020603050405020304" pitchFamily="18" charset="0"/>
                <a:cs typeface="Times" panose="02020603050405020304" pitchFamily="18" charset="0"/>
              </a:rPr>
              <a:t>Eq</a:t>
            </a:r>
            <a:r>
              <a:rPr lang="en-US" sz="2200" dirty="0">
                <a:latin typeface="Times" panose="02020603050405020304" pitchFamily="18" charset="0"/>
                <a:cs typeface="Times" panose="02020603050405020304" pitchFamily="18" charset="0"/>
              </a:rPr>
              <a:t> (10), the </a:t>
            </a:r>
            <a:r>
              <a:rPr lang="en-US" sz="2200" dirty="0">
                <a:solidFill>
                  <a:srgbClr val="0000FF"/>
                </a:solidFill>
                <a:latin typeface="Times" panose="02020603050405020304" pitchFamily="18" charset="0"/>
                <a:cs typeface="Times" panose="02020603050405020304" pitchFamily="18" charset="0"/>
              </a:rPr>
              <a:t>power dissipated can be reduced </a:t>
            </a:r>
            <a:r>
              <a:rPr lang="en-US" sz="2200" dirty="0">
                <a:latin typeface="Times" panose="02020603050405020304" pitchFamily="18" charset="0"/>
                <a:cs typeface="Times" panose="02020603050405020304" pitchFamily="18" charset="0"/>
              </a:rPr>
              <a:t>by reducing either the </a:t>
            </a:r>
            <a:r>
              <a:rPr lang="en-US" sz="2200" dirty="0">
                <a:solidFill>
                  <a:srgbClr val="0000FF"/>
                </a:solidFill>
                <a:latin typeface="Times" panose="02020603050405020304" pitchFamily="18" charset="0"/>
                <a:cs typeface="Times" panose="02020603050405020304" pitchFamily="18" charset="0"/>
              </a:rPr>
              <a:t>clock frequency, </a:t>
            </a:r>
            <a:r>
              <a:rPr lang="en-US" sz="2200" i="1" dirty="0" err="1">
                <a:solidFill>
                  <a:srgbClr val="0000FF"/>
                </a:solidFill>
                <a:latin typeface="Times" panose="02020603050405020304" pitchFamily="18" charset="0"/>
                <a:cs typeface="Times" panose="02020603050405020304" pitchFamily="18" charset="0"/>
              </a:rPr>
              <a:t>f</a:t>
            </a:r>
            <a:r>
              <a:rPr lang="en-US" sz="2200" i="1" baseline="-25000" dirty="0" err="1">
                <a:solidFill>
                  <a:srgbClr val="0000FF"/>
                </a:solidFill>
                <a:latin typeface="Times" panose="02020603050405020304" pitchFamily="18" charset="0"/>
                <a:cs typeface="Times" panose="02020603050405020304" pitchFamily="18" charset="0"/>
              </a:rPr>
              <a:t>p</a:t>
            </a:r>
            <a:r>
              <a:rPr lang="en-US" sz="2200" dirty="0">
                <a:solidFill>
                  <a:srgbClr val="0000FF"/>
                </a:solidFill>
                <a:latin typeface="Times" panose="02020603050405020304" pitchFamily="18" charset="0"/>
                <a:cs typeface="Times" panose="02020603050405020304" pitchFamily="18" charset="0"/>
              </a:rPr>
              <a:t> , or the load capacitance, </a:t>
            </a:r>
            <a:r>
              <a:rPr lang="en-US" sz="2200" i="1" dirty="0">
                <a:solidFill>
                  <a:srgbClr val="0000FF"/>
                </a:solidFill>
                <a:latin typeface="Times" panose="02020603050405020304" pitchFamily="18" charset="0"/>
                <a:cs typeface="Times" panose="02020603050405020304" pitchFamily="18" charset="0"/>
              </a:rPr>
              <a:t>C</a:t>
            </a:r>
            <a:r>
              <a:rPr lang="en-US" sz="2200" i="1" baseline="-25000" dirty="0">
                <a:solidFill>
                  <a:srgbClr val="0000FF"/>
                </a:solidFill>
                <a:latin typeface="Times" panose="02020603050405020304" pitchFamily="18" charset="0"/>
                <a:cs typeface="Times" panose="02020603050405020304" pitchFamily="18" charset="0"/>
              </a:rPr>
              <a:t>L</a:t>
            </a:r>
            <a:r>
              <a:rPr lang="en-US" sz="2200" dirty="0">
                <a:solidFill>
                  <a:srgbClr val="0000FF"/>
                </a:solidFill>
                <a:latin typeface="Times" panose="02020603050405020304" pitchFamily="18" charset="0"/>
                <a:cs typeface="Times" panose="02020603050405020304" pitchFamily="18" charset="0"/>
              </a:rPr>
              <a:t> , or the rail voltage, V</a:t>
            </a:r>
            <a:r>
              <a:rPr lang="en-US" sz="2200" baseline="-25000" dirty="0">
                <a:solidFill>
                  <a:srgbClr val="0000FF"/>
                </a:solidFill>
                <a:latin typeface="Times" panose="02020603050405020304" pitchFamily="18" charset="0"/>
                <a:cs typeface="Times" panose="02020603050405020304" pitchFamily="18" charset="0"/>
              </a:rPr>
              <a:t>DD</a:t>
            </a:r>
            <a:r>
              <a:rPr lang="en-US" sz="2200" dirty="0">
                <a:solidFill>
                  <a:srgbClr val="0000FF"/>
                </a:solidFill>
                <a:latin typeface="Times" panose="02020603050405020304" pitchFamily="18" charset="0"/>
                <a:cs typeface="Times" panose="02020603050405020304" pitchFamily="18" charset="0"/>
              </a:rPr>
              <a:t>, or the switching activity parameter</a:t>
            </a:r>
            <a:r>
              <a:rPr lang="en-US" sz="2200" dirty="0">
                <a:latin typeface="Times" panose="02020603050405020304" pitchFamily="18" charset="0"/>
                <a:cs typeface="Times" panose="02020603050405020304" pitchFamily="18" charset="0"/>
              </a:rPr>
              <a:t>.</a:t>
            </a:r>
            <a:endParaRPr lang="hi-IN" sz="2200" dirty="0">
              <a:latin typeface="Times" panose="02020603050405020304" pitchFamily="18" charset="0"/>
            </a:endParaRPr>
          </a:p>
        </p:txBody>
      </p:sp>
      <p:sp>
        <p:nvSpPr>
          <p:cNvPr id="9" name="Rectangle 2"/>
          <p:cNvSpPr txBox="1">
            <a:spLocks noChangeArrowheads="1"/>
          </p:cNvSpPr>
          <p:nvPr/>
        </p:nvSpPr>
        <p:spPr>
          <a:xfrm>
            <a:off x="2103060" y="1019242"/>
            <a:ext cx="7940397" cy="639727"/>
          </a:xfrm>
          <a:prstGeom prst="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3416" tIns="46708" rIns="93416" bIns="46708"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sz="3678" dirty="0">
                <a:solidFill>
                  <a:schemeClr val="tx1"/>
                </a:solidFill>
                <a:latin typeface="Times" panose="02020603050405020304" pitchFamily="18" charset="0"/>
                <a:ea typeface="新細明體" pitchFamily="18" charset="-120"/>
                <a:cs typeface="Times" panose="02020603050405020304" pitchFamily="18" charset="0"/>
              </a:rPr>
              <a:t>Dynamic Power Dissipation</a:t>
            </a:r>
          </a:p>
        </p:txBody>
      </p:sp>
      <p:sp>
        <p:nvSpPr>
          <p:cNvPr id="8" name="Slide Number Placeholder 7"/>
          <p:cNvSpPr>
            <a:spLocks noGrp="1"/>
          </p:cNvSpPr>
          <p:nvPr>
            <p:ph type="sldNum" sz="quarter" idx="12"/>
          </p:nvPr>
        </p:nvSpPr>
        <p:spPr/>
        <p:txBody>
          <a:bodyPr/>
          <a:lstStyle/>
          <a:p>
            <a:fld id="{BC9AEAF6-A69E-465E-A28F-A9769C2EDB3D}" type="slidenum">
              <a:rPr lang="en-IN" smtClean="0"/>
              <a:pPr/>
              <a:t>185</a:t>
            </a:fld>
            <a:endParaRPr lang="en-IN"/>
          </a:p>
        </p:txBody>
      </p:sp>
      <p:sp>
        <p:nvSpPr>
          <p:cNvPr id="10" name="Date Placeholder 9"/>
          <p:cNvSpPr>
            <a:spLocks noGrp="1"/>
          </p:cNvSpPr>
          <p:nvPr>
            <p:ph type="dt" sz="half" idx="10"/>
          </p:nvPr>
        </p:nvSpPr>
        <p:spPr/>
        <p:txBody>
          <a:bodyPr/>
          <a:lstStyle/>
          <a:p>
            <a:fld id="{F5E191ED-A7EA-463F-8120-37AFA65D7948}" type="datetime1">
              <a:rPr lang="en-IN" smtClean="0"/>
              <a:t>11-01-2024</a:t>
            </a:fld>
            <a:endParaRPr lang="en-IN"/>
          </a:p>
        </p:txBody>
      </p:sp>
      <p:sp>
        <p:nvSpPr>
          <p:cNvPr id="4" name="Rectangle 3"/>
          <p:cNvSpPr/>
          <p:nvPr/>
        </p:nvSpPr>
        <p:spPr>
          <a:xfrm>
            <a:off x="545722" y="5421461"/>
            <a:ext cx="11267565" cy="830997"/>
          </a:xfrm>
          <a:prstGeom prst="rect">
            <a:avLst/>
          </a:prstGeom>
        </p:spPr>
        <p:txBody>
          <a:bodyPr wrap="square">
            <a:spAutoFit/>
          </a:bodyPr>
          <a:lstStyle/>
          <a:p>
            <a:pPr marL="350307" indent="-350307">
              <a:buFont typeface="Wingdings" panose="05000000000000000000" pitchFamily="2" charset="2"/>
              <a:buChar char="Ø"/>
            </a:pPr>
            <a:r>
              <a:rPr lang="en-US" sz="2400" dirty="0">
                <a:latin typeface="Times" panose="02020603050405020304" pitchFamily="18" charset="0"/>
                <a:cs typeface="Times" panose="02020603050405020304" pitchFamily="18" charset="0"/>
              </a:rPr>
              <a:t>The </a:t>
            </a:r>
            <a:r>
              <a:rPr lang="en-US" sz="2400" dirty="0">
                <a:solidFill>
                  <a:srgbClr val="C00000"/>
                </a:solidFill>
                <a:latin typeface="Times" panose="02020603050405020304" pitchFamily="18" charset="0"/>
                <a:cs typeface="Times" panose="02020603050405020304" pitchFamily="18" charset="0"/>
              </a:rPr>
              <a:t>important factor </a:t>
            </a:r>
            <a:r>
              <a:rPr lang="en-US" sz="2400" dirty="0">
                <a:latin typeface="Times" panose="02020603050405020304" pitchFamily="18" charset="0"/>
                <a:cs typeface="Times" panose="02020603050405020304" pitchFamily="18" charset="0"/>
              </a:rPr>
              <a:t>to be noted here is that </a:t>
            </a:r>
            <a:r>
              <a:rPr lang="en-US" sz="2400" dirty="0" err="1">
                <a:latin typeface="Times" panose="02020603050405020304" pitchFamily="18" charset="0"/>
                <a:cs typeface="Times" panose="02020603050405020304" pitchFamily="18" charset="0"/>
              </a:rPr>
              <a:t>Eq</a:t>
            </a:r>
            <a:r>
              <a:rPr lang="en-US" sz="2400" dirty="0">
                <a:latin typeface="Times" panose="02020603050405020304" pitchFamily="18" charset="0"/>
                <a:cs typeface="Times" panose="02020603050405020304" pitchFamily="18" charset="0"/>
              </a:rPr>
              <a:t> (10) shows </a:t>
            </a:r>
            <a:r>
              <a:rPr lang="en-US" sz="2400" dirty="0">
                <a:solidFill>
                  <a:srgbClr val="C00000"/>
                </a:solidFill>
                <a:latin typeface="Times" panose="02020603050405020304" pitchFamily="18" charset="0"/>
                <a:cs typeface="Times" panose="02020603050405020304" pitchFamily="18" charset="0"/>
              </a:rPr>
              <a:t>power to be proportional to switching frequency</a:t>
            </a:r>
            <a:r>
              <a:rPr lang="en-US" sz="2400" dirty="0">
                <a:latin typeface="Times" panose="02020603050405020304" pitchFamily="18" charset="0"/>
                <a:cs typeface="Times" panose="02020603050405020304" pitchFamily="18" charset="0"/>
              </a:rPr>
              <a:t> but </a:t>
            </a:r>
            <a:r>
              <a:rPr lang="en-US" sz="2400" dirty="0">
                <a:solidFill>
                  <a:srgbClr val="0000FF"/>
                </a:solidFill>
                <a:latin typeface="Times" panose="02020603050405020304" pitchFamily="18" charset="0"/>
                <a:cs typeface="Times" panose="02020603050405020304" pitchFamily="18" charset="0"/>
              </a:rPr>
              <a:t>independent of device parameters</a:t>
            </a:r>
            <a:r>
              <a:rPr lang="en-US" sz="24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8216095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4"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742429" y="355515"/>
            <a:ext cx="7455532" cy="639727"/>
          </a:xfrm>
          <a:prstGeom prst="rect">
            <a:avLst/>
          </a:prstGeo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3416" tIns="46708" rIns="93416" bIns="46708"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zh-TW" sz="3678" dirty="0">
                <a:solidFill>
                  <a:schemeClr val="tx1"/>
                </a:solidFill>
                <a:latin typeface="Times" panose="02020603050405020304" pitchFamily="18" charset="0"/>
                <a:ea typeface="新細明體" pitchFamily="18" charset="-120"/>
                <a:cs typeface="Times" panose="02020603050405020304" pitchFamily="18" charset="0"/>
              </a:rPr>
              <a:t>Short Circuit Power Dissipation</a:t>
            </a:r>
          </a:p>
        </p:txBody>
      </p:sp>
      <p:sp>
        <p:nvSpPr>
          <p:cNvPr id="5" name="Rectangle 4"/>
          <p:cNvSpPr/>
          <p:nvPr/>
        </p:nvSpPr>
        <p:spPr>
          <a:xfrm>
            <a:off x="475021" y="1383736"/>
            <a:ext cx="11219454" cy="830997"/>
          </a:xfrm>
          <a:prstGeom prst="rect">
            <a:avLst/>
          </a:prstGeom>
        </p:spPr>
        <p:txBody>
          <a:bodyPr wrap="square">
            <a:spAutoFit/>
          </a:bodyPr>
          <a:lstStyle/>
          <a:p>
            <a:pPr marL="342900" indent="-342900">
              <a:buFont typeface="Wingdings" panose="05000000000000000000" pitchFamily="2" charset="2"/>
              <a:buChar char="Ø"/>
            </a:pPr>
            <a:r>
              <a:rPr lang="en-US" sz="2400" dirty="0">
                <a:latin typeface="Times" panose="02020603050405020304" pitchFamily="18" charset="0"/>
                <a:cs typeface="Times" panose="02020603050405020304" pitchFamily="18" charset="0"/>
              </a:rPr>
              <a:t>The </a:t>
            </a:r>
            <a:r>
              <a:rPr lang="en-US" sz="2400" b="1" dirty="0">
                <a:solidFill>
                  <a:srgbClr val="0000FF"/>
                </a:solidFill>
                <a:latin typeface="Times" panose="02020603050405020304" pitchFamily="18" charset="0"/>
                <a:cs typeface="Times" panose="02020603050405020304" pitchFamily="18" charset="0"/>
              </a:rPr>
              <a:t>short</a:t>
            </a:r>
            <a:r>
              <a:rPr lang="en-US" sz="2400" dirty="0">
                <a:solidFill>
                  <a:srgbClr val="0000FF"/>
                </a:solidFill>
                <a:latin typeface="Times" panose="02020603050405020304" pitchFamily="18" charset="0"/>
                <a:cs typeface="Times" panose="02020603050405020304" pitchFamily="18" charset="0"/>
              </a:rPr>
              <a:t>-</a:t>
            </a:r>
            <a:r>
              <a:rPr lang="en-US" sz="2400" b="1" dirty="0">
                <a:solidFill>
                  <a:srgbClr val="0000FF"/>
                </a:solidFill>
                <a:latin typeface="Times" panose="02020603050405020304" pitchFamily="18" charset="0"/>
                <a:cs typeface="Times" panose="02020603050405020304" pitchFamily="18" charset="0"/>
              </a:rPr>
              <a:t>circuit energy dissipation</a:t>
            </a:r>
            <a:r>
              <a:rPr lang="en-US" sz="2400" dirty="0">
                <a:latin typeface="Times" panose="02020603050405020304" pitchFamily="18" charset="0"/>
                <a:cs typeface="Times" panose="02020603050405020304" pitchFamily="18" charset="0"/>
              </a:rPr>
              <a:t> results </a:t>
            </a:r>
            <a:r>
              <a:rPr lang="en-US" sz="2400" dirty="0">
                <a:solidFill>
                  <a:srgbClr val="0000FF"/>
                </a:solidFill>
                <a:latin typeface="Times" panose="02020603050405020304" pitchFamily="18" charset="0"/>
                <a:cs typeface="Times" panose="02020603050405020304" pitchFamily="18" charset="0"/>
              </a:rPr>
              <a:t>due to a direct path current flowing from the power supply to the ground </a:t>
            </a:r>
            <a:r>
              <a:rPr lang="en-US" sz="2400" dirty="0">
                <a:latin typeface="Times" panose="02020603050405020304" pitchFamily="18" charset="0"/>
                <a:cs typeface="Times" panose="02020603050405020304" pitchFamily="18" charset="0"/>
              </a:rPr>
              <a:t>during the switching of a static CMOS gate.</a:t>
            </a:r>
            <a:endParaRPr lang="hi-IN" sz="2400" dirty="0">
              <a:latin typeface="Times" panose="02020603050405020304" pitchFamily="18" charset="0"/>
            </a:endParaRPr>
          </a:p>
        </p:txBody>
      </p:sp>
      <p:sp>
        <p:nvSpPr>
          <p:cNvPr id="6" name="Rectangle 5"/>
          <p:cNvSpPr/>
          <p:nvPr/>
        </p:nvSpPr>
        <p:spPr>
          <a:xfrm>
            <a:off x="475021" y="2504626"/>
            <a:ext cx="11550201" cy="1200329"/>
          </a:xfrm>
          <a:prstGeom prst="rect">
            <a:avLst/>
          </a:prstGeom>
        </p:spPr>
        <p:txBody>
          <a:bodyPr wrap="square">
            <a:spAutoFit/>
          </a:bodyPr>
          <a:lstStyle/>
          <a:p>
            <a:pPr marL="350307" indent="-350307" algn="just">
              <a:buFont typeface="Wingdings" panose="05000000000000000000" pitchFamily="2" charset="2"/>
              <a:buChar char="Ø"/>
            </a:pPr>
            <a:r>
              <a:rPr lang="en-US" sz="2400" dirty="0">
                <a:latin typeface="Times" panose="02020603050405020304" pitchFamily="18" charset="0"/>
                <a:cs typeface="Times" panose="02020603050405020304" pitchFamily="18" charset="0"/>
              </a:rPr>
              <a:t>The </a:t>
            </a:r>
            <a:r>
              <a:rPr lang="en-US" sz="2400" dirty="0">
                <a:solidFill>
                  <a:srgbClr val="0000FF"/>
                </a:solidFill>
                <a:latin typeface="Times" panose="02020603050405020304" pitchFamily="18" charset="0"/>
                <a:cs typeface="Times" panose="02020603050405020304" pitchFamily="18" charset="0"/>
              </a:rPr>
              <a:t>switching power dissipation </a:t>
            </a:r>
            <a:r>
              <a:rPr lang="en-US" sz="2400" dirty="0">
                <a:latin typeface="Times" panose="02020603050405020304" pitchFamily="18" charset="0"/>
                <a:cs typeface="Times" panose="02020603050405020304" pitchFamily="18" charset="0"/>
              </a:rPr>
              <a:t>is due purely to the energy required to </a:t>
            </a:r>
            <a:r>
              <a:rPr lang="en-US" sz="2400" dirty="0">
                <a:solidFill>
                  <a:srgbClr val="0000FF"/>
                </a:solidFill>
                <a:latin typeface="Times" panose="02020603050405020304" pitchFamily="18" charset="0"/>
                <a:cs typeface="Times" panose="02020603050405020304" pitchFamily="18" charset="0"/>
              </a:rPr>
              <a:t>charge and discharge the load capacitance </a:t>
            </a:r>
            <a:r>
              <a:rPr lang="en-US" sz="2400" dirty="0">
                <a:latin typeface="Times" panose="02020603050405020304" pitchFamily="18" charset="0"/>
                <a:cs typeface="Times" panose="02020603050405020304" pitchFamily="18" charset="0"/>
              </a:rPr>
              <a:t>and independent of the rise and fall time of the driving waveform. </a:t>
            </a:r>
          </a:p>
        </p:txBody>
      </p:sp>
      <p:pic>
        <p:nvPicPr>
          <p:cNvPr id="33794" name="Picture 2" descr="Image result for short circuit current pa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6715" y="3415106"/>
            <a:ext cx="3409405" cy="27288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258547" y="6203135"/>
            <a:ext cx="2947573" cy="351374"/>
          </a:xfrm>
          <a:prstGeom prst="rect">
            <a:avLst/>
          </a:prstGeom>
        </p:spPr>
        <p:txBody>
          <a:bodyPr wrap="square">
            <a:spAutoFit/>
          </a:bodyPr>
          <a:lstStyle/>
          <a:p>
            <a:r>
              <a:rPr lang="en-US" sz="1635" dirty="0">
                <a:latin typeface="Times" panose="02020603050405020304" pitchFamily="18" charset="0"/>
                <a:cs typeface="Times" panose="02020603050405020304" pitchFamily="18" charset="0"/>
              </a:rPr>
              <a:t>Fig. 4 Short Circuit current path</a:t>
            </a:r>
            <a:endParaRPr lang="hi-IN" sz="1635" dirty="0">
              <a:latin typeface="Times" panose="02020603050405020304" pitchFamily="18" charset="0"/>
            </a:endParaRPr>
          </a:p>
        </p:txBody>
      </p:sp>
      <p:sp>
        <p:nvSpPr>
          <p:cNvPr id="7" name="Slide Number Placeholder 6"/>
          <p:cNvSpPr>
            <a:spLocks noGrp="1"/>
          </p:cNvSpPr>
          <p:nvPr>
            <p:ph type="sldNum" sz="quarter" idx="12"/>
          </p:nvPr>
        </p:nvSpPr>
        <p:spPr/>
        <p:txBody>
          <a:bodyPr/>
          <a:lstStyle/>
          <a:p>
            <a:fld id="{BC9AEAF6-A69E-465E-A28F-A9769C2EDB3D}" type="slidenum">
              <a:rPr lang="en-IN" smtClean="0"/>
              <a:pPr/>
              <a:t>186</a:t>
            </a:fld>
            <a:endParaRPr lang="en-IN"/>
          </a:p>
        </p:txBody>
      </p:sp>
      <p:sp>
        <p:nvSpPr>
          <p:cNvPr id="9" name="Date Placeholder 8"/>
          <p:cNvSpPr>
            <a:spLocks noGrp="1"/>
          </p:cNvSpPr>
          <p:nvPr>
            <p:ph type="dt" sz="half" idx="10"/>
          </p:nvPr>
        </p:nvSpPr>
        <p:spPr/>
        <p:txBody>
          <a:bodyPr/>
          <a:lstStyle/>
          <a:p>
            <a:fld id="{D923C834-9ACC-4700-8825-D48A35B31DF5}" type="datetime1">
              <a:rPr lang="en-IN" smtClean="0"/>
              <a:t>11-01-2024</a:t>
            </a:fld>
            <a:endParaRPr lang="en-IN"/>
          </a:p>
        </p:txBody>
      </p:sp>
      <p:sp>
        <p:nvSpPr>
          <p:cNvPr id="2" name="Rectangle 1"/>
          <p:cNvSpPr/>
          <p:nvPr/>
        </p:nvSpPr>
        <p:spPr>
          <a:xfrm>
            <a:off x="475021" y="3851553"/>
            <a:ext cx="8268726" cy="1569660"/>
          </a:xfrm>
          <a:prstGeom prst="rect">
            <a:avLst/>
          </a:prstGeom>
        </p:spPr>
        <p:txBody>
          <a:bodyPr wrap="square">
            <a:spAutoFit/>
          </a:bodyPr>
          <a:lstStyle/>
          <a:p>
            <a:pPr marL="350307" indent="-350307" algn="just">
              <a:buFont typeface="Wingdings" panose="05000000000000000000" pitchFamily="2" charset="2"/>
              <a:buChar char="Ø"/>
            </a:pPr>
            <a:r>
              <a:rPr lang="en-US" sz="2400" dirty="0">
                <a:latin typeface="Times" panose="02020603050405020304" pitchFamily="18" charset="0"/>
                <a:cs typeface="Times" panose="02020603050405020304" pitchFamily="18" charset="0"/>
              </a:rPr>
              <a:t>However, in a CMOS circuit</a:t>
            </a:r>
            <a:r>
              <a:rPr lang="en-US" sz="2400" dirty="0">
                <a:solidFill>
                  <a:srgbClr val="0000FF"/>
                </a:solidFill>
                <a:latin typeface="Times" panose="02020603050405020304" pitchFamily="18" charset="0"/>
                <a:cs typeface="Times" panose="02020603050405020304" pitchFamily="18" charset="0"/>
              </a:rPr>
              <a:t> if the rise and fall time have finite rise and fall time value</a:t>
            </a:r>
            <a:r>
              <a:rPr lang="en-US" sz="2400" dirty="0">
                <a:latin typeface="Times" panose="02020603050405020304" pitchFamily="18" charset="0"/>
                <a:cs typeface="Times" panose="02020603050405020304" pitchFamily="18" charset="0"/>
              </a:rPr>
              <a:t>, then for a particular time period during switching both </a:t>
            </a:r>
            <a:r>
              <a:rPr lang="en-US" sz="2400" dirty="0" err="1">
                <a:latin typeface="Times" panose="02020603050405020304" pitchFamily="18" charset="0"/>
                <a:cs typeface="Times" panose="02020603050405020304" pitchFamily="18" charset="0"/>
              </a:rPr>
              <a:t>nMOS</a:t>
            </a:r>
            <a:r>
              <a:rPr lang="en-US" sz="2400" dirty="0">
                <a:latin typeface="Times" panose="02020603050405020304" pitchFamily="18" charset="0"/>
                <a:cs typeface="Times" panose="02020603050405020304" pitchFamily="18" charset="0"/>
              </a:rPr>
              <a:t> and </a:t>
            </a:r>
            <a:r>
              <a:rPr lang="en-US" sz="2400" dirty="0" err="1">
                <a:latin typeface="Times" panose="02020603050405020304" pitchFamily="18" charset="0"/>
                <a:cs typeface="Times" panose="02020603050405020304" pitchFamily="18" charset="0"/>
              </a:rPr>
              <a:t>pMOS</a:t>
            </a:r>
            <a:r>
              <a:rPr lang="en-US" sz="2400" dirty="0">
                <a:latin typeface="Times" panose="02020603050405020304" pitchFamily="18" charset="0"/>
                <a:cs typeface="Times" panose="02020603050405020304" pitchFamily="18" charset="0"/>
              </a:rPr>
              <a:t> transistors will </a:t>
            </a:r>
            <a:r>
              <a:rPr lang="en-US" sz="2400" dirty="0">
                <a:solidFill>
                  <a:srgbClr val="0000FF"/>
                </a:solidFill>
                <a:latin typeface="Times" panose="02020603050405020304" pitchFamily="18" charset="0"/>
                <a:cs typeface="Times" panose="02020603050405020304" pitchFamily="18" charset="0"/>
              </a:rPr>
              <a:t>conduct simultaneously</a:t>
            </a:r>
            <a:r>
              <a:rPr lang="en-US" sz="2400" dirty="0">
                <a:latin typeface="Times" panose="02020603050405020304" pitchFamily="18" charset="0"/>
                <a:cs typeface="Times" panose="02020603050405020304" pitchFamily="18" charset="0"/>
              </a:rPr>
              <a:t>.</a:t>
            </a:r>
          </a:p>
        </p:txBody>
      </p:sp>
      <p:sp>
        <p:nvSpPr>
          <p:cNvPr id="3" name="Rectangle 2"/>
          <p:cNvSpPr/>
          <p:nvPr/>
        </p:nvSpPr>
        <p:spPr>
          <a:xfrm>
            <a:off x="475021" y="5536073"/>
            <a:ext cx="8496451" cy="830997"/>
          </a:xfrm>
          <a:prstGeom prst="rect">
            <a:avLst/>
          </a:prstGeom>
        </p:spPr>
        <p:txBody>
          <a:bodyPr wrap="square">
            <a:spAutoFit/>
          </a:bodyPr>
          <a:lstStyle/>
          <a:p>
            <a:pPr marL="350307" indent="-350307" algn="just">
              <a:buFont typeface="Wingdings" panose="05000000000000000000" pitchFamily="2" charset="2"/>
              <a:buChar char="Ø"/>
            </a:pPr>
            <a:r>
              <a:rPr lang="en-US" sz="2400" dirty="0">
                <a:latin typeface="Times" panose="02020603050405020304" pitchFamily="18" charset="0"/>
                <a:cs typeface="Times" panose="02020603050405020304" pitchFamily="18" charset="0"/>
              </a:rPr>
              <a:t>It provides a </a:t>
            </a:r>
            <a:r>
              <a:rPr lang="en-US" sz="2400" dirty="0">
                <a:solidFill>
                  <a:srgbClr val="0000FF"/>
                </a:solidFill>
                <a:latin typeface="Times" panose="02020603050405020304" pitchFamily="18" charset="0"/>
                <a:cs typeface="Times" panose="02020603050405020304" pitchFamily="18" charset="0"/>
              </a:rPr>
              <a:t>direct path between V</a:t>
            </a:r>
            <a:r>
              <a:rPr lang="en-US" sz="2400" baseline="-25000" dirty="0">
                <a:solidFill>
                  <a:srgbClr val="0000FF"/>
                </a:solidFill>
                <a:latin typeface="Times" panose="02020603050405020304" pitchFamily="18" charset="0"/>
                <a:cs typeface="Times" panose="02020603050405020304" pitchFamily="18" charset="0"/>
              </a:rPr>
              <a:t>DD</a:t>
            </a:r>
            <a:r>
              <a:rPr lang="en-US" sz="2400" dirty="0">
                <a:solidFill>
                  <a:srgbClr val="0000FF"/>
                </a:solidFill>
                <a:latin typeface="Times" panose="02020603050405020304" pitchFamily="18" charset="0"/>
                <a:cs typeface="Times" panose="02020603050405020304" pitchFamily="18" charset="0"/>
              </a:rPr>
              <a:t> and the ground-rail</a:t>
            </a:r>
            <a:r>
              <a:rPr lang="en-US" sz="2400" dirty="0">
                <a:latin typeface="Times" panose="02020603050405020304" pitchFamily="18" charset="0"/>
                <a:cs typeface="Times" panose="02020603050405020304" pitchFamily="18" charset="0"/>
              </a:rPr>
              <a:t> resulting in </a:t>
            </a:r>
            <a:r>
              <a:rPr lang="en-US" sz="2400" dirty="0">
                <a:solidFill>
                  <a:srgbClr val="0000FF"/>
                </a:solidFill>
                <a:latin typeface="Times" panose="02020603050405020304" pitchFamily="18" charset="0"/>
                <a:cs typeface="Times" panose="02020603050405020304" pitchFamily="18" charset="0"/>
              </a:rPr>
              <a:t>short circuit power dissipation</a:t>
            </a:r>
            <a:r>
              <a:rPr lang="en-US" sz="2400" dirty="0">
                <a:latin typeface="Times" panose="02020603050405020304" pitchFamily="18" charset="0"/>
                <a:cs typeface="Times" panose="02020603050405020304" pitchFamily="18" charset="0"/>
              </a:rPr>
              <a:t>.</a:t>
            </a:r>
          </a:p>
        </p:txBody>
      </p:sp>
      <p:sp>
        <p:nvSpPr>
          <p:cNvPr id="10" name="Rectangle 9"/>
          <p:cNvSpPr/>
          <p:nvPr/>
        </p:nvSpPr>
        <p:spPr>
          <a:xfrm>
            <a:off x="434446" y="6613705"/>
            <a:ext cx="11771674" cy="1200329"/>
          </a:xfrm>
          <a:prstGeom prst="rect">
            <a:avLst/>
          </a:prstGeom>
        </p:spPr>
        <p:txBody>
          <a:bodyPr wrap="square">
            <a:spAutoFit/>
          </a:bodyPr>
          <a:lstStyle/>
          <a:p>
            <a:pPr marL="350307" indent="-350307" algn="just">
              <a:buFont typeface="Wingdings" panose="05000000000000000000" pitchFamily="2" charset="2"/>
              <a:buChar char="Ø"/>
            </a:pPr>
            <a:r>
              <a:rPr lang="en-US" sz="2400" dirty="0">
                <a:latin typeface="Times" panose="02020603050405020304" pitchFamily="18" charset="0"/>
                <a:cs typeface="Times" panose="02020603050405020304" pitchFamily="18" charset="0"/>
              </a:rPr>
              <a:t>The current component that passes through both the </a:t>
            </a:r>
            <a:r>
              <a:rPr lang="en-US" sz="2400" dirty="0" err="1">
                <a:latin typeface="Times" panose="02020603050405020304" pitchFamily="18" charset="0"/>
                <a:cs typeface="Times" panose="02020603050405020304" pitchFamily="18" charset="0"/>
              </a:rPr>
              <a:t>nMOS</a:t>
            </a:r>
            <a:r>
              <a:rPr lang="en-US" sz="2400" dirty="0">
                <a:latin typeface="Times" panose="02020603050405020304" pitchFamily="18" charset="0"/>
                <a:cs typeface="Times" panose="02020603050405020304" pitchFamily="18" charset="0"/>
              </a:rPr>
              <a:t> and </a:t>
            </a:r>
            <a:r>
              <a:rPr lang="en-US" sz="2400" dirty="0" err="1">
                <a:latin typeface="Times" panose="02020603050405020304" pitchFamily="18" charset="0"/>
                <a:cs typeface="Times" panose="02020603050405020304" pitchFamily="18" charset="0"/>
              </a:rPr>
              <a:t>pMOS</a:t>
            </a:r>
            <a:r>
              <a:rPr lang="en-US" sz="2400" dirty="0">
                <a:latin typeface="Times" panose="02020603050405020304" pitchFamily="18" charset="0"/>
                <a:cs typeface="Times" panose="02020603050405020304" pitchFamily="18" charset="0"/>
              </a:rPr>
              <a:t> transistor </a:t>
            </a:r>
            <a:r>
              <a:rPr lang="en-US" sz="2400" dirty="0">
                <a:solidFill>
                  <a:srgbClr val="0000FF"/>
                </a:solidFill>
                <a:latin typeface="Times" panose="02020603050405020304" pitchFamily="18" charset="0"/>
                <a:cs typeface="Times" panose="02020603050405020304" pitchFamily="18" charset="0"/>
              </a:rPr>
              <a:t>during switching does not contribute to the charging of the capacitance in the circuit</a:t>
            </a:r>
            <a:r>
              <a:rPr lang="en-US" sz="2400" dirty="0">
                <a:latin typeface="Times" panose="02020603050405020304" pitchFamily="18" charset="0"/>
                <a:cs typeface="Times" panose="02020603050405020304" pitchFamily="18" charset="0"/>
              </a:rPr>
              <a:t>, and hence, it is </a:t>
            </a:r>
            <a:r>
              <a:rPr lang="en-US" sz="2400" dirty="0">
                <a:solidFill>
                  <a:srgbClr val="0000FF"/>
                </a:solidFill>
                <a:latin typeface="Times" panose="02020603050405020304" pitchFamily="18" charset="0"/>
                <a:cs typeface="Times" panose="02020603050405020304" pitchFamily="18" charset="0"/>
              </a:rPr>
              <a:t>called short circuit current</a:t>
            </a:r>
            <a:r>
              <a:rPr lang="en-US" sz="2400" dirty="0">
                <a:latin typeface="Times" panose="02020603050405020304" pitchFamily="18" charset="0"/>
                <a:cs typeface="Times" panose="02020603050405020304" pitchFamily="18" charset="0"/>
              </a:rPr>
              <a:t>.</a:t>
            </a:r>
            <a:endParaRPr lang="hi-IN" sz="2400" dirty="0">
              <a:latin typeface="Times" panose="02020603050405020304" pitchFamily="18" charset="0"/>
            </a:endParaRPr>
          </a:p>
        </p:txBody>
      </p:sp>
    </p:spTree>
    <p:extLst>
      <p:ext uri="{BB962C8B-B14F-4D97-AF65-F5344CB8AC3E}">
        <p14:creationId xmlns:p14="http://schemas.microsoft.com/office/powerpoint/2010/main" val="71302214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P spid="3" grpId="0"/>
      <p:bldP spid="10"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08418" y="2873683"/>
            <a:ext cx="5537697" cy="3342196"/>
          </a:xfrm>
          <a:prstGeom prst="rect">
            <a:avLst/>
          </a:prstGeom>
          <a:ln>
            <a:solidFill>
              <a:srgbClr val="0000FF"/>
            </a:solidFill>
          </a:ln>
        </p:spPr>
      </p:pic>
      <p:sp>
        <p:nvSpPr>
          <p:cNvPr id="3" name="Rectangle 2"/>
          <p:cNvSpPr/>
          <p:nvPr/>
        </p:nvSpPr>
        <p:spPr>
          <a:xfrm>
            <a:off x="428174" y="1125290"/>
            <a:ext cx="4695473" cy="383472"/>
          </a:xfrm>
          <a:prstGeom prst="rect">
            <a:avLst/>
          </a:prstGeom>
        </p:spPr>
        <p:txBody>
          <a:bodyPr wrap="none">
            <a:spAutoFit/>
          </a:bodyPr>
          <a:lstStyle/>
          <a:p>
            <a:r>
              <a:rPr lang="en-US" sz="1839" dirty="0">
                <a:solidFill>
                  <a:srgbClr val="0000FF"/>
                </a:solidFill>
                <a:latin typeface="Times" panose="02020603050405020304" pitchFamily="18" charset="0"/>
                <a:cs typeface="Times" panose="02020603050405020304" pitchFamily="18" charset="0"/>
              </a:rPr>
              <a:t>The short-circuit power dissipation </a:t>
            </a:r>
            <a:r>
              <a:rPr lang="en-US" sz="1839" dirty="0">
                <a:latin typeface="Times" panose="02020603050405020304" pitchFamily="18" charset="0"/>
                <a:cs typeface="Times" panose="02020603050405020304" pitchFamily="18" charset="0"/>
              </a:rPr>
              <a:t>is given by</a:t>
            </a:r>
            <a:endParaRPr lang="hi-IN" sz="1839" dirty="0">
              <a:latin typeface="Times" panose="02020603050405020304" pitchFamily="18" charset="0"/>
            </a:endParaRPr>
          </a:p>
        </p:txBody>
      </p:sp>
      <p:graphicFrame>
        <p:nvGraphicFramePr>
          <p:cNvPr id="4" name="Object 3"/>
          <p:cNvGraphicFramePr>
            <a:graphicFrameLocks noChangeAspect="1"/>
          </p:cNvGraphicFramePr>
          <p:nvPr/>
        </p:nvGraphicFramePr>
        <p:xfrm>
          <a:off x="3409935" y="1499502"/>
          <a:ext cx="4755156" cy="450864"/>
        </p:xfrm>
        <a:graphic>
          <a:graphicData uri="http://schemas.openxmlformats.org/presentationml/2006/ole">
            <mc:AlternateContent xmlns:mc="http://schemas.openxmlformats.org/markup-compatibility/2006">
              <mc:Choice xmlns:v="urn:schemas-microsoft-com:vml" Requires="v">
                <p:oleObj name="Equation" r:id="rId3" imgW="1993680" imgH="190440" progId="">
                  <p:embed/>
                </p:oleObj>
              </mc:Choice>
              <mc:Fallback>
                <p:oleObj name="Equation" r:id="rId3" imgW="1993680" imgH="190440"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935" y="1499502"/>
                        <a:ext cx="4755156" cy="450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427347" y="1999487"/>
            <a:ext cx="11399173" cy="383472"/>
          </a:xfrm>
          <a:prstGeom prst="rect">
            <a:avLst/>
          </a:prstGeom>
        </p:spPr>
        <p:txBody>
          <a:bodyPr wrap="square">
            <a:spAutoFit/>
          </a:bodyPr>
          <a:lstStyle/>
          <a:p>
            <a:r>
              <a:rPr lang="en-US" sz="1839" dirty="0">
                <a:latin typeface="Times" panose="02020603050405020304" pitchFamily="18" charset="0"/>
                <a:cs typeface="Times" panose="02020603050405020304" pitchFamily="18" charset="0"/>
              </a:rPr>
              <a:t>For the input waveform shown in Fig 5a, which depicts the short-circuit (Fig. 5b) in an unloaded inverter</a:t>
            </a:r>
            <a:endParaRPr lang="hi-IN" sz="1839" dirty="0">
              <a:latin typeface="Times" panose="02020603050405020304" pitchFamily="18" charset="0"/>
            </a:endParaRPr>
          </a:p>
        </p:txBody>
      </p:sp>
      <p:sp>
        <p:nvSpPr>
          <p:cNvPr id="6" name="TextBox 5"/>
          <p:cNvSpPr txBox="1"/>
          <p:nvPr/>
        </p:nvSpPr>
        <p:spPr>
          <a:xfrm>
            <a:off x="11112663" y="3278977"/>
            <a:ext cx="455595" cy="383472"/>
          </a:xfrm>
          <a:prstGeom prst="rect">
            <a:avLst/>
          </a:prstGeom>
          <a:noFill/>
        </p:spPr>
        <p:txBody>
          <a:bodyPr wrap="none" rtlCol="0">
            <a:spAutoFit/>
          </a:bodyPr>
          <a:lstStyle/>
          <a:p>
            <a:r>
              <a:rPr lang="en-US" sz="1839" dirty="0">
                <a:latin typeface="Times" panose="02020603050405020304" pitchFamily="18" charset="0"/>
                <a:cs typeface="Times" panose="02020603050405020304" pitchFamily="18" charset="0"/>
              </a:rPr>
              <a:t>(a)</a:t>
            </a:r>
            <a:endParaRPr lang="hi-IN" sz="1839" dirty="0">
              <a:latin typeface="Times" panose="02020603050405020304" pitchFamily="18" charset="0"/>
            </a:endParaRPr>
          </a:p>
        </p:txBody>
      </p:sp>
      <p:sp>
        <p:nvSpPr>
          <p:cNvPr id="7" name="TextBox 6"/>
          <p:cNvSpPr txBox="1"/>
          <p:nvPr/>
        </p:nvSpPr>
        <p:spPr>
          <a:xfrm>
            <a:off x="11112663" y="5322462"/>
            <a:ext cx="470333" cy="383472"/>
          </a:xfrm>
          <a:prstGeom prst="rect">
            <a:avLst/>
          </a:prstGeom>
          <a:noFill/>
        </p:spPr>
        <p:txBody>
          <a:bodyPr wrap="none" rtlCol="0">
            <a:spAutoFit/>
          </a:bodyPr>
          <a:lstStyle/>
          <a:p>
            <a:r>
              <a:rPr lang="en-US" sz="1839" dirty="0">
                <a:latin typeface="Times" panose="02020603050405020304" pitchFamily="18" charset="0"/>
                <a:cs typeface="Times" panose="02020603050405020304" pitchFamily="18" charset="0"/>
              </a:rPr>
              <a:t>(b)</a:t>
            </a:r>
            <a:endParaRPr lang="hi-IN" sz="1839" dirty="0">
              <a:latin typeface="Times" panose="02020603050405020304" pitchFamily="18" charset="0"/>
            </a:endParaRPr>
          </a:p>
        </p:txBody>
      </p:sp>
      <p:sp>
        <p:nvSpPr>
          <p:cNvPr id="8" name="Rectangle 7"/>
          <p:cNvSpPr/>
          <p:nvPr/>
        </p:nvSpPr>
        <p:spPr>
          <a:xfrm>
            <a:off x="6784281" y="6338196"/>
            <a:ext cx="5521541" cy="608421"/>
          </a:xfrm>
          <a:prstGeom prst="rect">
            <a:avLst/>
          </a:prstGeom>
        </p:spPr>
        <p:txBody>
          <a:bodyPr wrap="square">
            <a:spAutoFit/>
          </a:bodyPr>
          <a:lstStyle/>
          <a:p>
            <a:r>
              <a:rPr lang="en-US" sz="1635" dirty="0">
                <a:latin typeface="Times" panose="02020603050405020304" pitchFamily="18" charset="0"/>
                <a:cs typeface="Times" panose="02020603050405020304" pitchFamily="18" charset="0"/>
              </a:rPr>
              <a:t>Fig. 5 (a) Input waveform and (b) short circuit current in unloaded inverter</a:t>
            </a:r>
            <a:endParaRPr lang="hi-IN" sz="1635" dirty="0">
              <a:latin typeface="Times" panose="02020603050405020304" pitchFamily="18" charset="0"/>
            </a:endParaRPr>
          </a:p>
        </p:txBody>
      </p:sp>
      <p:graphicFrame>
        <p:nvGraphicFramePr>
          <p:cNvPr id="9" name="Object 8"/>
          <p:cNvGraphicFramePr>
            <a:graphicFrameLocks noChangeAspect="1"/>
          </p:cNvGraphicFramePr>
          <p:nvPr/>
        </p:nvGraphicFramePr>
        <p:xfrm>
          <a:off x="936944" y="2376086"/>
          <a:ext cx="4982674" cy="900325"/>
        </p:xfrm>
        <a:graphic>
          <a:graphicData uri="http://schemas.openxmlformats.org/presentationml/2006/ole">
            <mc:AlternateContent xmlns:mc="http://schemas.openxmlformats.org/markup-compatibility/2006">
              <mc:Choice xmlns:v="urn:schemas-microsoft-com:vml" Requires="v">
                <p:oleObj name="Equation" r:id="rId5" imgW="2577960" imgH="469800" progId="">
                  <p:embed/>
                </p:oleObj>
              </mc:Choice>
              <mc:Fallback>
                <p:oleObj name="Equation" r:id="rId5" imgW="2577960" imgH="469800" progId="">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944" y="2376086"/>
                        <a:ext cx="4982674" cy="90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96053" y="3322859"/>
            <a:ext cx="6227763" cy="672616"/>
          </a:xfrm>
          <a:prstGeom prst="rect">
            <a:avLst/>
          </a:prstGeom>
        </p:spPr>
        <p:txBody>
          <a:bodyPr>
            <a:spAutoFit/>
          </a:bodyPr>
          <a:lstStyle/>
          <a:p>
            <a:r>
              <a:rPr lang="en-US" sz="1839" dirty="0">
                <a:latin typeface="Times" panose="02020603050405020304" pitchFamily="18" charset="0"/>
                <a:cs typeface="Times" panose="02020603050405020304" pitchFamily="18" charset="0"/>
              </a:rPr>
              <a:t>assuming that </a:t>
            </a:r>
            <a:r>
              <a:rPr lang="en-US" sz="1839" i="1" dirty="0" err="1">
                <a:latin typeface="Times" panose="02020603050405020304" pitchFamily="18" charset="0"/>
                <a:cs typeface="Times" panose="02020603050405020304" pitchFamily="18" charset="0"/>
              </a:rPr>
              <a:t>V</a:t>
            </a:r>
            <a:r>
              <a:rPr lang="en-US" sz="1839" i="1" baseline="-25000" dirty="0" err="1">
                <a:latin typeface="Times" panose="02020603050405020304" pitchFamily="18" charset="0"/>
                <a:cs typeface="Times" panose="02020603050405020304" pitchFamily="18" charset="0"/>
              </a:rPr>
              <a:t>tn</a:t>
            </a:r>
            <a:r>
              <a:rPr lang="en-US" sz="1839" dirty="0">
                <a:latin typeface="Times" panose="02020603050405020304" pitchFamily="18" charset="0"/>
                <a:cs typeface="Times" panose="02020603050405020304" pitchFamily="18" charset="0"/>
              </a:rPr>
              <a:t> = -</a:t>
            </a:r>
            <a:r>
              <a:rPr lang="en-US" sz="1839" i="1" dirty="0" err="1">
                <a:latin typeface="Times" panose="02020603050405020304" pitchFamily="18" charset="0"/>
                <a:cs typeface="Times" panose="02020603050405020304" pitchFamily="18" charset="0"/>
              </a:rPr>
              <a:t>V</a:t>
            </a:r>
            <a:r>
              <a:rPr lang="en-US" sz="1839" i="1" baseline="-25000" dirty="0" err="1">
                <a:latin typeface="Times" panose="02020603050405020304" pitchFamily="18" charset="0"/>
                <a:cs typeface="Times" panose="02020603050405020304" pitchFamily="18" charset="0"/>
              </a:rPr>
              <a:t>tp</a:t>
            </a:r>
            <a:r>
              <a:rPr lang="en-US" sz="1839" dirty="0">
                <a:latin typeface="Times" panose="02020603050405020304" pitchFamily="18" charset="0"/>
                <a:cs typeface="Times" panose="02020603050405020304" pitchFamily="18" charset="0"/>
              </a:rPr>
              <a:t> and </a:t>
            </a:r>
            <a:r>
              <a:rPr lang="en-US" sz="1839" i="1" dirty="0" err="1">
                <a:latin typeface="Times" panose="02020603050405020304" pitchFamily="18" charset="0"/>
                <a:cs typeface="Times" panose="02020603050405020304" pitchFamily="18" charset="0"/>
              </a:rPr>
              <a:t>k</a:t>
            </a:r>
            <a:r>
              <a:rPr lang="en-US" sz="1839" i="1" baseline="-25000" dirty="0" err="1">
                <a:latin typeface="Times" panose="02020603050405020304" pitchFamily="18" charset="0"/>
                <a:cs typeface="Times" panose="02020603050405020304" pitchFamily="18" charset="0"/>
              </a:rPr>
              <a:t>n</a:t>
            </a:r>
            <a:r>
              <a:rPr lang="en-US" sz="1839" i="1" dirty="0">
                <a:latin typeface="Times" panose="02020603050405020304" pitchFamily="18" charset="0"/>
                <a:cs typeface="Times" panose="02020603050405020304" pitchFamily="18" charset="0"/>
              </a:rPr>
              <a:t>=</a:t>
            </a:r>
            <a:r>
              <a:rPr lang="en-US" sz="1839" i="1" dirty="0" err="1">
                <a:latin typeface="Times" panose="02020603050405020304" pitchFamily="18" charset="0"/>
                <a:cs typeface="Times" panose="02020603050405020304" pitchFamily="18" charset="0"/>
              </a:rPr>
              <a:t>k</a:t>
            </a:r>
            <a:r>
              <a:rPr lang="en-US" sz="1839" i="1" baseline="-25000" dirty="0" err="1">
                <a:latin typeface="Times" panose="02020603050405020304" pitchFamily="18" charset="0"/>
                <a:cs typeface="Times" panose="02020603050405020304" pitchFamily="18" charset="0"/>
              </a:rPr>
              <a:t>p</a:t>
            </a:r>
            <a:r>
              <a:rPr lang="en-US" sz="1839" i="1" dirty="0">
                <a:latin typeface="Times" panose="02020603050405020304" pitchFamily="18" charset="0"/>
                <a:cs typeface="Times" panose="02020603050405020304" pitchFamily="18" charset="0"/>
              </a:rPr>
              <a:t> </a:t>
            </a:r>
            <a:r>
              <a:rPr lang="en-US" sz="1839" dirty="0">
                <a:latin typeface="Times" panose="02020603050405020304" pitchFamily="18" charset="0"/>
                <a:cs typeface="Times" panose="02020603050405020304" pitchFamily="18" charset="0"/>
              </a:rPr>
              <a:t>and that the behavior is symmetrical around </a:t>
            </a:r>
            <a:r>
              <a:rPr lang="en-US" sz="1839" i="1" dirty="0">
                <a:latin typeface="Times" panose="02020603050405020304" pitchFamily="18" charset="0"/>
                <a:cs typeface="Times" panose="02020603050405020304" pitchFamily="18" charset="0"/>
              </a:rPr>
              <a:t>t</a:t>
            </a:r>
            <a:r>
              <a:rPr lang="en-US" sz="1839" i="1" baseline="-25000" dirty="0">
                <a:latin typeface="Times" panose="02020603050405020304" pitchFamily="18" charset="0"/>
                <a:cs typeface="Times" panose="02020603050405020304" pitchFamily="18" charset="0"/>
              </a:rPr>
              <a:t>2</a:t>
            </a:r>
            <a:r>
              <a:rPr lang="en-US" sz="1839" dirty="0">
                <a:latin typeface="Times" panose="02020603050405020304" pitchFamily="18" charset="0"/>
                <a:cs typeface="Times" panose="02020603050405020304" pitchFamily="18" charset="0"/>
              </a:rPr>
              <a:t>.</a:t>
            </a:r>
            <a:endParaRPr lang="hi-IN" sz="1839" dirty="0">
              <a:latin typeface="Times" panose="02020603050405020304" pitchFamily="18" charset="0"/>
            </a:endParaRPr>
          </a:p>
        </p:txBody>
      </p:sp>
      <p:graphicFrame>
        <p:nvGraphicFramePr>
          <p:cNvPr id="11" name="Object 10"/>
          <p:cNvGraphicFramePr>
            <a:graphicFrameLocks noChangeAspect="1"/>
          </p:cNvGraphicFramePr>
          <p:nvPr/>
        </p:nvGraphicFramePr>
        <p:xfrm>
          <a:off x="822325" y="3881438"/>
          <a:ext cx="4779963" cy="871537"/>
        </p:xfrm>
        <a:graphic>
          <a:graphicData uri="http://schemas.openxmlformats.org/presentationml/2006/ole">
            <mc:AlternateContent xmlns:mc="http://schemas.openxmlformats.org/markup-compatibility/2006">
              <mc:Choice xmlns:v="urn:schemas-microsoft-com:vml" Requires="v">
                <p:oleObj name="Equation" r:id="rId7" imgW="2349360" imgH="431640" progId="Equation.DSMT4">
                  <p:embed/>
                </p:oleObj>
              </mc:Choice>
              <mc:Fallback>
                <p:oleObj name="Equation" r:id="rId7" imgW="2349360" imgH="431640" progId="Equation.DSMT4">
                  <p:embed/>
                  <p:pic>
                    <p:nvPicPr>
                      <p:cNvPr id="11" name="Object 10"/>
                      <p:cNvPicPr>
                        <a:picLocks noChangeAspect="1" noChangeArrowheads="1"/>
                      </p:cNvPicPr>
                      <p:nvPr/>
                    </p:nvPicPr>
                    <p:blipFill>
                      <a:blip r:embed="rId8"/>
                      <a:srcRect/>
                      <a:stretch>
                        <a:fillRect/>
                      </a:stretch>
                    </p:blipFill>
                    <p:spPr bwMode="auto">
                      <a:xfrm>
                        <a:off x="822325" y="3881438"/>
                        <a:ext cx="4779963" cy="871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394684" y="4706586"/>
            <a:ext cx="5634179" cy="672616"/>
          </a:xfrm>
          <a:prstGeom prst="rect">
            <a:avLst/>
          </a:prstGeom>
        </p:spPr>
        <p:txBody>
          <a:bodyPr wrap="square">
            <a:spAutoFit/>
          </a:bodyPr>
          <a:lstStyle/>
          <a:p>
            <a:r>
              <a:rPr lang="en-US" sz="1839" dirty="0">
                <a:latin typeface="Times" panose="02020603050405020304" pitchFamily="18" charset="0"/>
                <a:cs typeface="Times" panose="02020603050405020304" pitchFamily="18" charset="0"/>
              </a:rPr>
              <a:t>With </a:t>
            </a:r>
            <a:r>
              <a:rPr lang="en-US" sz="1839" i="1" dirty="0">
                <a:latin typeface="Times" panose="02020603050405020304" pitchFamily="18" charset="0"/>
                <a:cs typeface="Times" panose="02020603050405020304" pitchFamily="18" charset="0"/>
              </a:rPr>
              <a:t>V</a:t>
            </a:r>
            <a:r>
              <a:rPr lang="en-US" sz="1839" i="1" baseline="-25000" dirty="0">
                <a:latin typeface="Times" panose="02020603050405020304" pitchFamily="18" charset="0"/>
                <a:cs typeface="Times" panose="02020603050405020304" pitchFamily="18" charset="0"/>
              </a:rPr>
              <a:t>in</a:t>
            </a:r>
            <a:r>
              <a:rPr lang="en-US" sz="1839" dirty="0">
                <a:latin typeface="Times" panose="02020603050405020304" pitchFamily="18" charset="0"/>
                <a:cs typeface="Times" panose="02020603050405020304" pitchFamily="18" charset="0"/>
              </a:rPr>
              <a:t>(t)= (</a:t>
            </a:r>
            <a:r>
              <a:rPr lang="en-US" sz="1839" i="1" dirty="0">
                <a:latin typeface="Times" panose="02020603050405020304" pitchFamily="18" charset="0"/>
                <a:cs typeface="Times" panose="02020603050405020304" pitchFamily="18" charset="0"/>
              </a:rPr>
              <a:t>V</a:t>
            </a:r>
            <a:r>
              <a:rPr lang="en-US" sz="1839" i="1" baseline="-25000" dirty="0">
                <a:latin typeface="Times" panose="02020603050405020304" pitchFamily="18" charset="0"/>
                <a:cs typeface="Times" panose="02020603050405020304" pitchFamily="18" charset="0"/>
              </a:rPr>
              <a:t>DD</a:t>
            </a:r>
            <a:r>
              <a:rPr lang="en-US" sz="1839" dirty="0">
                <a:latin typeface="Times" panose="02020603050405020304" pitchFamily="18" charset="0"/>
                <a:cs typeface="Times" panose="02020603050405020304" pitchFamily="18" charset="0"/>
              </a:rPr>
              <a:t>/</a:t>
            </a:r>
            <a:r>
              <a:rPr lang="en-US" sz="1839" i="1" dirty="0" err="1">
                <a:latin typeface="Times" panose="02020603050405020304" pitchFamily="18" charset="0"/>
                <a:cs typeface="Times" panose="02020603050405020304" pitchFamily="18" charset="0"/>
              </a:rPr>
              <a:t>t</a:t>
            </a:r>
            <a:r>
              <a:rPr lang="en-US" sz="1839" i="1" baseline="-25000" dirty="0" err="1">
                <a:latin typeface="Times" panose="02020603050405020304" pitchFamily="18" charset="0"/>
                <a:cs typeface="Times" panose="02020603050405020304" pitchFamily="18" charset="0"/>
              </a:rPr>
              <a:t>r</a:t>
            </a:r>
            <a:r>
              <a:rPr lang="en-US" sz="1839" dirty="0">
                <a:latin typeface="Times" panose="02020603050405020304" pitchFamily="18" charset="0"/>
                <a:cs typeface="Times" panose="02020603050405020304" pitchFamily="18" charset="0"/>
              </a:rPr>
              <a:t>) </a:t>
            </a:r>
            <a:r>
              <a:rPr lang="en-US" sz="1839" i="1" dirty="0" err="1">
                <a:latin typeface="Times" panose="02020603050405020304" pitchFamily="18" charset="0"/>
                <a:cs typeface="Times" panose="02020603050405020304" pitchFamily="18" charset="0"/>
              </a:rPr>
              <a:t>t</a:t>
            </a:r>
            <a:r>
              <a:rPr lang="en-US" sz="1839" i="1" baseline="-25000" dirty="0" err="1">
                <a:latin typeface="Times" panose="02020603050405020304" pitchFamily="18" charset="0"/>
                <a:cs typeface="Times" panose="02020603050405020304" pitchFamily="18" charset="0"/>
              </a:rPr>
              <a:t>p</a:t>
            </a:r>
            <a:r>
              <a:rPr lang="en-US" sz="1839" dirty="0">
                <a:latin typeface="Times" panose="02020603050405020304" pitchFamily="18" charset="0"/>
                <a:cs typeface="Times" panose="02020603050405020304" pitchFamily="18" charset="0"/>
              </a:rPr>
              <a:t> ,</a:t>
            </a:r>
            <a:r>
              <a:rPr lang="en-US" sz="1839" i="1" dirty="0">
                <a:latin typeface="Times" panose="02020603050405020304" pitchFamily="18" charset="0"/>
                <a:cs typeface="Times" panose="02020603050405020304" pitchFamily="18" charset="0"/>
              </a:rPr>
              <a:t> t</a:t>
            </a:r>
            <a:r>
              <a:rPr lang="en-US" sz="1839" i="1" baseline="-25000" dirty="0">
                <a:latin typeface="Times" panose="02020603050405020304" pitchFamily="18" charset="0"/>
                <a:cs typeface="Times" panose="02020603050405020304" pitchFamily="18" charset="0"/>
              </a:rPr>
              <a:t>1</a:t>
            </a:r>
            <a:r>
              <a:rPr lang="en-US" sz="1839" i="1" dirty="0">
                <a:latin typeface="Times" panose="02020603050405020304" pitchFamily="18" charset="0"/>
                <a:cs typeface="Times" panose="02020603050405020304" pitchFamily="18" charset="0"/>
              </a:rPr>
              <a:t> </a:t>
            </a:r>
            <a:r>
              <a:rPr lang="en-US" sz="1839" dirty="0">
                <a:latin typeface="Times" panose="02020603050405020304" pitchFamily="18" charset="0"/>
                <a:cs typeface="Times" panose="02020603050405020304" pitchFamily="18" charset="0"/>
              </a:rPr>
              <a:t>=(</a:t>
            </a:r>
            <a:r>
              <a:rPr lang="en-US" sz="1839" i="1" dirty="0" err="1">
                <a:latin typeface="Times" panose="02020603050405020304" pitchFamily="18" charset="0"/>
                <a:cs typeface="Times" panose="02020603050405020304" pitchFamily="18" charset="0"/>
              </a:rPr>
              <a:t>V</a:t>
            </a:r>
            <a:r>
              <a:rPr lang="en-US" sz="1839" i="1" baseline="-25000" dirty="0" err="1">
                <a:latin typeface="Times" panose="02020603050405020304" pitchFamily="18" charset="0"/>
                <a:cs typeface="Times" panose="02020603050405020304" pitchFamily="18" charset="0"/>
              </a:rPr>
              <a:t>t</a:t>
            </a:r>
            <a:r>
              <a:rPr lang="en-US" sz="1839" dirty="0">
                <a:latin typeface="Times" panose="02020603050405020304" pitchFamily="18" charset="0"/>
                <a:cs typeface="Times" panose="02020603050405020304" pitchFamily="18" charset="0"/>
              </a:rPr>
              <a:t>/</a:t>
            </a:r>
            <a:r>
              <a:rPr lang="en-US" sz="1839" i="1" dirty="0">
                <a:latin typeface="Times" panose="02020603050405020304" pitchFamily="18" charset="0"/>
                <a:cs typeface="Times" panose="02020603050405020304" pitchFamily="18" charset="0"/>
              </a:rPr>
              <a:t>V</a:t>
            </a:r>
            <a:r>
              <a:rPr lang="en-US" sz="1839" i="1" baseline="-25000" dirty="0">
                <a:latin typeface="Times" panose="02020603050405020304" pitchFamily="18" charset="0"/>
                <a:cs typeface="Times" panose="02020603050405020304" pitchFamily="18" charset="0"/>
              </a:rPr>
              <a:t>DD</a:t>
            </a:r>
            <a:r>
              <a:rPr lang="en-US" sz="1839" dirty="0">
                <a:latin typeface="Times" panose="02020603050405020304" pitchFamily="18" charset="0"/>
                <a:cs typeface="Times" panose="02020603050405020304" pitchFamily="18" charset="0"/>
              </a:rPr>
              <a:t>)</a:t>
            </a:r>
            <a:r>
              <a:rPr lang="en-US" sz="1839" i="1" dirty="0" err="1">
                <a:latin typeface="Times" panose="02020603050405020304" pitchFamily="18" charset="0"/>
                <a:cs typeface="Times" panose="02020603050405020304" pitchFamily="18" charset="0"/>
              </a:rPr>
              <a:t>t</a:t>
            </a:r>
            <a:r>
              <a:rPr lang="en-US" sz="1839" i="1" baseline="-25000" dirty="0" err="1">
                <a:latin typeface="Times" panose="02020603050405020304" pitchFamily="18" charset="0"/>
                <a:cs typeface="Times" panose="02020603050405020304" pitchFamily="18" charset="0"/>
              </a:rPr>
              <a:t>r</a:t>
            </a:r>
            <a:r>
              <a:rPr lang="en-US" sz="1839" dirty="0">
                <a:latin typeface="Times" panose="02020603050405020304" pitchFamily="18" charset="0"/>
                <a:cs typeface="Times" panose="02020603050405020304" pitchFamily="18" charset="0"/>
              </a:rPr>
              <a:t> and </a:t>
            </a:r>
            <a:r>
              <a:rPr lang="en-US" sz="1839" i="1" dirty="0">
                <a:latin typeface="Times" panose="02020603050405020304" pitchFamily="18" charset="0"/>
                <a:cs typeface="Times" panose="02020603050405020304" pitchFamily="18" charset="0"/>
              </a:rPr>
              <a:t>t</a:t>
            </a:r>
            <a:r>
              <a:rPr lang="en-US" sz="1839" i="1" baseline="-25000" dirty="0">
                <a:latin typeface="Times" panose="02020603050405020304" pitchFamily="18" charset="0"/>
                <a:cs typeface="Times" panose="02020603050405020304" pitchFamily="18" charset="0"/>
              </a:rPr>
              <a:t>2</a:t>
            </a:r>
            <a:r>
              <a:rPr lang="en-US" sz="1839" dirty="0">
                <a:latin typeface="Times" panose="02020603050405020304" pitchFamily="18" charset="0"/>
                <a:cs typeface="Times" panose="02020603050405020304" pitchFamily="18" charset="0"/>
              </a:rPr>
              <a:t>=</a:t>
            </a:r>
            <a:r>
              <a:rPr lang="en-US" sz="1839" i="1" dirty="0" err="1">
                <a:latin typeface="Times" panose="02020603050405020304" pitchFamily="18" charset="0"/>
                <a:cs typeface="Times" panose="02020603050405020304" pitchFamily="18" charset="0"/>
              </a:rPr>
              <a:t>t</a:t>
            </a:r>
            <a:r>
              <a:rPr lang="en-US" sz="1839" i="1" baseline="-25000" dirty="0" err="1">
                <a:latin typeface="Times" panose="02020603050405020304" pitchFamily="18" charset="0"/>
                <a:cs typeface="Times" panose="02020603050405020304" pitchFamily="18" charset="0"/>
              </a:rPr>
              <a:t>r</a:t>
            </a:r>
            <a:r>
              <a:rPr lang="en-US" sz="1839" dirty="0">
                <a:latin typeface="Times" panose="02020603050405020304" pitchFamily="18" charset="0"/>
                <a:cs typeface="Times" panose="02020603050405020304" pitchFamily="18" charset="0"/>
              </a:rPr>
              <a:t>/2</a:t>
            </a:r>
            <a:endParaRPr lang="hi-IN" sz="1839" dirty="0">
              <a:latin typeface="Times" panose="02020603050405020304" pitchFamily="18" charset="0"/>
            </a:endParaRPr>
          </a:p>
          <a:p>
            <a:endParaRPr lang="hi-IN" sz="1839" dirty="0">
              <a:latin typeface="Times" panose="02020603050405020304" pitchFamily="18" charset="0"/>
            </a:endParaRPr>
          </a:p>
        </p:txBody>
      </p:sp>
      <p:sp>
        <p:nvSpPr>
          <p:cNvPr id="14" name="Rectangle 13"/>
          <p:cNvSpPr/>
          <p:nvPr/>
        </p:nvSpPr>
        <p:spPr>
          <a:xfrm>
            <a:off x="296053" y="5178229"/>
            <a:ext cx="5750121" cy="383472"/>
          </a:xfrm>
          <a:prstGeom prst="rect">
            <a:avLst/>
          </a:prstGeom>
        </p:spPr>
        <p:txBody>
          <a:bodyPr wrap="none">
            <a:spAutoFit/>
          </a:bodyPr>
          <a:lstStyle/>
          <a:p>
            <a:r>
              <a:rPr lang="en-US" sz="1839" dirty="0">
                <a:latin typeface="Times" panose="02020603050405020304" pitchFamily="18" charset="0"/>
                <a:cs typeface="Times" panose="02020603050405020304" pitchFamily="18" charset="0"/>
              </a:rPr>
              <a:t>Thus for an inverter without load, assuming that </a:t>
            </a:r>
            <a:r>
              <a:rPr lang="en-US" sz="1839" i="1" dirty="0" err="1">
                <a:latin typeface="Times" panose="02020603050405020304" pitchFamily="18" charset="0"/>
                <a:cs typeface="Times" panose="02020603050405020304" pitchFamily="18" charset="0"/>
              </a:rPr>
              <a:t>t</a:t>
            </a:r>
            <a:r>
              <a:rPr lang="en-US" sz="1839" i="1" baseline="-25000" dirty="0" err="1">
                <a:latin typeface="Times" panose="02020603050405020304" pitchFamily="18" charset="0"/>
                <a:cs typeface="Times" panose="02020603050405020304" pitchFamily="18" charset="0"/>
              </a:rPr>
              <a:t>r</a:t>
            </a:r>
            <a:r>
              <a:rPr lang="en-US" sz="1839" dirty="0">
                <a:latin typeface="Times" panose="02020603050405020304" pitchFamily="18" charset="0"/>
                <a:cs typeface="Times" panose="02020603050405020304" pitchFamily="18" charset="0"/>
              </a:rPr>
              <a:t>=</a:t>
            </a:r>
            <a:r>
              <a:rPr lang="en-US" sz="1839" i="1" dirty="0" err="1">
                <a:latin typeface="Times" panose="02020603050405020304" pitchFamily="18" charset="0"/>
                <a:cs typeface="Times" panose="02020603050405020304" pitchFamily="18" charset="0"/>
              </a:rPr>
              <a:t>t</a:t>
            </a:r>
            <a:r>
              <a:rPr lang="en-US" sz="1839" i="1" baseline="-25000" dirty="0" err="1">
                <a:latin typeface="Times" panose="02020603050405020304" pitchFamily="18" charset="0"/>
                <a:cs typeface="Times" panose="02020603050405020304" pitchFamily="18" charset="0"/>
              </a:rPr>
              <a:t>f</a:t>
            </a:r>
            <a:r>
              <a:rPr lang="en-US" sz="1839" dirty="0">
                <a:latin typeface="Times" panose="02020603050405020304" pitchFamily="18" charset="0"/>
                <a:cs typeface="Times" panose="02020603050405020304" pitchFamily="18" charset="0"/>
              </a:rPr>
              <a:t>=(</a:t>
            </a:r>
            <a:r>
              <a:rPr lang="en-US" sz="1839" i="1" dirty="0" err="1">
                <a:latin typeface="Times" panose="02020603050405020304" pitchFamily="18" charset="0"/>
                <a:cs typeface="Times" panose="02020603050405020304" pitchFamily="18" charset="0"/>
              </a:rPr>
              <a:t>t</a:t>
            </a:r>
            <a:r>
              <a:rPr lang="en-US" sz="1839" i="1" baseline="-25000" dirty="0" err="1">
                <a:latin typeface="Times" panose="02020603050405020304" pitchFamily="18" charset="0"/>
                <a:cs typeface="Times" panose="02020603050405020304" pitchFamily="18" charset="0"/>
              </a:rPr>
              <a:t>rf</a:t>
            </a:r>
            <a:r>
              <a:rPr lang="en-US" sz="1839" dirty="0">
                <a:latin typeface="Times" panose="02020603050405020304" pitchFamily="18" charset="0"/>
                <a:cs typeface="Times" panose="02020603050405020304" pitchFamily="18" charset="0"/>
              </a:rPr>
              <a:t>)</a:t>
            </a:r>
            <a:endParaRPr lang="hi-IN" sz="1839" dirty="0">
              <a:latin typeface="Times" panose="02020603050405020304" pitchFamily="18" charset="0"/>
            </a:endParaRPr>
          </a:p>
        </p:txBody>
      </p:sp>
      <p:graphicFrame>
        <p:nvGraphicFramePr>
          <p:cNvPr id="15" name="Object 14"/>
          <p:cNvGraphicFramePr>
            <a:graphicFrameLocks noChangeAspect="1"/>
          </p:cNvGraphicFramePr>
          <p:nvPr/>
        </p:nvGraphicFramePr>
        <p:xfrm>
          <a:off x="1192213" y="5605463"/>
          <a:ext cx="4695825" cy="960437"/>
        </p:xfrm>
        <a:graphic>
          <a:graphicData uri="http://schemas.openxmlformats.org/presentationml/2006/ole">
            <mc:AlternateContent xmlns:mc="http://schemas.openxmlformats.org/markup-compatibility/2006">
              <mc:Choice xmlns:v="urn:schemas-microsoft-com:vml" Requires="v">
                <p:oleObj name="Equation" r:id="rId9" imgW="1968480" imgH="406080" progId="Equation.DSMT4">
                  <p:embed/>
                </p:oleObj>
              </mc:Choice>
              <mc:Fallback>
                <p:oleObj name="Equation" r:id="rId9" imgW="1968480" imgH="406080" progId="Equation.DSMT4">
                  <p:embed/>
                  <p:pic>
                    <p:nvPicPr>
                      <p:cNvPr id="15" name="Object 14"/>
                      <p:cNvPicPr>
                        <a:picLocks noChangeAspect="1" noChangeArrowheads="1"/>
                      </p:cNvPicPr>
                      <p:nvPr/>
                    </p:nvPicPr>
                    <p:blipFill>
                      <a:blip r:embed="rId10"/>
                      <a:srcRect/>
                      <a:stretch>
                        <a:fillRect/>
                      </a:stretch>
                    </p:blipFill>
                    <p:spPr bwMode="auto">
                      <a:xfrm>
                        <a:off x="1192213" y="5605463"/>
                        <a:ext cx="4695825" cy="96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5"/>
          <p:cNvSpPr/>
          <p:nvPr/>
        </p:nvSpPr>
        <p:spPr>
          <a:xfrm>
            <a:off x="563454" y="6561956"/>
            <a:ext cx="4014211" cy="383472"/>
          </a:xfrm>
          <a:prstGeom prst="rect">
            <a:avLst/>
          </a:prstGeom>
        </p:spPr>
        <p:txBody>
          <a:bodyPr wrap="none">
            <a:spAutoFit/>
          </a:bodyPr>
          <a:lstStyle/>
          <a:p>
            <a:r>
              <a:rPr lang="en-US" sz="1839" dirty="0">
                <a:latin typeface="Times" panose="02020603050405020304" pitchFamily="18" charset="0"/>
                <a:cs typeface="Times" panose="02020603050405020304" pitchFamily="18" charset="0"/>
              </a:rPr>
              <a:t>where</a:t>
            </a:r>
            <a:r>
              <a:rPr lang="en-US" sz="1839" i="1" dirty="0">
                <a:latin typeface="Times" panose="02020603050405020304" pitchFamily="18" charset="0"/>
                <a:cs typeface="Times" panose="02020603050405020304" pitchFamily="18" charset="0"/>
              </a:rPr>
              <a:t> </a:t>
            </a:r>
            <a:r>
              <a:rPr lang="en-US" sz="1839" i="1" dirty="0" err="1">
                <a:latin typeface="Times" panose="02020603050405020304" pitchFamily="18" charset="0"/>
                <a:cs typeface="Times" panose="02020603050405020304" pitchFamily="18" charset="0"/>
              </a:rPr>
              <a:t>t</a:t>
            </a:r>
            <a:r>
              <a:rPr lang="en-US" sz="1839" i="1" baseline="-25000" dirty="0" err="1">
                <a:latin typeface="Times" panose="02020603050405020304" pitchFamily="18" charset="0"/>
                <a:cs typeface="Times" panose="02020603050405020304" pitchFamily="18" charset="0"/>
              </a:rPr>
              <a:t>p</a:t>
            </a:r>
            <a:r>
              <a:rPr lang="en-US" sz="1839" i="1" dirty="0">
                <a:latin typeface="Times" panose="02020603050405020304" pitchFamily="18" charset="0"/>
                <a:cs typeface="Times" panose="02020603050405020304" pitchFamily="18" charset="0"/>
              </a:rPr>
              <a:t> </a:t>
            </a:r>
            <a:r>
              <a:rPr lang="en-US" sz="1839" dirty="0">
                <a:latin typeface="Times" panose="02020603050405020304" pitchFamily="18" charset="0"/>
                <a:cs typeface="Times" panose="02020603050405020304" pitchFamily="18" charset="0"/>
              </a:rPr>
              <a:t>is the period of the waveform. </a:t>
            </a:r>
            <a:endParaRPr lang="hi-IN" sz="1839" dirty="0">
              <a:latin typeface="Times" panose="02020603050405020304" pitchFamily="18" charset="0"/>
            </a:endParaRPr>
          </a:p>
        </p:txBody>
      </p:sp>
      <p:sp>
        <p:nvSpPr>
          <p:cNvPr id="17" name="Rectangle 2"/>
          <p:cNvSpPr txBox="1">
            <a:spLocks noChangeArrowheads="1"/>
          </p:cNvSpPr>
          <p:nvPr/>
        </p:nvSpPr>
        <p:spPr>
          <a:xfrm>
            <a:off x="3181770" y="429368"/>
            <a:ext cx="6178432" cy="435054"/>
          </a:xfrm>
          <a:prstGeom prst="rect">
            <a:avLst/>
          </a:prstGeom>
          <a:blipFill>
            <a:blip r:embed="rId11"/>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3416" tIns="46708" rIns="93416" bIns="46708" rtlCol="0" anchor="b">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zh-TW" sz="2860" dirty="0">
                <a:solidFill>
                  <a:schemeClr val="tx1"/>
                </a:solidFill>
                <a:latin typeface="Times" panose="02020603050405020304" pitchFamily="18" charset="0"/>
                <a:ea typeface="新細明體" pitchFamily="18" charset="-120"/>
                <a:cs typeface="Times" panose="02020603050405020304" pitchFamily="18" charset="0"/>
              </a:rPr>
              <a:t>Short Circuit Power Dissipation</a:t>
            </a:r>
          </a:p>
        </p:txBody>
      </p:sp>
      <p:sp>
        <p:nvSpPr>
          <p:cNvPr id="18" name="Slide Number Placeholder 17"/>
          <p:cNvSpPr>
            <a:spLocks noGrp="1"/>
          </p:cNvSpPr>
          <p:nvPr>
            <p:ph type="sldNum" sz="quarter" idx="12"/>
          </p:nvPr>
        </p:nvSpPr>
        <p:spPr/>
        <p:txBody>
          <a:bodyPr/>
          <a:lstStyle/>
          <a:p>
            <a:fld id="{BC9AEAF6-A69E-465E-A28F-A9769C2EDB3D}" type="slidenum">
              <a:rPr lang="en-IN" smtClean="0"/>
              <a:pPr/>
              <a:t>187</a:t>
            </a:fld>
            <a:endParaRPr lang="en-IN"/>
          </a:p>
        </p:txBody>
      </p:sp>
      <p:sp>
        <p:nvSpPr>
          <p:cNvPr id="19" name="Date Placeholder 18"/>
          <p:cNvSpPr>
            <a:spLocks noGrp="1"/>
          </p:cNvSpPr>
          <p:nvPr>
            <p:ph type="dt" sz="half" idx="10"/>
          </p:nvPr>
        </p:nvSpPr>
        <p:spPr/>
        <p:txBody>
          <a:bodyPr/>
          <a:lstStyle/>
          <a:p>
            <a:fld id="{2203F250-8E67-46D0-87C1-46F6F54AB547}" type="datetime1">
              <a:rPr lang="en-IN" smtClean="0"/>
              <a:t>11-01-2024</a:t>
            </a:fld>
            <a:endParaRPr lang="en-IN"/>
          </a:p>
        </p:txBody>
      </p:sp>
    </p:spTree>
    <p:extLst>
      <p:ext uri="{BB962C8B-B14F-4D97-AF65-F5344CB8AC3E}">
        <p14:creationId xmlns:p14="http://schemas.microsoft.com/office/powerpoint/2010/main" val="16445660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2" grpId="0"/>
      <p:bldP spid="14" grpId="0"/>
      <p:bldP spid="16"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686999" y="483834"/>
            <a:ext cx="7358314" cy="639727"/>
          </a:xfrm>
          <a:prstGeom prst="rect">
            <a:avLst/>
          </a:prstGeo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3416" tIns="46708" rIns="93416" bIns="46708"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zh-TW" sz="3678" dirty="0">
                <a:solidFill>
                  <a:schemeClr val="tx1"/>
                </a:solidFill>
                <a:latin typeface="Times" panose="02020603050405020304" pitchFamily="18" charset="0"/>
                <a:ea typeface="新細明體" pitchFamily="18" charset="-120"/>
                <a:cs typeface="Times" panose="02020603050405020304" pitchFamily="18" charset="0"/>
              </a:rPr>
              <a:t>Total Power Dissipation</a:t>
            </a:r>
          </a:p>
        </p:txBody>
      </p:sp>
      <p:sp>
        <p:nvSpPr>
          <p:cNvPr id="3" name="Rectangle 2"/>
          <p:cNvSpPr/>
          <p:nvPr/>
        </p:nvSpPr>
        <p:spPr>
          <a:xfrm>
            <a:off x="911097" y="1563906"/>
            <a:ext cx="10910117" cy="2792851"/>
          </a:xfrm>
          <a:prstGeom prst="rect">
            <a:avLst/>
          </a:prstGeom>
        </p:spPr>
        <p:txBody>
          <a:bodyPr wrap="square">
            <a:spAutoFit/>
          </a:bodyPr>
          <a:lstStyle/>
          <a:p>
            <a:r>
              <a:rPr lang="en-US" sz="2452" dirty="0">
                <a:latin typeface="Times" panose="02020603050405020304" pitchFamily="18" charset="0"/>
                <a:cs typeface="Times" panose="02020603050405020304" pitchFamily="18" charset="0"/>
              </a:rPr>
              <a:t>As we saw above, there are three components to the power dissipation of a CMOS inverter:</a:t>
            </a:r>
          </a:p>
          <a:p>
            <a:pPr marL="817382" lvl="1" indent="-350307">
              <a:buFont typeface="Wingdings" panose="05000000000000000000" pitchFamily="2" charset="2"/>
              <a:buChar char="q"/>
            </a:pPr>
            <a:r>
              <a:rPr lang="en-US" sz="2452" dirty="0">
                <a:solidFill>
                  <a:srgbClr val="0000FF"/>
                </a:solidFill>
                <a:latin typeface="Times" panose="02020603050405020304" pitchFamily="18" charset="0"/>
                <a:cs typeface="Times" panose="02020603050405020304" pitchFamily="18" charset="0"/>
              </a:rPr>
              <a:t>Dynamic Power</a:t>
            </a:r>
          </a:p>
          <a:p>
            <a:pPr marL="817382" lvl="1" indent="-350307">
              <a:buFont typeface="Wingdings" panose="05000000000000000000" pitchFamily="2" charset="2"/>
              <a:buChar char="q"/>
            </a:pPr>
            <a:r>
              <a:rPr lang="en-US" sz="2452" dirty="0">
                <a:solidFill>
                  <a:srgbClr val="0000FF"/>
                </a:solidFill>
                <a:latin typeface="Times" panose="02020603050405020304" pitchFamily="18" charset="0"/>
                <a:cs typeface="Times" panose="02020603050405020304" pitchFamily="18" charset="0"/>
              </a:rPr>
              <a:t>Short Circuit Power</a:t>
            </a:r>
          </a:p>
          <a:p>
            <a:pPr marL="817382" lvl="1" indent="-350307">
              <a:buFont typeface="Wingdings" panose="05000000000000000000" pitchFamily="2" charset="2"/>
              <a:buChar char="q"/>
            </a:pPr>
            <a:r>
              <a:rPr lang="en-US" sz="2452" dirty="0">
                <a:solidFill>
                  <a:srgbClr val="0000FF"/>
                </a:solidFill>
                <a:latin typeface="Times" panose="02020603050405020304" pitchFamily="18" charset="0"/>
                <a:cs typeface="Times" panose="02020603050405020304" pitchFamily="18" charset="0"/>
              </a:rPr>
              <a:t>Static Power</a:t>
            </a:r>
          </a:p>
          <a:p>
            <a:pPr marL="350307" indent="-350307">
              <a:buFont typeface="Wingdings" panose="05000000000000000000" pitchFamily="2" charset="2"/>
              <a:buChar char="Ø"/>
            </a:pPr>
            <a:r>
              <a:rPr lang="en-US" sz="2452" dirty="0">
                <a:latin typeface="Times" panose="02020603050405020304" pitchFamily="18" charset="0"/>
                <a:cs typeface="Times" panose="02020603050405020304" pitchFamily="18" charset="0"/>
              </a:rPr>
              <a:t>Putting them all together, we get the </a:t>
            </a:r>
            <a:r>
              <a:rPr lang="en-US" sz="2452" dirty="0">
                <a:solidFill>
                  <a:srgbClr val="0000FF"/>
                </a:solidFill>
                <a:latin typeface="Times" panose="02020603050405020304" pitchFamily="18" charset="0"/>
                <a:cs typeface="Times" panose="02020603050405020304" pitchFamily="18" charset="0"/>
              </a:rPr>
              <a:t>total power consumption</a:t>
            </a:r>
            <a:r>
              <a:rPr lang="en-US" sz="2452" dirty="0">
                <a:latin typeface="Times" panose="02020603050405020304" pitchFamily="18" charset="0"/>
                <a:cs typeface="Times" panose="02020603050405020304" pitchFamily="18" charset="0"/>
              </a:rPr>
              <a:t>, </a:t>
            </a:r>
            <a:r>
              <a:rPr lang="en-US" sz="2452" i="1" dirty="0">
                <a:latin typeface="Times" panose="02020603050405020304" pitchFamily="18" charset="0"/>
                <a:cs typeface="Times" panose="02020603050405020304" pitchFamily="18" charset="0"/>
              </a:rPr>
              <a:t>P</a:t>
            </a:r>
            <a:r>
              <a:rPr lang="en-US" sz="2452" i="1" baseline="-25000" dirty="0">
                <a:latin typeface="Times" panose="02020603050405020304" pitchFamily="18" charset="0"/>
                <a:cs typeface="Times" panose="02020603050405020304" pitchFamily="18" charset="0"/>
              </a:rPr>
              <a:t>T, </a:t>
            </a:r>
            <a:r>
              <a:rPr lang="en-US" sz="2452" dirty="0">
                <a:latin typeface="Times" panose="02020603050405020304" pitchFamily="18" charset="0"/>
                <a:cs typeface="Times" panose="02020603050405020304" pitchFamily="18" charset="0"/>
              </a:rPr>
              <a:t>of a CMOS logic gate</a:t>
            </a:r>
            <a:endParaRPr lang="hi-IN" sz="2452" dirty="0">
              <a:latin typeface="Times" panose="02020603050405020304" pitchFamily="18" charset="0"/>
            </a:endParaRPr>
          </a:p>
        </p:txBody>
      </p:sp>
      <p:graphicFrame>
        <p:nvGraphicFramePr>
          <p:cNvPr id="4" name="Object 3"/>
          <p:cNvGraphicFramePr>
            <a:graphicFrameLocks noChangeAspect="1"/>
          </p:cNvGraphicFramePr>
          <p:nvPr/>
        </p:nvGraphicFramePr>
        <p:xfrm>
          <a:off x="4145455" y="4797102"/>
          <a:ext cx="3863810" cy="732928"/>
        </p:xfrm>
        <a:graphic>
          <a:graphicData uri="http://schemas.openxmlformats.org/presentationml/2006/ole">
            <mc:AlternateContent xmlns:mc="http://schemas.openxmlformats.org/markup-compatibility/2006">
              <mc:Choice xmlns:v="urn:schemas-microsoft-com:vml" Requires="v">
                <p:oleObj name="Equation" r:id="rId3" imgW="1002960" imgH="190440" progId="">
                  <p:embed/>
                </p:oleObj>
              </mc:Choice>
              <mc:Fallback>
                <p:oleObj name="Equation" r:id="rId3" imgW="1002960" imgH="190440"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455" y="4797102"/>
                        <a:ext cx="3863810" cy="732928"/>
                      </a:xfrm>
                      <a:prstGeom prst="rect">
                        <a:avLst/>
                      </a:prstGeom>
                      <a:noFill/>
                    </p:spPr>
                  </p:pic>
                </p:oleObj>
              </mc:Fallback>
            </mc:AlternateContent>
          </a:graphicData>
        </a:graphic>
      </p:graphicFrame>
      <p:sp>
        <p:nvSpPr>
          <p:cNvPr id="5" name="Slide Number Placeholder 4"/>
          <p:cNvSpPr>
            <a:spLocks noGrp="1"/>
          </p:cNvSpPr>
          <p:nvPr>
            <p:ph type="sldNum" sz="quarter" idx="12"/>
          </p:nvPr>
        </p:nvSpPr>
        <p:spPr/>
        <p:txBody>
          <a:bodyPr/>
          <a:lstStyle/>
          <a:p>
            <a:fld id="{BC9AEAF6-A69E-465E-A28F-A9769C2EDB3D}" type="slidenum">
              <a:rPr lang="en-IN" smtClean="0"/>
              <a:pPr/>
              <a:t>188</a:t>
            </a:fld>
            <a:endParaRPr lang="en-IN"/>
          </a:p>
        </p:txBody>
      </p:sp>
      <p:sp>
        <p:nvSpPr>
          <p:cNvPr id="6" name="Date Placeholder 5"/>
          <p:cNvSpPr>
            <a:spLocks noGrp="1"/>
          </p:cNvSpPr>
          <p:nvPr>
            <p:ph type="dt" sz="half" idx="10"/>
          </p:nvPr>
        </p:nvSpPr>
        <p:spPr/>
        <p:txBody>
          <a:bodyPr/>
          <a:lstStyle/>
          <a:p>
            <a:fld id="{C0462762-3E2A-49BE-BF7F-4BC779593D04}" type="datetime1">
              <a:rPr lang="en-IN" smtClean="0"/>
              <a:t>11-01-2024</a:t>
            </a:fld>
            <a:endParaRPr lang="en-IN"/>
          </a:p>
        </p:txBody>
      </p:sp>
    </p:spTree>
    <p:extLst>
      <p:ext uri="{BB962C8B-B14F-4D97-AF65-F5344CB8AC3E}">
        <p14:creationId xmlns:p14="http://schemas.microsoft.com/office/powerpoint/2010/main" val="88514209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5304" y="1282450"/>
            <a:ext cx="11588296" cy="2677656"/>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EXAMPLE: Consider 0.1 µm CMOS chip with a clock rate of 100 MHz, VDD = 2V and an average </a:t>
            </a:r>
            <a:r>
              <a:rPr lang="en-US" sz="2800" dirty="0" err="1">
                <a:latin typeface="Times New Roman" panose="02020603050405020304" pitchFamily="18" charset="0"/>
                <a:cs typeface="Times New Roman" panose="02020603050405020304" pitchFamily="18" charset="0"/>
              </a:rPr>
              <a:t>C</a:t>
            </a:r>
            <a:r>
              <a:rPr lang="en-US" sz="2800" baseline="-25000" dirty="0" err="1">
                <a:latin typeface="Times New Roman" panose="02020603050405020304" pitchFamily="18" charset="0"/>
                <a:cs typeface="Times New Roman" panose="02020603050405020304" pitchFamily="18" charset="0"/>
              </a:rPr>
              <a:t>load</a:t>
            </a:r>
            <a:r>
              <a:rPr lang="en-US" sz="2800" baseline="-250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3 </a:t>
            </a:r>
            <a:r>
              <a:rPr lang="en-US" sz="2800" dirty="0" err="1">
                <a:latin typeface="Times New Roman" panose="02020603050405020304" pitchFamily="18" charset="0"/>
                <a:cs typeface="Times New Roman" panose="02020603050405020304" pitchFamily="18" charset="0"/>
              </a:rPr>
              <a:t>fF</a:t>
            </a:r>
            <a:r>
              <a:rPr lang="en-US" sz="2800" dirty="0">
                <a:latin typeface="Times New Roman" panose="02020603050405020304" pitchFamily="18" charset="0"/>
                <a:cs typeface="Times New Roman" panose="02020603050405020304" pitchFamily="18" charset="0"/>
              </a:rPr>
              <a:t> per gate.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 What is the dynamic power dissipation per gate? </a:t>
            </a:r>
          </a:p>
          <a:p>
            <a:pPr algn="just"/>
            <a:r>
              <a:rPr lang="en-US" sz="2800" dirty="0">
                <a:latin typeface="Times New Roman" panose="02020603050405020304" pitchFamily="18" charset="0"/>
                <a:cs typeface="Times New Roman" panose="02020603050405020304" pitchFamily="18" charset="0"/>
              </a:rPr>
              <a:t>(b). If the chip incorporates 200,000 gates, what is the power dissipation for the chip?  (alpha=0.2)</a:t>
            </a:r>
          </a:p>
        </p:txBody>
      </p:sp>
      <p:sp>
        <p:nvSpPr>
          <p:cNvPr id="3" name="Slide Number Placeholder 2"/>
          <p:cNvSpPr>
            <a:spLocks noGrp="1"/>
          </p:cNvSpPr>
          <p:nvPr>
            <p:ph type="sldNum" sz="quarter" idx="12"/>
          </p:nvPr>
        </p:nvSpPr>
        <p:spPr/>
        <p:txBody>
          <a:bodyPr/>
          <a:lstStyle/>
          <a:p>
            <a:fld id="{BC9AEAF6-A69E-465E-A28F-A9769C2EDB3D}" type="slidenum">
              <a:rPr lang="en-IN" smtClean="0"/>
              <a:pPr/>
              <a:t>189</a:t>
            </a:fld>
            <a:endParaRPr lang="en-IN"/>
          </a:p>
        </p:txBody>
      </p:sp>
      <p:sp>
        <p:nvSpPr>
          <p:cNvPr id="4" name="Date Placeholder 3"/>
          <p:cNvSpPr>
            <a:spLocks noGrp="1"/>
          </p:cNvSpPr>
          <p:nvPr>
            <p:ph type="dt" sz="half" idx="10"/>
          </p:nvPr>
        </p:nvSpPr>
        <p:spPr/>
        <p:txBody>
          <a:bodyPr/>
          <a:lstStyle/>
          <a:p>
            <a:fld id="{E360943B-4064-45D4-933C-3682297F0C01}" type="datetime1">
              <a:rPr lang="en-IN" smtClean="0"/>
              <a:t>11-01-2024</a:t>
            </a:fld>
            <a:endParaRPr lang="en-IN"/>
          </a:p>
        </p:txBody>
      </p:sp>
    </p:spTree>
    <p:extLst>
      <p:ext uri="{BB962C8B-B14F-4D97-AF65-F5344CB8AC3E}">
        <p14:creationId xmlns:p14="http://schemas.microsoft.com/office/powerpoint/2010/main" val="334856840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2048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DB545184-82D4-40AB-BF2D-7C3E7EF0F6E4}" type="slidenum">
              <a:rPr lang="en-US" smtClean="0"/>
              <a:pPr>
                <a:defRPr/>
              </a:pPr>
              <a:t>19</a:t>
            </a:fld>
            <a:endParaRPr lang="en-US" dirty="0"/>
          </a:p>
        </p:txBody>
      </p:sp>
      <p:sp>
        <p:nvSpPr>
          <p:cNvPr id="20485" name="Rectangle 6"/>
          <p:cNvSpPr>
            <a:spLocks noChangeArrowheads="1"/>
          </p:cNvSpPr>
          <p:nvPr/>
        </p:nvSpPr>
        <p:spPr bwMode="auto">
          <a:xfrm>
            <a:off x="2961353" y="530795"/>
            <a:ext cx="6229944" cy="54396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b="1" dirty="0">
                <a:solidFill>
                  <a:srgbClr val="FFFF00"/>
                </a:solidFill>
                <a:latin typeface="Times New Roman" panose="02020603050405020304" pitchFamily="18" charset="0"/>
                <a:cs typeface="Times New Roman" panose="02020603050405020304" pitchFamily="18" charset="0"/>
              </a:rPr>
              <a:t>Inversion case, </a:t>
            </a:r>
            <a:r>
              <a:rPr lang="en-US" altLang="en-US" sz="2860" b="1" i="1" dirty="0">
                <a:solidFill>
                  <a:srgbClr val="FFFF00"/>
                </a:solidFill>
                <a:latin typeface="Times New Roman" panose="02020603050405020304" pitchFamily="18" charset="0"/>
                <a:cs typeface="Times New Roman" panose="02020603050405020304" pitchFamily="18" charset="0"/>
              </a:rPr>
              <a:t>V</a:t>
            </a:r>
            <a:r>
              <a:rPr lang="en-US" altLang="en-US" sz="2860" b="1" i="1" baseline="-25000" dirty="0">
                <a:solidFill>
                  <a:srgbClr val="FFFF00"/>
                </a:solidFill>
                <a:latin typeface="Times New Roman" panose="02020603050405020304" pitchFamily="18" charset="0"/>
                <a:cs typeface="Times New Roman" panose="02020603050405020304" pitchFamily="18" charset="0"/>
              </a:rPr>
              <a:t>GS</a:t>
            </a:r>
            <a:r>
              <a:rPr lang="en-US" altLang="en-US" sz="2860" b="1" dirty="0">
                <a:solidFill>
                  <a:srgbClr val="FFFF00"/>
                </a:solidFill>
                <a:latin typeface="Times New Roman" panose="02020603050405020304" pitchFamily="18" charset="0"/>
                <a:cs typeface="Times New Roman" panose="02020603050405020304" pitchFamily="18" charset="0"/>
              </a:rPr>
              <a:t> &gt; </a:t>
            </a:r>
            <a:r>
              <a:rPr lang="en-US" altLang="en-US" sz="2860" b="1" i="1" dirty="0">
                <a:solidFill>
                  <a:srgbClr val="FFFF00"/>
                </a:solidFill>
                <a:latin typeface="Times New Roman" panose="02020603050405020304" pitchFamily="18" charset="0"/>
                <a:cs typeface="Times New Roman" panose="02020603050405020304" pitchFamily="18" charset="0"/>
              </a:rPr>
              <a:t>V</a:t>
            </a:r>
            <a:r>
              <a:rPr lang="en-US" altLang="en-US" sz="2860" b="1" i="1" baseline="-25000" dirty="0">
                <a:solidFill>
                  <a:srgbClr val="FFFF00"/>
                </a:solidFill>
                <a:latin typeface="Times New Roman" panose="02020603050405020304" pitchFamily="18" charset="0"/>
                <a:cs typeface="Times New Roman" panose="02020603050405020304" pitchFamily="18" charset="0"/>
              </a:rPr>
              <a:t>T</a:t>
            </a:r>
            <a:r>
              <a:rPr lang="en-US" altLang="en-US" sz="2860" b="1" baseline="-25000" dirty="0">
                <a:solidFill>
                  <a:srgbClr val="FFFF00"/>
                </a:solidFill>
                <a:latin typeface="Times New Roman" panose="02020603050405020304" pitchFamily="18" charset="0"/>
                <a:cs typeface="Times New Roman" panose="02020603050405020304" pitchFamily="18" charset="0"/>
              </a:rPr>
              <a:t> </a:t>
            </a:r>
            <a:r>
              <a:rPr lang="en-US" altLang="en-US" sz="2860" b="1" dirty="0">
                <a:solidFill>
                  <a:srgbClr val="FFFF00"/>
                </a:solidFill>
                <a:latin typeface="Times New Roman" panose="02020603050405020304" pitchFamily="18" charset="0"/>
                <a:cs typeface="Times New Roman" panose="02020603050405020304" pitchFamily="18" charset="0"/>
              </a:rPr>
              <a:t>(continued):</a:t>
            </a:r>
          </a:p>
        </p:txBody>
      </p:sp>
      <p:sp>
        <p:nvSpPr>
          <p:cNvPr id="20486" name="Rectangle 10"/>
          <p:cNvSpPr>
            <a:spLocks noChangeArrowheads="1"/>
          </p:cNvSpPr>
          <p:nvPr/>
        </p:nvSpPr>
        <p:spPr bwMode="auto">
          <a:xfrm>
            <a:off x="307143" y="1266202"/>
            <a:ext cx="11291063" cy="12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For </a:t>
            </a:r>
            <a:r>
              <a:rPr lang="en-US" altLang="en-US" sz="2452" b="1" i="1" dirty="0">
                <a:solidFill>
                  <a:srgbClr val="002060"/>
                </a:solidFill>
                <a:latin typeface="Times New Roman" panose="02020603050405020304" pitchFamily="18" charset="0"/>
                <a:cs typeface="Times New Roman" panose="02020603050405020304" pitchFamily="18" charset="0"/>
              </a:rPr>
              <a:t>V</a:t>
            </a:r>
            <a:r>
              <a:rPr lang="en-US" altLang="en-US" sz="2452" b="1" i="1" baseline="-25000" dirty="0">
                <a:solidFill>
                  <a:srgbClr val="002060"/>
                </a:solidFill>
                <a:latin typeface="Times New Roman" panose="02020603050405020304" pitchFamily="18" charset="0"/>
                <a:cs typeface="Times New Roman" panose="02020603050405020304" pitchFamily="18" charset="0"/>
              </a:rPr>
              <a:t>DS</a:t>
            </a:r>
            <a:r>
              <a:rPr lang="en-US" altLang="en-US" sz="2452" b="1" dirty="0">
                <a:solidFill>
                  <a:srgbClr val="002060"/>
                </a:solidFill>
                <a:latin typeface="Times New Roman" panose="02020603050405020304" pitchFamily="18" charset="0"/>
                <a:cs typeface="Times New Roman" panose="02020603050405020304" pitchFamily="18" charset="0"/>
              </a:rPr>
              <a:t>&gt;</a:t>
            </a:r>
            <a:r>
              <a:rPr lang="en-US" altLang="en-US" sz="2452" b="1" i="1" dirty="0" err="1">
                <a:solidFill>
                  <a:srgbClr val="002060"/>
                </a:solidFill>
                <a:latin typeface="Times New Roman" panose="02020603050405020304" pitchFamily="18" charset="0"/>
                <a:cs typeface="Times New Roman" panose="02020603050405020304" pitchFamily="18" charset="0"/>
              </a:rPr>
              <a:t>V</a:t>
            </a:r>
            <a:r>
              <a:rPr lang="en-US" altLang="en-US" sz="2452" b="1" i="1" baseline="-25000" dirty="0" err="1">
                <a:solidFill>
                  <a:srgbClr val="002060"/>
                </a:solidFill>
                <a:latin typeface="Times New Roman" panose="02020603050405020304" pitchFamily="18" charset="0"/>
                <a:cs typeface="Times New Roman" panose="02020603050405020304" pitchFamily="18" charset="0"/>
              </a:rPr>
              <a:t>sat</a:t>
            </a:r>
            <a:r>
              <a:rPr lang="en-US" altLang="en-US" sz="2452" dirty="0">
                <a:solidFill>
                  <a:srgbClr val="002060"/>
                </a:solidFill>
                <a:latin typeface="Times New Roman" panose="02020603050405020304" pitchFamily="18" charset="0"/>
                <a:cs typeface="Times New Roman" panose="02020603050405020304" pitchFamily="18" charset="0"/>
              </a:rPr>
              <a:t> the channel length, </a:t>
            </a:r>
            <a:r>
              <a:rPr lang="en-US" altLang="en-US" sz="2452" i="1" dirty="0">
                <a:solidFill>
                  <a:srgbClr val="002060"/>
                </a:solidFill>
                <a:latin typeface="Times New Roman" panose="02020603050405020304" pitchFamily="18" charset="0"/>
                <a:cs typeface="Times New Roman" panose="02020603050405020304" pitchFamily="18" charset="0"/>
              </a:rPr>
              <a:t>L</a:t>
            </a:r>
            <a:r>
              <a:rPr lang="en-US" altLang="en-US" sz="2452" dirty="0">
                <a:solidFill>
                  <a:srgbClr val="002060"/>
                </a:solidFill>
                <a:latin typeface="Times New Roman" panose="02020603050405020304" pitchFamily="18" charset="0"/>
                <a:cs typeface="Times New Roman" panose="02020603050405020304" pitchFamily="18" charset="0"/>
              </a:rPr>
              <a:t>, effectively changes by a value </a:t>
            </a:r>
            <a:r>
              <a:rPr lang="el-GR" altLang="en-US" sz="2452" dirty="0">
                <a:solidFill>
                  <a:srgbClr val="002060"/>
                </a:solidFill>
                <a:latin typeface="Times New Roman" panose="02020603050405020304" pitchFamily="18" charset="0"/>
                <a:cs typeface="Times New Roman" panose="02020603050405020304" pitchFamily="18" charset="0"/>
              </a:rPr>
              <a:t>Δ</a:t>
            </a:r>
            <a:r>
              <a:rPr lang="en-US" altLang="en-US" sz="2452" i="1" dirty="0">
                <a:solidFill>
                  <a:srgbClr val="002060"/>
                </a:solidFill>
                <a:latin typeface="Times New Roman" panose="02020603050405020304" pitchFamily="18" charset="0"/>
                <a:cs typeface="Times New Roman" panose="02020603050405020304" pitchFamily="18" charset="0"/>
              </a:rPr>
              <a:t>L</a:t>
            </a:r>
            <a:r>
              <a:rPr lang="en-US" altLang="en-US" sz="2452" dirty="0">
                <a:solidFill>
                  <a:srgbClr val="002060"/>
                </a:solidFill>
                <a:latin typeface="Times New Roman" panose="02020603050405020304" pitchFamily="18" charset="0"/>
                <a:cs typeface="Times New Roman" panose="02020603050405020304" pitchFamily="18" charset="0"/>
              </a:rPr>
              <a:t>.</a:t>
            </a:r>
          </a:p>
          <a:p>
            <a:pPr marL="0" indent="0">
              <a:lnSpc>
                <a:spcPct val="100000"/>
              </a:lnSpc>
              <a:spcBef>
                <a:spcPct val="0"/>
              </a:spcBef>
              <a:buNone/>
            </a:pPr>
            <a:endParaRPr lang="en-US" altLang="en-US" sz="2452" dirty="0">
              <a:solidFill>
                <a:srgbClr val="002060"/>
              </a:solidFill>
              <a:latin typeface="Times New Roman" panose="02020603050405020304" pitchFamily="18" charset="0"/>
              <a:cs typeface="Times New Roman" panose="02020603050405020304" pitchFamily="18" charset="0"/>
            </a:endParaRPr>
          </a:p>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The region of the channel, </a:t>
            </a:r>
            <a:r>
              <a:rPr lang="el-GR" altLang="en-US" sz="2452" dirty="0">
                <a:solidFill>
                  <a:srgbClr val="002060"/>
                </a:solidFill>
                <a:latin typeface="Times New Roman" panose="02020603050405020304" pitchFamily="18" charset="0"/>
                <a:cs typeface="Times New Roman" panose="02020603050405020304" pitchFamily="18" charset="0"/>
              </a:rPr>
              <a:t>Δ</a:t>
            </a:r>
            <a:r>
              <a:rPr lang="en-US" altLang="en-US" sz="2452" i="1" dirty="0">
                <a:solidFill>
                  <a:srgbClr val="002060"/>
                </a:solidFill>
                <a:latin typeface="Times New Roman" panose="02020603050405020304" pitchFamily="18" charset="0"/>
                <a:cs typeface="Times New Roman" panose="02020603050405020304" pitchFamily="18" charset="0"/>
              </a:rPr>
              <a:t>L</a:t>
            </a:r>
            <a:r>
              <a:rPr lang="en-US" altLang="en-US" sz="2452" dirty="0">
                <a:solidFill>
                  <a:srgbClr val="002060"/>
                </a:solidFill>
                <a:latin typeface="Times New Roman" panose="02020603050405020304" pitchFamily="18" charset="0"/>
                <a:cs typeface="Times New Roman" panose="02020603050405020304" pitchFamily="18" charset="0"/>
              </a:rPr>
              <a:t> is depleted and thus, is high resistivity.</a:t>
            </a:r>
          </a:p>
        </p:txBody>
      </p:sp>
      <p:pic>
        <p:nvPicPr>
          <p:cNvPr id="2048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143" y="4972765"/>
            <a:ext cx="6957578" cy="27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2"/>
          <p:cNvSpPr>
            <a:spLocks noChangeArrowheads="1"/>
          </p:cNvSpPr>
          <p:nvPr/>
        </p:nvSpPr>
        <p:spPr bwMode="auto">
          <a:xfrm>
            <a:off x="307143" y="3618361"/>
            <a:ext cx="11617048" cy="147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248" dirty="0">
                <a:solidFill>
                  <a:srgbClr val="002060"/>
                </a:solidFill>
                <a:latin typeface="Times New Roman" panose="02020603050405020304" pitchFamily="18" charset="0"/>
                <a:cs typeface="Times New Roman" panose="02020603050405020304" pitchFamily="18" charset="0"/>
              </a:rPr>
              <a:t>If </a:t>
            </a:r>
            <a:r>
              <a:rPr lang="el-GR" altLang="en-US" sz="2248" dirty="0">
                <a:solidFill>
                  <a:srgbClr val="002060"/>
                </a:solidFill>
                <a:latin typeface="Times New Roman" panose="02020603050405020304" pitchFamily="18" charset="0"/>
                <a:cs typeface="Times New Roman" panose="02020603050405020304" pitchFamily="18" charset="0"/>
              </a:rPr>
              <a:t>Δ</a:t>
            </a:r>
            <a:r>
              <a:rPr lang="en-US" altLang="en-US" sz="2248" i="1" dirty="0">
                <a:solidFill>
                  <a:srgbClr val="002060"/>
                </a:solidFill>
                <a:latin typeface="Times New Roman" panose="02020603050405020304" pitchFamily="18" charset="0"/>
                <a:cs typeface="Times New Roman" panose="02020603050405020304" pitchFamily="18" charset="0"/>
              </a:rPr>
              <a:t>L</a:t>
            </a:r>
            <a:r>
              <a:rPr lang="en-US" altLang="en-US" sz="2248" dirty="0">
                <a:solidFill>
                  <a:srgbClr val="002060"/>
                </a:solidFill>
                <a:latin typeface="Times New Roman" panose="02020603050405020304" pitchFamily="18" charset="0"/>
                <a:cs typeface="Times New Roman" panose="02020603050405020304" pitchFamily="18" charset="0"/>
              </a:rPr>
              <a:t> ~</a:t>
            </a:r>
            <a:r>
              <a:rPr lang="en-US" altLang="en-US" sz="2248" i="1" dirty="0">
                <a:solidFill>
                  <a:srgbClr val="002060"/>
                </a:solidFill>
                <a:latin typeface="Times New Roman" panose="02020603050405020304" pitchFamily="18" charset="0"/>
                <a:cs typeface="Times New Roman" panose="02020603050405020304" pitchFamily="18" charset="0"/>
              </a:rPr>
              <a:t>L</a:t>
            </a:r>
            <a:r>
              <a:rPr lang="en-US" altLang="en-US" sz="2248" dirty="0">
                <a:solidFill>
                  <a:srgbClr val="002060"/>
                </a:solidFill>
                <a:latin typeface="Times New Roman" panose="02020603050405020304" pitchFamily="18" charset="0"/>
                <a:cs typeface="Times New Roman" panose="02020603050405020304" pitchFamily="18" charset="0"/>
              </a:rPr>
              <a:t>, the voltage dropped across the channel (</a:t>
            </a:r>
            <a:r>
              <a:rPr lang="en-US" altLang="en-US" sz="2248" i="1" dirty="0" err="1">
                <a:solidFill>
                  <a:srgbClr val="002060"/>
                </a:solidFill>
                <a:latin typeface="Times New Roman" panose="02020603050405020304" pitchFamily="18" charset="0"/>
                <a:cs typeface="Times New Roman" panose="02020603050405020304" pitchFamily="18" charset="0"/>
              </a:rPr>
              <a:t>V</a:t>
            </a:r>
            <a:r>
              <a:rPr lang="en-US" altLang="en-US" sz="2248" i="1" baseline="-25000" dirty="0" err="1">
                <a:solidFill>
                  <a:srgbClr val="002060"/>
                </a:solidFill>
                <a:latin typeface="Times New Roman" panose="02020603050405020304" pitchFamily="18" charset="0"/>
                <a:cs typeface="Times New Roman" panose="02020603050405020304" pitchFamily="18" charset="0"/>
              </a:rPr>
              <a:t>sat</a:t>
            </a:r>
            <a:r>
              <a:rPr lang="en-US" altLang="en-US" sz="2248" dirty="0">
                <a:solidFill>
                  <a:srgbClr val="002060"/>
                </a:solidFill>
                <a:latin typeface="Times New Roman" panose="02020603050405020304" pitchFamily="18" charset="0"/>
                <a:cs typeface="Times New Roman" panose="02020603050405020304" pitchFamily="18" charset="0"/>
              </a:rPr>
              <a:t>) varies greatly with V</a:t>
            </a:r>
            <a:r>
              <a:rPr lang="en-US" altLang="en-US" sz="2248" baseline="-25000" dirty="0">
                <a:solidFill>
                  <a:srgbClr val="002060"/>
                </a:solidFill>
                <a:latin typeface="Times New Roman" panose="02020603050405020304" pitchFamily="18" charset="0"/>
                <a:cs typeface="Times New Roman" panose="02020603050405020304" pitchFamily="18" charset="0"/>
              </a:rPr>
              <a:t>DS</a:t>
            </a:r>
            <a:r>
              <a:rPr lang="en-US" altLang="en-US" sz="2248" dirty="0">
                <a:solidFill>
                  <a:srgbClr val="002060"/>
                </a:solidFill>
                <a:latin typeface="Times New Roman" panose="02020603050405020304" pitchFamily="18" charset="0"/>
                <a:cs typeface="Times New Roman" panose="02020603050405020304" pitchFamily="18" charset="0"/>
              </a:rPr>
              <a:t> due to large modulations in the electric field across the pinched off region ( </a:t>
            </a:r>
            <a:r>
              <a:rPr lang="en-US" altLang="en-US" sz="2248" i="1" dirty="0">
                <a:solidFill>
                  <a:srgbClr val="002060"/>
                </a:solidFill>
                <a:latin typeface="Times New Roman" panose="02020603050405020304" pitchFamily="18" charset="0"/>
                <a:cs typeface="Times New Roman" panose="02020603050405020304" pitchFamily="18" charset="0"/>
              </a:rPr>
              <a:t>E</a:t>
            </a:r>
            <a:r>
              <a:rPr lang="en-US" altLang="en-US" sz="2248" dirty="0">
                <a:solidFill>
                  <a:srgbClr val="002060"/>
                </a:solidFill>
                <a:latin typeface="Times New Roman" panose="02020603050405020304" pitchFamily="18" charset="0"/>
                <a:cs typeface="Times New Roman" panose="02020603050405020304" pitchFamily="18" charset="0"/>
              </a:rPr>
              <a:t>=[</a:t>
            </a:r>
            <a:r>
              <a:rPr lang="en-US" altLang="en-US" sz="2248" i="1" dirty="0">
                <a:solidFill>
                  <a:srgbClr val="002060"/>
                </a:solidFill>
                <a:latin typeface="Times New Roman" panose="02020603050405020304" pitchFamily="18" charset="0"/>
                <a:cs typeface="Times New Roman" panose="02020603050405020304" pitchFamily="18" charset="0"/>
              </a:rPr>
              <a:t>V</a:t>
            </a:r>
            <a:r>
              <a:rPr lang="en-US" altLang="en-US" sz="2248" i="1" baseline="-25000" dirty="0">
                <a:solidFill>
                  <a:srgbClr val="002060"/>
                </a:solidFill>
                <a:latin typeface="Times New Roman" panose="02020603050405020304" pitchFamily="18" charset="0"/>
                <a:cs typeface="Times New Roman" panose="02020603050405020304" pitchFamily="18" charset="0"/>
              </a:rPr>
              <a:t>DS</a:t>
            </a:r>
            <a:r>
              <a:rPr lang="en-US" altLang="en-US" sz="2248" baseline="-25000" dirty="0">
                <a:solidFill>
                  <a:srgbClr val="002060"/>
                </a:solidFill>
                <a:latin typeface="Times New Roman" panose="02020603050405020304" pitchFamily="18" charset="0"/>
                <a:cs typeface="Times New Roman" panose="02020603050405020304" pitchFamily="18" charset="0"/>
              </a:rPr>
              <a:t> </a:t>
            </a:r>
            <a:r>
              <a:rPr lang="en-US" altLang="en-US" sz="2248" dirty="0">
                <a:solidFill>
                  <a:srgbClr val="002060"/>
                </a:solidFill>
                <a:latin typeface="Times New Roman" panose="02020603050405020304" pitchFamily="18" charset="0"/>
                <a:cs typeface="Times New Roman" panose="02020603050405020304" pitchFamily="18" charset="0"/>
              </a:rPr>
              <a:t>-</a:t>
            </a:r>
            <a:r>
              <a:rPr lang="en-US" altLang="en-US" sz="2248" i="1" dirty="0" err="1">
                <a:solidFill>
                  <a:srgbClr val="002060"/>
                </a:solidFill>
                <a:latin typeface="Times New Roman" panose="02020603050405020304" pitchFamily="18" charset="0"/>
                <a:cs typeface="Times New Roman" panose="02020603050405020304" pitchFamily="18" charset="0"/>
              </a:rPr>
              <a:t>V</a:t>
            </a:r>
            <a:r>
              <a:rPr lang="en-US" altLang="en-US" sz="2248" i="1" baseline="-25000" dirty="0" err="1">
                <a:solidFill>
                  <a:srgbClr val="002060"/>
                </a:solidFill>
                <a:latin typeface="Times New Roman" panose="02020603050405020304" pitchFamily="18" charset="0"/>
                <a:cs typeface="Times New Roman" panose="02020603050405020304" pitchFamily="18" charset="0"/>
              </a:rPr>
              <a:t>sat</a:t>
            </a:r>
            <a:r>
              <a:rPr lang="en-US" altLang="en-US" sz="2248" dirty="0">
                <a:solidFill>
                  <a:srgbClr val="002060"/>
                </a:solidFill>
                <a:latin typeface="Times New Roman" panose="02020603050405020304" pitchFamily="18" charset="0"/>
                <a:cs typeface="Times New Roman" panose="02020603050405020304" pitchFamily="18" charset="0"/>
              </a:rPr>
              <a:t>]/[</a:t>
            </a:r>
            <a:r>
              <a:rPr lang="el-GR" altLang="en-US" sz="2248" dirty="0">
                <a:solidFill>
                  <a:srgbClr val="002060"/>
                </a:solidFill>
                <a:latin typeface="Times New Roman" panose="02020603050405020304" pitchFamily="18" charset="0"/>
                <a:cs typeface="Times New Roman" panose="02020603050405020304" pitchFamily="18" charset="0"/>
              </a:rPr>
              <a:t>Δ</a:t>
            </a:r>
            <a:r>
              <a:rPr lang="en-US" altLang="en-US" sz="2248" i="1" dirty="0">
                <a:solidFill>
                  <a:srgbClr val="002060"/>
                </a:solidFill>
                <a:latin typeface="Times New Roman" panose="02020603050405020304" pitchFamily="18" charset="0"/>
                <a:cs typeface="Times New Roman" panose="02020603050405020304" pitchFamily="18" charset="0"/>
              </a:rPr>
              <a:t>L</a:t>
            </a:r>
            <a:r>
              <a:rPr lang="en-US" altLang="en-US" sz="2248" dirty="0">
                <a:solidFill>
                  <a:srgbClr val="002060"/>
                </a:solidFill>
                <a:latin typeface="Times New Roman" panose="02020603050405020304" pitchFamily="18" charset="0"/>
                <a:cs typeface="Times New Roman" panose="02020603050405020304" pitchFamily="18" charset="0"/>
              </a:rPr>
              <a:t>]).</a:t>
            </a:r>
          </a:p>
          <a:p>
            <a:pPr marL="0" indent="0" algn="just">
              <a:lnSpc>
                <a:spcPct val="100000"/>
              </a:lnSpc>
              <a:spcBef>
                <a:spcPct val="0"/>
              </a:spcBef>
              <a:buNone/>
            </a:pPr>
            <a:endParaRPr lang="en-US" altLang="en-US" sz="2248" dirty="0">
              <a:solidFill>
                <a:srgbClr val="002060"/>
              </a:solidFill>
              <a:latin typeface="Times New Roman" panose="02020603050405020304" pitchFamily="18" charset="0"/>
              <a:cs typeface="Times New Roman" panose="02020603050405020304" pitchFamily="18" charset="0"/>
            </a:endParaRPr>
          </a:p>
          <a:p>
            <a:pPr algn="just">
              <a:lnSpc>
                <a:spcPct val="100000"/>
              </a:lnSpc>
              <a:spcBef>
                <a:spcPct val="0"/>
              </a:spcBef>
            </a:pPr>
            <a:r>
              <a:rPr lang="en-US" altLang="en-US" sz="2248" dirty="0">
                <a:solidFill>
                  <a:srgbClr val="002060"/>
                </a:solidFill>
                <a:latin typeface="Times New Roman" panose="02020603050405020304" pitchFamily="18" charset="0"/>
                <a:cs typeface="Times New Roman" panose="02020603050405020304" pitchFamily="18" charset="0"/>
              </a:rPr>
              <a:t>In this case, </a:t>
            </a:r>
            <a:r>
              <a:rPr lang="en-US" altLang="en-US" sz="2248" i="1" dirty="0">
                <a:solidFill>
                  <a:srgbClr val="002060"/>
                </a:solidFill>
                <a:latin typeface="Times New Roman" panose="02020603050405020304" pitchFamily="18" charset="0"/>
                <a:cs typeface="Times New Roman" panose="02020603050405020304" pitchFamily="18" charset="0"/>
              </a:rPr>
              <a:t>I</a:t>
            </a:r>
            <a:r>
              <a:rPr lang="en-US" altLang="en-US" sz="2248" i="1" baseline="-25000" dirty="0">
                <a:solidFill>
                  <a:srgbClr val="002060"/>
                </a:solidFill>
                <a:latin typeface="Times New Roman" panose="02020603050405020304" pitchFamily="18" charset="0"/>
                <a:cs typeface="Times New Roman" panose="02020603050405020304" pitchFamily="18" charset="0"/>
              </a:rPr>
              <a:t>D</a:t>
            </a:r>
            <a:r>
              <a:rPr lang="en-US" altLang="en-US" sz="2248" dirty="0">
                <a:solidFill>
                  <a:srgbClr val="002060"/>
                </a:solidFill>
                <a:latin typeface="Times New Roman" panose="02020603050405020304" pitchFamily="18" charset="0"/>
                <a:cs typeface="Times New Roman" panose="02020603050405020304" pitchFamily="18" charset="0"/>
              </a:rPr>
              <a:t> increases slightly with </a:t>
            </a:r>
            <a:r>
              <a:rPr lang="en-US" altLang="en-US" sz="2248" i="1" dirty="0">
                <a:solidFill>
                  <a:srgbClr val="002060"/>
                </a:solidFill>
                <a:latin typeface="Times New Roman" panose="02020603050405020304" pitchFamily="18" charset="0"/>
                <a:cs typeface="Times New Roman" panose="02020603050405020304" pitchFamily="18" charset="0"/>
              </a:rPr>
              <a:t>V</a:t>
            </a:r>
            <a:r>
              <a:rPr lang="en-US" altLang="en-US" sz="2248" i="1" baseline="-25000" dirty="0">
                <a:solidFill>
                  <a:srgbClr val="002060"/>
                </a:solidFill>
                <a:latin typeface="Times New Roman" panose="02020603050405020304" pitchFamily="18" charset="0"/>
                <a:cs typeface="Times New Roman" panose="02020603050405020304" pitchFamily="18" charset="0"/>
              </a:rPr>
              <a:t>DS</a:t>
            </a:r>
            <a:r>
              <a:rPr lang="en-US" altLang="en-US" sz="2248" dirty="0">
                <a:solidFill>
                  <a:srgbClr val="002060"/>
                </a:solidFill>
                <a:latin typeface="Times New Roman" panose="02020603050405020304" pitchFamily="18" charset="0"/>
                <a:cs typeface="Times New Roman" panose="02020603050405020304" pitchFamily="18" charset="0"/>
              </a:rPr>
              <a:t>.</a:t>
            </a:r>
          </a:p>
        </p:txBody>
      </p:sp>
      <p:pic>
        <p:nvPicPr>
          <p:cNvPr id="20489"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1177" y="4847073"/>
            <a:ext cx="3979929" cy="280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07143" y="2682021"/>
            <a:ext cx="11617048" cy="830997"/>
          </a:xfrm>
          <a:prstGeom prst="rect">
            <a:avLst/>
          </a:prstGeom>
        </p:spPr>
        <p:txBody>
          <a:bodyPr wrap="square">
            <a:spAutoFit/>
          </a:bodyPr>
          <a:lstStyle/>
          <a:p>
            <a:pPr marL="342900" indent="-342900" algn="just">
              <a:lnSpc>
                <a:spcPct val="100000"/>
              </a:lnSpc>
              <a:spcBef>
                <a:spcPct val="0"/>
              </a:spcBef>
              <a:buFont typeface="Arial" panose="020B0604020202020204" pitchFamily="34" charset="0"/>
              <a:buChar char="•"/>
            </a:pPr>
            <a:r>
              <a:rPr lang="en-US" altLang="en-US" sz="2400" dirty="0">
                <a:solidFill>
                  <a:srgbClr val="002060"/>
                </a:solidFill>
                <a:latin typeface="Times New Roman" panose="02020603050405020304" pitchFamily="18" charset="0"/>
                <a:cs typeface="Times New Roman" panose="02020603050405020304" pitchFamily="18" charset="0"/>
              </a:rPr>
              <a:t>If </a:t>
            </a:r>
            <a:r>
              <a:rPr lang="el-GR" altLang="en-US" sz="2400" dirty="0">
                <a:solidFill>
                  <a:srgbClr val="002060"/>
                </a:solidFill>
                <a:latin typeface="Times New Roman" panose="02020603050405020304" pitchFamily="18" charset="0"/>
                <a:cs typeface="Times New Roman" panose="02020603050405020304" pitchFamily="18" charset="0"/>
              </a:rPr>
              <a:t>Δ</a:t>
            </a:r>
            <a:r>
              <a:rPr lang="en-US" altLang="en-US" sz="2400" i="1" dirty="0">
                <a:solidFill>
                  <a:srgbClr val="002060"/>
                </a:solidFill>
                <a:latin typeface="Times New Roman" panose="02020603050405020304" pitchFamily="18" charset="0"/>
                <a:cs typeface="Times New Roman" panose="02020603050405020304" pitchFamily="18" charset="0"/>
              </a:rPr>
              <a:t>L </a:t>
            </a:r>
            <a:r>
              <a:rPr lang="en-US" altLang="en-US" sz="2400" dirty="0">
                <a:solidFill>
                  <a:srgbClr val="002060"/>
                </a:solidFill>
                <a:latin typeface="Times New Roman" panose="02020603050405020304" pitchFamily="18" charset="0"/>
                <a:cs typeface="Times New Roman" panose="02020603050405020304" pitchFamily="18" charset="0"/>
              </a:rPr>
              <a:t>&lt;&lt;</a:t>
            </a:r>
            <a:r>
              <a:rPr lang="en-US" altLang="en-US" sz="2400" i="1" dirty="0">
                <a:solidFill>
                  <a:srgbClr val="002060"/>
                </a:solidFill>
                <a:latin typeface="Times New Roman" panose="02020603050405020304" pitchFamily="18" charset="0"/>
                <a:cs typeface="Times New Roman" panose="02020603050405020304" pitchFamily="18" charset="0"/>
              </a:rPr>
              <a:t>L</a:t>
            </a:r>
            <a:r>
              <a:rPr lang="en-US" altLang="en-US" sz="2400" dirty="0">
                <a:solidFill>
                  <a:srgbClr val="002060"/>
                </a:solidFill>
                <a:latin typeface="Times New Roman" panose="02020603050405020304" pitchFamily="18" charset="0"/>
                <a:cs typeface="Times New Roman" panose="02020603050405020304" pitchFamily="18" charset="0"/>
              </a:rPr>
              <a:t>, the voltage at the end of the channel will be constant (</a:t>
            </a:r>
            <a:r>
              <a:rPr lang="en-US" altLang="en-US" sz="2400" i="1" dirty="0" err="1">
                <a:solidFill>
                  <a:srgbClr val="002060"/>
                </a:solidFill>
                <a:latin typeface="Times New Roman" panose="02020603050405020304" pitchFamily="18" charset="0"/>
                <a:cs typeface="Times New Roman" panose="02020603050405020304" pitchFamily="18" charset="0"/>
              </a:rPr>
              <a:t>V</a:t>
            </a:r>
            <a:r>
              <a:rPr lang="en-US" altLang="en-US" sz="2400" i="1" baseline="-25000" dirty="0" err="1">
                <a:solidFill>
                  <a:srgbClr val="002060"/>
                </a:solidFill>
                <a:latin typeface="Times New Roman" panose="02020603050405020304" pitchFamily="18" charset="0"/>
                <a:cs typeface="Times New Roman" panose="02020603050405020304" pitchFamily="18" charset="0"/>
              </a:rPr>
              <a:t>sat</a:t>
            </a:r>
            <a:r>
              <a:rPr lang="en-US" altLang="en-US" sz="2400" dirty="0">
                <a:solidFill>
                  <a:srgbClr val="002060"/>
                </a:solidFill>
                <a:latin typeface="Times New Roman" panose="02020603050405020304" pitchFamily="18" charset="0"/>
                <a:cs typeface="Times New Roman" panose="02020603050405020304" pitchFamily="18" charset="0"/>
              </a:rPr>
              <a:t> ) for all </a:t>
            </a:r>
            <a:r>
              <a:rPr lang="en-US" altLang="en-US" sz="2400" i="1" dirty="0">
                <a:solidFill>
                  <a:srgbClr val="002060"/>
                </a:solidFill>
                <a:latin typeface="Times New Roman" panose="02020603050405020304" pitchFamily="18" charset="0"/>
                <a:cs typeface="Times New Roman" panose="02020603050405020304" pitchFamily="18" charset="0"/>
              </a:rPr>
              <a:t>V</a:t>
            </a:r>
            <a:r>
              <a:rPr lang="en-US" altLang="en-US" sz="2400" i="1" baseline="-25000" dirty="0">
                <a:solidFill>
                  <a:srgbClr val="002060"/>
                </a:solidFill>
                <a:latin typeface="Times New Roman" panose="02020603050405020304" pitchFamily="18" charset="0"/>
                <a:cs typeface="Times New Roman" panose="02020603050405020304" pitchFamily="18" charset="0"/>
              </a:rPr>
              <a:t>DS</a:t>
            </a:r>
            <a:r>
              <a:rPr lang="en-US" altLang="en-US" sz="2400" dirty="0">
                <a:solidFill>
                  <a:srgbClr val="002060"/>
                </a:solidFill>
                <a:latin typeface="Times New Roman" panose="02020603050405020304" pitchFamily="18" charset="0"/>
                <a:cs typeface="Times New Roman" panose="02020603050405020304" pitchFamily="18" charset="0"/>
              </a:rPr>
              <a:t>&gt;</a:t>
            </a:r>
            <a:r>
              <a:rPr lang="en-US" altLang="en-US" sz="2400" i="1" dirty="0" err="1">
                <a:solidFill>
                  <a:srgbClr val="002060"/>
                </a:solidFill>
                <a:latin typeface="Times New Roman" panose="02020603050405020304" pitchFamily="18" charset="0"/>
                <a:cs typeface="Times New Roman" panose="02020603050405020304" pitchFamily="18" charset="0"/>
              </a:rPr>
              <a:t>V</a:t>
            </a:r>
            <a:r>
              <a:rPr lang="en-US" altLang="en-US" sz="2400" i="1" baseline="-25000" dirty="0" err="1">
                <a:solidFill>
                  <a:srgbClr val="002060"/>
                </a:solidFill>
                <a:latin typeface="Times New Roman" panose="02020603050405020304" pitchFamily="18" charset="0"/>
                <a:cs typeface="Times New Roman" panose="02020603050405020304" pitchFamily="18" charset="0"/>
              </a:rPr>
              <a:t>sat</a:t>
            </a:r>
            <a:r>
              <a:rPr lang="en-US" altLang="en-US" sz="2400" dirty="0">
                <a:solidFill>
                  <a:srgbClr val="002060"/>
                </a:solidFill>
                <a:latin typeface="Times New Roman" panose="02020603050405020304" pitchFamily="18" charset="0"/>
                <a:cs typeface="Times New Roman" panose="02020603050405020304" pitchFamily="18" charset="0"/>
              </a:rPr>
              <a:t>.  </a:t>
            </a:r>
          </a:p>
          <a:p>
            <a:pPr marL="800100" lvl="1" indent="-342900" algn="just">
              <a:lnSpc>
                <a:spcPct val="100000"/>
              </a:lnSpc>
              <a:spcBef>
                <a:spcPct val="0"/>
              </a:spcBef>
              <a:buFont typeface="Arial" panose="020B0604020202020204" pitchFamily="34" charset="0"/>
              <a:buChar char="•"/>
            </a:pPr>
            <a:r>
              <a:rPr lang="en-US" altLang="en-US" sz="2000" i="1" dirty="0">
                <a:solidFill>
                  <a:srgbClr val="002060"/>
                </a:solidFill>
                <a:latin typeface="Times New Roman" panose="02020603050405020304" pitchFamily="18" charset="0"/>
                <a:cs typeface="Times New Roman" panose="02020603050405020304" pitchFamily="18" charset="0"/>
              </a:rPr>
              <a:t>I</a:t>
            </a:r>
            <a:r>
              <a:rPr lang="en-US" altLang="en-US" sz="2000" i="1" baseline="-25000" dirty="0">
                <a:solidFill>
                  <a:srgbClr val="002060"/>
                </a:solidFill>
                <a:latin typeface="Times New Roman" panose="02020603050405020304" pitchFamily="18" charset="0"/>
                <a:cs typeface="Times New Roman" panose="02020603050405020304" pitchFamily="18" charset="0"/>
              </a:rPr>
              <a:t>D</a:t>
            </a:r>
            <a:r>
              <a:rPr lang="en-US" altLang="en-US" sz="2000" dirty="0">
                <a:solidFill>
                  <a:srgbClr val="002060"/>
                </a:solidFill>
                <a:latin typeface="Times New Roman" panose="02020603050405020304" pitchFamily="18" charset="0"/>
                <a:cs typeface="Times New Roman" panose="02020603050405020304" pitchFamily="18" charset="0"/>
              </a:rPr>
              <a:t> will be </a:t>
            </a:r>
            <a:r>
              <a:rPr lang="en-US" altLang="en-US" sz="2400" dirty="0">
                <a:solidFill>
                  <a:srgbClr val="002060"/>
                </a:solidFill>
                <a:latin typeface="Times New Roman" panose="02020603050405020304" pitchFamily="18" charset="0"/>
                <a:cs typeface="Times New Roman" panose="02020603050405020304" pitchFamily="18" charset="0"/>
              </a:rPr>
              <a:t>constant</a:t>
            </a:r>
            <a:r>
              <a:rPr lang="en-US" altLang="en-US" sz="2000"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1614625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7"/>
                                        </p:tgtEl>
                                        <p:attrNameLst>
                                          <p:attrName>style.visibility</p:attrName>
                                        </p:attrNameLst>
                                      </p:cBhvr>
                                      <p:to>
                                        <p:strVal val="visible"/>
                                      </p:to>
                                    </p:set>
                                    <p:anim calcmode="lin" valueType="num">
                                      <p:cBhvr additive="base">
                                        <p:cTn id="7" dur="500" fill="hold"/>
                                        <p:tgtEl>
                                          <p:spTgt spid="20487"/>
                                        </p:tgtEl>
                                        <p:attrNameLst>
                                          <p:attrName>ppt_x</p:attrName>
                                        </p:attrNameLst>
                                      </p:cBhvr>
                                      <p:tavLst>
                                        <p:tav tm="0">
                                          <p:val>
                                            <p:strVal val="#ppt_x"/>
                                          </p:val>
                                        </p:tav>
                                        <p:tav tm="100000">
                                          <p:val>
                                            <p:strVal val="#ppt_x"/>
                                          </p:val>
                                        </p:tav>
                                      </p:tavLst>
                                    </p:anim>
                                    <p:anim calcmode="lin" valueType="num">
                                      <p:cBhvr additive="base">
                                        <p:cTn id="8"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6"/>
                                        </p:tgtEl>
                                        <p:attrNameLst>
                                          <p:attrName>style.visibility</p:attrName>
                                        </p:attrNameLst>
                                      </p:cBhvr>
                                      <p:to>
                                        <p:strVal val="visible"/>
                                      </p:to>
                                    </p:set>
                                    <p:anim calcmode="lin" valueType="num">
                                      <p:cBhvr additive="base">
                                        <p:cTn id="13" dur="500" fill="hold"/>
                                        <p:tgtEl>
                                          <p:spTgt spid="20486"/>
                                        </p:tgtEl>
                                        <p:attrNameLst>
                                          <p:attrName>ppt_x</p:attrName>
                                        </p:attrNameLst>
                                      </p:cBhvr>
                                      <p:tavLst>
                                        <p:tav tm="0">
                                          <p:val>
                                            <p:strVal val="#ppt_x"/>
                                          </p:val>
                                        </p:tav>
                                        <p:tav tm="100000">
                                          <p:val>
                                            <p:strVal val="#ppt_x"/>
                                          </p:val>
                                        </p:tav>
                                      </p:tavLst>
                                    </p:anim>
                                    <p:anim calcmode="lin" valueType="num">
                                      <p:cBhvr additive="base">
                                        <p:cTn id="14" dur="500" fill="hold"/>
                                        <p:tgtEl>
                                          <p:spTgt spid="2048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8"/>
                                        </p:tgtEl>
                                        <p:attrNameLst>
                                          <p:attrName>style.visibility</p:attrName>
                                        </p:attrNameLst>
                                      </p:cBhvr>
                                      <p:to>
                                        <p:strVal val="visible"/>
                                      </p:to>
                                    </p:set>
                                    <p:anim calcmode="lin" valueType="num">
                                      <p:cBhvr additive="base">
                                        <p:cTn id="25" dur="500" fill="hold"/>
                                        <p:tgtEl>
                                          <p:spTgt spid="20488"/>
                                        </p:tgtEl>
                                        <p:attrNameLst>
                                          <p:attrName>ppt_x</p:attrName>
                                        </p:attrNameLst>
                                      </p:cBhvr>
                                      <p:tavLst>
                                        <p:tav tm="0">
                                          <p:val>
                                            <p:strVal val="#ppt_x"/>
                                          </p:val>
                                        </p:tav>
                                        <p:tav tm="100000">
                                          <p:val>
                                            <p:strVal val="#ppt_x"/>
                                          </p:val>
                                        </p:tav>
                                      </p:tavLst>
                                    </p:anim>
                                    <p:anim calcmode="lin" valueType="num">
                                      <p:cBhvr additive="base">
                                        <p:cTn id="26" dur="500" fill="hold"/>
                                        <p:tgtEl>
                                          <p:spTgt spid="2048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489"/>
                                        </p:tgtEl>
                                        <p:attrNameLst>
                                          <p:attrName>style.visibility</p:attrName>
                                        </p:attrNameLst>
                                      </p:cBhvr>
                                      <p:to>
                                        <p:strVal val="visible"/>
                                      </p:to>
                                    </p:set>
                                    <p:anim calcmode="lin" valueType="num">
                                      <p:cBhvr additive="base">
                                        <p:cTn id="31" dur="500" fill="hold"/>
                                        <p:tgtEl>
                                          <p:spTgt spid="20489"/>
                                        </p:tgtEl>
                                        <p:attrNameLst>
                                          <p:attrName>ppt_x</p:attrName>
                                        </p:attrNameLst>
                                      </p:cBhvr>
                                      <p:tavLst>
                                        <p:tav tm="0">
                                          <p:val>
                                            <p:strVal val="#ppt_x"/>
                                          </p:val>
                                        </p:tav>
                                        <p:tav tm="100000">
                                          <p:val>
                                            <p:strVal val="#ppt_x"/>
                                          </p:val>
                                        </p:tav>
                                      </p:tavLst>
                                    </p:anim>
                                    <p:anim calcmode="lin" valueType="num">
                                      <p:cBhvr additive="base">
                                        <p:cTn id="32" dur="500" fill="hold"/>
                                        <p:tgtEl>
                                          <p:spTgt spid="204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p:bldP spid="20488" grpId="0"/>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0478" y="1679801"/>
            <a:ext cx="8457613" cy="1266599"/>
          </a:xfrm>
          <a:prstGeom prst="rect">
            <a:avLst/>
          </a:prstGeom>
        </p:spPr>
      </p:pic>
      <p:pic>
        <p:nvPicPr>
          <p:cNvPr id="3" name="Picture 2"/>
          <p:cNvPicPr>
            <a:picLocks noChangeAspect="1"/>
          </p:cNvPicPr>
          <p:nvPr/>
        </p:nvPicPr>
        <p:blipFill>
          <a:blip r:embed="rId3"/>
          <a:stretch>
            <a:fillRect/>
          </a:stretch>
        </p:blipFill>
        <p:spPr>
          <a:xfrm>
            <a:off x="981685" y="2946400"/>
            <a:ext cx="10301807" cy="3628571"/>
          </a:xfrm>
          <a:prstGeom prst="rect">
            <a:avLst/>
          </a:prstGeom>
        </p:spPr>
      </p:pic>
      <p:sp>
        <p:nvSpPr>
          <p:cNvPr id="4" name="Slide Number Placeholder 3"/>
          <p:cNvSpPr>
            <a:spLocks noGrp="1"/>
          </p:cNvSpPr>
          <p:nvPr>
            <p:ph type="sldNum" sz="quarter" idx="12"/>
          </p:nvPr>
        </p:nvSpPr>
        <p:spPr/>
        <p:txBody>
          <a:bodyPr/>
          <a:lstStyle/>
          <a:p>
            <a:fld id="{BC9AEAF6-A69E-465E-A28F-A9769C2EDB3D}" type="slidenum">
              <a:rPr lang="en-IN" smtClean="0"/>
              <a:pPr/>
              <a:t>190</a:t>
            </a:fld>
            <a:endParaRPr lang="en-IN"/>
          </a:p>
        </p:txBody>
      </p:sp>
      <p:sp>
        <p:nvSpPr>
          <p:cNvPr id="5" name="Date Placeholder 4"/>
          <p:cNvSpPr>
            <a:spLocks noGrp="1"/>
          </p:cNvSpPr>
          <p:nvPr>
            <p:ph type="dt" sz="half" idx="10"/>
          </p:nvPr>
        </p:nvSpPr>
        <p:spPr/>
        <p:txBody>
          <a:bodyPr/>
          <a:lstStyle/>
          <a:p>
            <a:fld id="{FF279799-02E4-4353-A242-D085C70F4E97}" type="datetime1">
              <a:rPr lang="en-IN" smtClean="0"/>
              <a:t>11-01-2024</a:t>
            </a:fld>
            <a:endParaRPr lang="en-IN"/>
          </a:p>
        </p:txBody>
      </p:sp>
    </p:spTree>
    <p:extLst>
      <p:ext uri="{BB962C8B-B14F-4D97-AF65-F5344CB8AC3E}">
        <p14:creationId xmlns:p14="http://schemas.microsoft.com/office/powerpoint/2010/main" val="189538604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idx="4294967295"/>
          </p:nvPr>
        </p:nvSpPr>
        <p:spPr>
          <a:xfrm>
            <a:off x="2259828" y="907486"/>
            <a:ext cx="8874562" cy="621413"/>
          </a:xfr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altLang="hi-IN" sz="4495" dirty="0">
                <a:solidFill>
                  <a:schemeClr val="bg1"/>
                </a:solidFill>
                <a:latin typeface="Times" panose="02020603050405020304" pitchFamily="18" charset="0"/>
                <a:cs typeface="Times" panose="02020603050405020304" pitchFamily="18" charset="0"/>
              </a:rPr>
              <a:t>Numerical-1</a:t>
            </a:r>
          </a:p>
        </p:txBody>
      </p:sp>
      <p:sp>
        <p:nvSpPr>
          <p:cNvPr id="6" name="Rectangle 5"/>
          <p:cNvSpPr/>
          <p:nvPr/>
        </p:nvSpPr>
        <p:spPr>
          <a:xfrm>
            <a:off x="414114" y="1936552"/>
            <a:ext cx="11710761" cy="847027"/>
          </a:xfrm>
          <a:prstGeom prst="rect">
            <a:avLst/>
          </a:prstGeom>
        </p:spPr>
        <p:txBody>
          <a:bodyPr wrap="square">
            <a:spAutoFit/>
          </a:bodyPr>
          <a:lstStyle/>
          <a:p>
            <a:r>
              <a:rPr lang="en-IN" sz="2452" dirty="0">
                <a:latin typeface="Times" panose="02020603050405020304" pitchFamily="18" charset="0"/>
                <a:cs typeface="Times" panose="02020603050405020304" pitchFamily="18" charset="0"/>
              </a:rPr>
              <a:t>Assume that the Electromigration </a:t>
            </a:r>
            <a:r>
              <a:rPr lang="en-US" sz="2452" dirty="0">
                <a:latin typeface="Times" panose="02020603050405020304" pitchFamily="18" charset="0"/>
                <a:cs typeface="Times" panose="02020603050405020304" pitchFamily="18" charset="0"/>
              </a:rPr>
              <a:t>rule is J</a:t>
            </a:r>
            <a:r>
              <a:rPr lang="en-US" sz="2452" baseline="-25000" dirty="0">
                <a:latin typeface="Times" panose="02020603050405020304" pitchFamily="18" charset="0"/>
                <a:cs typeface="Times" panose="02020603050405020304" pitchFamily="18" charset="0"/>
              </a:rPr>
              <a:t>AL</a:t>
            </a:r>
            <a:r>
              <a:rPr lang="en-US" sz="2452" dirty="0">
                <a:latin typeface="Times" panose="02020603050405020304" pitchFamily="18" charset="0"/>
                <a:cs typeface="Times" panose="02020603050405020304" pitchFamily="18" charset="0"/>
              </a:rPr>
              <a:t> = 1.0 mA/</a:t>
            </a:r>
            <a:r>
              <a:rPr lang="el-GR" sz="2452" dirty="0">
                <a:latin typeface="Times" panose="02020603050405020304" pitchFamily="18" charset="0"/>
                <a:cs typeface="Times" panose="02020603050405020304" pitchFamily="18" charset="0"/>
              </a:rPr>
              <a:t>μ</a:t>
            </a:r>
            <a:r>
              <a:rPr lang="en-US" sz="2452" dirty="0">
                <a:latin typeface="Times" panose="02020603050405020304" pitchFamily="18" charset="0"/>
                <a:cs typeface="Times" panose="02020603050405020304" pitchFamily="18" charset="0"/>
              </a:rPr>
              <a:t>m and V</a:t>
            </a:r>
            <a:r>
              <a:rPr lang="en-US" sz="2452" baseline="-25000" dirty="0">
                <a:latin typeface="Times" panose="02020603050405020304" pitchFamily="18" charset="0"/>
                <a:cs typeface="Times" panose="02020603050405020304" pitchFamily="18" charset="0"/>
              </a:rPr>
              <a:t>DD</a:t>
            </a:r>
            <a:r>
              <a:rPr lang="en-US" sz="2452" dirty="0">
                <a:latin typeface="Times" panose="02020603050405020304" pitchFamily="18" charset="0"/>
                <a:cs typeface="Times" panose="02020603050405020304" pitchFamily="18" charset="0"/>
              </a:rPr>
              <a:t> = 1.8 V.</a:t>
            </a:r>
          </a:p>
          <a:p>
            <a:r>
              <a:rPr lang="en-US" sz="2452" dirty="0">
                <a:latin typeface="Times" panose="02020603050405020304" pitchFamily="18" charset="0"/>
                <a:cs typeface="Times" panose="02020603050405020304" pitchFamily="18" charset="0"/>
              </a:rPr>
              <a:t> Find the required power with a 500 MHz clock buffer that drives 5-pF on-chip capacitance.</a:t>
            </a:r>
          </a:p>
        </p:txBody>
      </p:sp>
      <p:sp>
        <p:nvSpPr>
          <p:cNvPr id="4" name="Slide Number Placeholder 3"/>
          <p:cNvSpPr>
            <a:spLocks noGrp="1"/>
          </p:cNvSpPr>
          <p:nvPr>
            <p:ph type="sldNum" sz="quarter" idx="12"/>
          </p:nvPr>
        </p:nvSpPr>
        <p:spPr/>
        <p:txBody>
          <a:bodyPr/>
          <a:lstStyle/>
          <a:p>
            <a:fld id="{BC9AEAF6-A69E-465E-A28F-A9769C2EDB3D}" type="slidenum">
              <a:rPr lang="en-IN" smtClean="0"/>
              <a:pPr/>
              <a:t>191</a:t>
            </a:fld>
            <a:endParaRPr lang="en-IN"/>
          </a:p>
        </p:txBody>
      </p:sp>
      <p:sp>
        <p:nvSpPr>
          <p:cNvPr id="5" name="Date Placeholder 4"/>
          <p:cNvSpPr>
            <a:spLocks noGrp="1"/>
          </p:cNvSpPr>
          <p:nvPr>
            <p:ph type="dt" sz="half" idx="10"/>
          </p:nvPr>
        </p:nvSpPr>
        <p:spPr/>
        <p:txBody>
          <a:bodyPr/>
          <a:lstStyle/>
          <a:p>
            <a:fld id="{D3D9A8A1-7F41-4D56-A718-500894A863EC}" type="datetime1">
              <a:rPr lang="en-IN" smtClean="0"/>
              <a:t>11-01-2024</a:t>
            </a:fld>
            <a:endParaRPr lang="en-IN"/>
          </a:p>
        </p:txBody>
      </p:sp>
    </p:spTree>
    <p:extLst>
      <p:ext uri="{BB962C8B-B14F-4D97-AF65-F5344CB8AC3E}">
        <p14:creationId xmlns:p14="http://schemas.microsoft.com/office/powerpoint/2010/main" val="85155737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idx="4294967295"/>
          </p:nvPr>
        </p:nvSpPr>
        <p:spPr>
          <a:xfrm>
            <a:off x="2259828" y="907486"/>
            <a:ext cx="8874562" cy="621413"/>
          </a:xfr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altLang="hi-IN" sz="4495" dirty="0">
                <a:solidFill>
                  <a:schemeClr val="bg1"/>
                </a:solidFill>
                <a:latin typeface="Times" panose="02020603050405020304" pitchFamily="18" charset="0"/>
                <a:cs typeface="Times" panose="02020603050405020304" pitchFamily="18" charset="0"/>
              </a:rPr>
              <a:t>Solution-1</a:t>
            </a:r>
          </a:p>
        </p:txBody>
      </p:sp>
      <p:sp>
        <p:nvSpPr>
          <p:cNvPr id="6" name="Rectangle 5"/>
          <p:cNvSpPr/>
          <p:nvPr/>
        </p:nvSpPr>
        <p:spPr>
          <a:xfrm>
            <a:off x="414114" y="1936552"/>
            <a:ext cx="11710761" cy="469680"/>
          </a:xfrm>
          <a:prstGeom prst="rect">
            <a:avLst/>
          </a:prstGeom>
        </p:spPr>
        <p:txBody>
          <a:bodyPr wrap="square">
            <a:spAutoFit/>
          </a:bodyPr>
          <a:lstStyle/>
          <a:p>
            <a:r>
              <a:rPr lang="en-US" sz="2452" dirty="0">
                <a:latin typeface="Times" panose="02020603050405020304" pitchFamily="18" charset="0"/>
                <a:cs typeface="Times" panose="02020603050405020304" pitchFamily="18" charset="0"/>
              </a:rPr>
              <a:t>The power dissipation of the clock buffer can be obtained using the expression given below</a:t>
            </a:r>
            <a:endParaRPr lang="hi-IN" sz="2452" dirty="0">
              <a:latin typeface="Times" panose="02020603050405020304" pitchFamily="18" charset="0"/>
            </a:endParaRPr>
          </a:p>
        </p:txBody>
      </p:sp>
      <p:graphicFrame>
        <p:nvGraphicFramePr>
          <p:cNvPr id="2" name="Object 1"/>
          <p:cNvGraphicFramePr>
            <a:graphicFrameLocks noChangeAspect="1"/>
          </p:cNvGraphicFramePr>
          <p:nvPr/>
        </p:nvGraphicFramePr>
        <p:xfrm>
          <a:off x="3954953" y="2918406"/>
          <a:ext cx="2056459" cy="620818"/>
        </p:xfrm>
        <a:graphic>
          <a:graphicData uri="http://schemas.openxmlformats.org/presentationml/2006/ole">
            <mc:AlternateContent xmlns:mc="http://schemas.openxmlformats.org/markup-compatibility/2006">
              <mc:Choice xmlns:v="urn:schemas-microsoft-com:vml" Requires="v">
                <p:oleObj name="Equation" r:id="rId3" imgW="672840" imgH="203040" progId="">
                  <p:embed/>
                </p:oleObj>
              </mc:Choice>
              <mc:Fallback>
                <p:oleObj name="Equation" r:id="rId3" imgW="672840" imgH="203040" progId="">
                  <p:embed/>
                  <p:pic>
                    <p:nvPicPr>
                      <p:cNvPr id="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953" y="2918406"/>
                        <a:ext cx="2056459" cy="620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p:nvPicPr>
        <p:blipFill rotWithShape="1">
          <a:blip r:embed="rId5"/>
          <a:srcRect b="45938"/>
          <a:stretch/>
        </p:blipFill>
        <p:spPr>
          <a:xfrm>
            <a:off x="4279314" y="4145342"/>
            <a:ext cx="5094505" cy="474788"/>
          </a:xfrm>
          <a:prstGeom prst="rect">
            <a:avLst/>
          </a:prstGeom>
        </p:spPr>
      </p:pic>
      <p:pic>
        <p:nvPicPr>
          <p:cNvPr id="7" name="Picture 6"/>
          <p:cNvPicPr>
            <a:picLocks noChangeAspect="1"/>
          </p:cNvPicPr>
          <p:nvPr/>
        </p:nvPicPr>
        <p:blipFill rotWithShape="1">
          <a:blip r:embed="rId5"/>
          <a:srcRect t="45995"/>
          <a:stretch/>
        </p:blipFill>
        <p:spPr>
          <a:xfrm>
            <a:off x="4279314" y="5039224"/>
            <a:ext cx="5094505" cy="474291"/>
          </a:xfrm>
          <a:prstGeom prst="rect">
            <a:avLst/>
          </a:prstGeom>
        </p:spPr>
      </p:pic>
      <p:sp>
        <p:nvSpPr>
          <p:cNvPr id="8" name="Slide Number Placeholder 7"/>
          <p:cNvSpPr>
            <a:spLocks noGrp="1"/>
          </p:cNvSpPr>
          <p:nvPr>
            <p:ph type="sldNum" sz="quarter" idx="12"/>
          </p:nvPr>
        </p:nvSpPr>
        <p:spPr/>
        <p:txBody>
          <a:bodyPr/>
          <a:lstStyle/>
          <a:p>
            <a:fld id="{BC9AEAF6-A69E-465E-A28F-A9769C2EDB3D}" type="slidenum">
              <a:rPr lang="en-IN" smtClean="0"/>
              <a:pPr/>
              <a:t>192</a:t>
            </a:fld>
            <a:endParaRPr lang="en-IN"/>
          </a:p>
        </p:txBody>
      </p:sp>
      <p:sp>
        <p:nvSpPr>
          <p:cNvPr id="9" name="Date Placeholder 8"/>
          <p:cNvSpPr>
            <a:spLocks noGrp="1"/>
          </p:cNvSpPr>
          <p:nvPr>
            <p:ph type="dt" sz="half" idx="10"/>
          </p:nvPr>
        </p:nvSpPr>
        <p:spPr/>
        <p:txBody>
          <a:bodyPr/>
          <a:lstStyle/>
          <a:p>
            <a:fld id="{C8AAA7D7-5AF0-4304-A899-FB8F25B14C02}" type="datetime1">
              <a:rPr lang="en-IN" smtClean="0"/>
              <a:t>11-01-2024</a:t>
            </a:fld>
            <a:endParaRPr lang="en-IN"/>
          </a:p>
        </p:txBody>
      </p:sp>
    </p:spTree>
    <p:extLst>
      <p:ext uri="{BB962C8B-B14F-4D97-AF65-F5344CB8AC3E}">
        <p14:creationId xmlns:p14="http://schemas.microsoft.com/office/powerpoint/2010/main" val="92927219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idx="4294967295"/>
          </p:nvPr>
        </p:nvSpPr>
        <p:spPr>
          <a:xfrm>
            <a:off x="2250486" y="907991"/>
            <a:ext cx="8874562" cy="692644"/>
          </a:xfr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altLang="hi-IN" sz="4495" dirty="0">
                <a:solidFill>
                  <a:schemeClr val="bg1">
                    <a:lumMod val="95000"/>
                  </a:schemeClr>
                </a:solidFill>
                <a:latin typeface="Times" panose="02020603050405020304" pitchFamily="18" charset="0"/>
                <a:cs typeface="Times" panose="02020603050405020304" pitchFamily="18" charset="0"/>
              </a:rPr>
              <a:t>Numerical-2</a:t>
            </a:r>
          </a:p>
        </p:txBody>
      </p:sp>
      <p:sp>
        <p:nvSpPr>
          <p:cNvPr id="2" name="Rectangle 1"/>
          <p:cNvSpPr/>
          <p:nvPr/>
        </p:nvSpPr>
        <p:spPr>
          <a:xfrm>
            <a:off x="373664" y="1746508"/>
            <a:ext cx="11637020" cy="2859757"/>
          </a:xfrm>
          <a:prstGeom prst="rect">
            <a:avLst/>
          </a:prstGeom>
        </p:spPr>
        <p:txBody>
          <a:bodyPr wrap="square">
            <a:spAutoFit/>
          </a:bodyPr>
          <a:lstStyle/>
          <a:p>
            <a:r>
              <a:rPr lang="en-IN" sz="2248" dirty="0">
                <a:latin typeface="Times" panose="02020603050405020304" pitchFamily="18" charset="0"/>
                <a:cs typeface="Times" panose="02020603050405020304" pitchFamily="18" charset="0"/>
              </a:rPr>
              <a:t>As illustrated </a:t>
            </a:r>
            <a:r>
              <a:rPr lang="en-US" sz="2248" dirty="0">
                <a:latin typeface="Times" panose="02020603050405020304" pitchFamily="18" charset="0"/>
                <a:cs typeface="Times" panose="02020603050405020304" pitchFamily="18" charset="0"/>
              </a:rPr>
              <a:t>in Figure 1, suppose that a system with a switching capacitance of 500 pF, operating</a:t>
            </a:r>
          </a:p>
          <a:p>
            <a:r>
              <a:rPr lang="en-US" sz="2248" dirty="0">
                <a:latin typeface="Times" panose="02020603050405020304" pitchFamily="18" charset="0"/>
                <a:cs typeface="Times" panose="02020603050405020304" pitchFamily="18" charset="0"/>
              </a:rPr>
              <a:t>at a frequency of 500 MHz, and a supply voltage of 1.8 V can be partitioned into two modules operating at the following conditions.</a:t>
            </a:r>
          </a:p>
          <a:p>
            <a:pPr marL="350307" indent="-350307">
              <a:buFont typeface="Wingdings" panose="05000000000000000000" pitchFamily="2" charset="2"/>
              <a:buChar char="Ø"/>
            </a:pPr>
            <a:r>
              <a:rPr lang="en-US" sz="2248" dirty="0">
                <a:latin typeface="Times" panose="02020603050405020304" pitchFamily="18" charset="0"/>
                <a:cs typeface="Times" panose="02020603050405020304" pitchFamily="18" charset="0"/>
              </a:rPr>
              <a:t> Module one operates at a frequency of 500 MHz and a supply voltage of 1.8 V. The switching capacitance is 300 </a:t>
            </a:r>
            <a:r>
              <a:rPr lang="en-US" sz="2248" dirty="0" err="1">
                <a:latin typeface="Times" panose="02020603050405020304" pitchFamily="18" charset="0"/>
                <a:cs typeface="Times" panose="02020603050405020304" pitchFamily="18" charset="0"/>
              </a:rPr>
              <a:t>pF.</a:t>
            </a:r>
            <a:endParaRPr lang="en-US" sz="2248" dirty="0">
              <a:latin typeface="Times" panose="02020603050405020304" pitchFamily="18" charset="0"/>
              <a:cs typeface="Times" panose="02020603050405020304" pitchFamily="18" charset="0"/>
            </a:endParaRPr>
          </a:p>
          <a:p>
            <a:pPr marL="350307" indent="-350307">
              <a:buFont typeface="Wingdings" panose="05000000000000000000" pitchFamily="2" charset="2"/>
              <a:buChar char="Ø"/>
            </a:pPr>
            <a:r>
              <a:rPr lang="en-US" sz="2248" dirty="0">
                <a:latin typeface="Times" panose="02020603050405020304" pitchFamily="18" charset="0"/>
                <a:cs typeface="Times" panose="02020603050405020304" pitchFamily="18" charset="0"/>
              </a:rPr>
              <a:t> Module two operates at a frequency of 200 MHz and a supply voltage of 1.2 V. The switching capacitance is 200 </a:t>
            </a:r>
            <a:r>
              <a:rPr lang="en-US" sz="2248" dirty="0" err="1">
                <a:latin typeface="Times" panose="02020603050405020304" pitchFamily="18" charset="0"/>
                <a:cs typeface="Times" panose="02020603050405020304" pitchFamily="18" charset="0"/>
              </a:rPr>
              <a:t>pF.</a:t>
            </a:r>
            <a:r>
              <a:rPr lang="en-US" sz="2248" dirty="0">
                <a:latin typeface="Times" panose="02020603050405020304" pitchFamily="18" charset="0"/>
                <a:cs typeface="Times" panose="02020603050405020304" pitchFamily="18" charset="0"/>
              </a:rPr>
              <a:t> </a:t>
            </a:r>
          </a:p>
          <a:p>
            <a:pPr marL="350307" indent="-350307">
              <a:buFont typeface="Wingdings" panose="05000000000000000000" pitchFamily="2" charset="2"/>
              <a:buChar char="Ø"/>
            </a:pPr>
            <a:r>
              <a:rPr lang="en-US" sz="2248" dirty="0">
                <a:latin typeface="Times" panose="02020603050405020304" pitchFamily="18" charset="0"/>
                <a:cs typeface="Times" panose="02020603050405020304" pitchFamily="18" charset="0"/>
              </a:rPr>
              <a:t>Calculate the power saving of the partitioned system.</a:t>
            </a:r>
            <a:endParaRPr lang="hi-IN" sz="2248" dirty="0">
              <a:latin typeface="Times" panose="02020603050405020304" pitchFamily="18" charset="0"/>
            </a:endParaRPr>
          </a:p>
        </p:txBody>
      </p:sp>
      <p:pic>
        <p:nvPicPr>
          <p:cNvPr id="4" name="Picture 3"/>
          <p:cNvPicPr>
            <a:picLocks noChangeAspect="1"/>
          </p:cNvPicPr>
          <p:nvPr/>
        </p:nvPicPr>
        <p:blipFill>
          <a:blip r:embed="rId3"/>
          <a:stretch>
            <a:fillRect/>
          </a:stretch>
        </p:blipFill>
        <p:spPr>
          <a:xfrm>
            <a:off x="2611962" y="4607813"/>
            <a:ext cx="6607275" cy="1905165"/>
          </a:xfrm>
          <a:prstGeom prst="rect">
            <a:avLst/>
          </a:prstGeom>
        </p:spPr>
      </p:pic>
      <p:sp>
        <p:nvSpPr>
          <p:cNvPr id="5" name="Rectangle 4"/>
          <p:cNvSpPr/>
          <p:nvPr/>
        </p:nvSpPr>
        <p:spPr>
          <a:xfrm>
            <a:off x="951956" y="6512978"/>
            <a:ext cx="10831859" cy="383472"/>
          </a:xfrm>
          <a:prstGeom prst="rect">
            <a:avLst/>
          </a:prstGeom>
        </p:spPr>
        <p:txBody>
          <a:bodyPr wrap="square">
            <a:spAutoFit/>
          </a:bodyPr>
          <a:lstStyle/>
          <a:p>
            <a:r>
              <a:rPr lang="en-US" sz="1839" dirty="0">
                <a:solidFill>
                  <a:srgbClr val="FF0000"/>
                </a:solidFill>
                <a:latin typeface="CMSSBX10"/>
              </a:rPr>
              <a:t>Figure 1</a:t>
            </a:r>
            <a:r>
              <a:rPr lang="en-US" sz="1839" dirty="0">
                <a:solidFill>
                  <a:srgbClr val="000000"/>
                </a:solidFill>
                <a:latin typeface="CMR10"/>
              </a:rPr>
              <a:t>: An example of multiple supply voltages: (a) original system; (b) partitioned </a:t>
            </a:r>
            <a:r>
              <a:rPr lang="en-IN" sz="1839" dirty="0">
                <a:solidFill>
                  <a:srgbClr val="000000"/>
                </a:solidFill>
                <a:latin typeface="CMR10"/>
              </a:rPr>
              <a:t>system.</a:t>
            </a:r>
            <a:endParaRPr lang="hi-IN" sz="1839" dirty="0"/>
          </a:p>
        </p:txBody>
      </p:sp>
      <p:sp>
        <p:nvSpPr>
          <p:cNvPr id="6" name="Slide Number Placeholder 5"/>
          <p:cNvSpPr>
            <a:spLocks noGrp="1"/>
          </p:cNvSpPr>
          <p:nvPr>
            <p:ph type="sldNum" sz="quarter" idx="12"/>
          </p:nvPr>
        </p:nvSpPr>
        <p:spPr/>
        <p:txBody>
          <a:bodyPr/>
          <a:lstStyle/>
          <a:p>
            <a:fld id="{BC9AEAF6-A69E-465E-A28F-A9769C2EDB3D}" type="slidenum">
              <a:rPr lang="en-IN" smtClean="0"/>
              <a:pPr/>
              <a:t>193</a:t>
            </a:fld>
            <a:endParaRPr lang="en-IN"/>
          </a:p>
        </p:txBody>
      </p:sp>
      <p:sp>
        <p:nvSpPr>
          <p:cNvPr id="7" name="Date Placeholder 6"/>
          <p:cNvSpPr>
            <a:spLocks noGrp="1"/>
          </p:cNvSpPr>
          <p:nvPr>
            <p:ph type="dt" sz="half" idx="10"/>
          </p:nvPr>
        </p:nvSpPr>
        <p:spPr/>
        <p:txBody>
          <a:bodyPr/>
          <a:lstStyle/>
          <a:p>
            <a:fld id="{0B22CC2D-06B1-409D-B0DB-584844619854}" type="datetime1">
              <a:rPr lang="en-IN" smtClean="0"/>
              <a:t>11-01-2024</a:t>
            </a:fld>
            <a:endParaRPr lang="en-IN"/>
          </a:p>
        </p:txBody>
      </p:sp>
    </p:spTree>
    <p:extLst>
      <p:ext uri="{BB962C8B-B14F-4D97-AF65-F5344CB8AC3E}">
        <p14:creationId xmlns:p14="http://schemas.microsoft.com/office/powerpoint/2010/main" val="96677501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idx="4294967295"/>
          </p:nvPr>
        </p:nvSpPr>
        <p:spPr>
          <a:xfrm>
            <a:off x="2250486" y="945358"/>
            <a:ext cx="8874562" cy="655278"/>
          </a:xfr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altLang="hi-IN" sz="4495" dirty="0">
                <a:solidFill>
                  <a:schemeClr val="bg1">
                    <a:lumMod val="95000"/>
                  </a:schemeClr>
                </a:solidFill>
                <a:latin typeface="Times" panose="02020603050405020304" pitchFamily="18" charset="0"/>
                <a:cs typeface="Times" panose="02020603050405020304" pitchFamily="18" charset="0"/>
              </a:rPr>
              <a:t>Solution-2</a:t>
            </a:r>
          </a:p>
        </p:txBody>
      </p:sp>
      <p:sp>
        <p:nvSpPr>
          <p:cNvPr id="6" name="Rectangle 5"/>
          <p:cNvSpPr/>
          <p:nvPr/>
        </p:nvSpPr>
        <p:spPr>
          <a:xfrm>
            <a:off x="573340" y="1744766"/>
            <a:ext cx="5132727" cy="383472"/>
          </a:xfrm>
          <a:prstGeom prst="rect">
            <a:avLst/>
          </a:prstGeom>
        </p:spPr>
        <p:txBody>
          <a:bodyPr wrap="none">
            <a:spAutoFit/>
          </a:bodyPr>
          <a:lstStyle/>
          <a:p>
            <a:r>
              <a:rPr lang="en-US" sz="1839" dirty="0">
                <a:latin typeface="CMR10"/>
              </a:rPr>
              <a:t>The power dissipation of the original system is</a:t>
            </a:r>
            <a:endParaRPr lang="hi-IN" sz="1839" dirty="0"/>
          </a:p>
        </p:txBody>
      </p:sp>
      <p:pic>
        <p:nvPicPr>
          <p:cNvPr id="7" name="Picture 6"/>
          <p:cNvPicPr>
            <a:picLocks noChangeAspect="1"/>
          </p:cNvPicPr>
          <p:nvPr/>
        </p:nvPicPr>
        <p:blipFill rotWithShape="1">
          <a:blip r:embed="rId3"/>
          <a:srcRect r="20134"/>
          <a:stretch/>
        </p:blipFill>
        <p:spPr>
          <a:xfrm>
            <a:off x="2172638" y="2320904"/>
            <a:ext cx="5746062" cy="796588"/>
          </a:xfrm>
          <a:prstGeom prst="rect">
            <a:avLst/>
          </a:prstGeom>
        </p:spPr>
      </p:pic>
      <p:sp>
        <p:nvSpPr>
          <p:cNvPr id="8" name="Rectangle 7"/>
          <p:cNvSpPr/>
          <p:nvPr/>
        </p:nvSpPr>
        <p:spPr>
          <a:xfrm>
            <a:off x="518847" y="4024056"/>
            <a:ext cx="5655137" cy="383472"/>
          </a:xfrm>
          <a:prstGeom prst="rect">
            <a:avLst/>
          </a:prstGeom>
        </p:spPr>
        <p:txBody>
          <a:bodyPr wrap="none">
            <a:spAutoFit/>
          </a:bodyPr>
          <a:lstStyle/>
          <a:p>
            <a:r>
              <a:rPr lang="en-US" sz="1839" dirty="0">
                <a:latin typeface="CMR10"/>
              </a:rPr>
              <a:t>The power dissipation of module one is found to be</a:t>
            </a:r>
            <a:endParaRPr lang="hi-IN" sz="1839" dirty="0"/>
          </a:p>
        </p:txBody>
      </p:sp>
      <p:pic>
        <p:nvPicPr>
          <p:cNvPr id="9" name="Picture 8"/>
          <p:cNvPicPr>
            <a:picLocks noChangeAspect="1"/>
          </p:cNvPicPr>
          <p:nvPr/>
        </p:nvPicPr>
        <p:blipFill rotWithShape="1">
          <a:blip r:embed="rId4"/>
          <a:srcRect r="22923"/>
          <a:stretch/>
        </p:blipFill>
        <p:spPr>
          <a:xfrm>
            <a:off x="1999416" y="4634966"/>
            <a:ext cx="6820652" cy="489852"/>
          </a:xfrm>
          <a:prstGeom prst="rect">
            <a:avLst/>
          </a:prstGeom>
        </p:spPr>
      </p:pic>
      <p:sp>
        <p:nvSpPr>
          <p:cNvPr id="10" name="Rectangle 9"/>
          <p:cNvSpPr/>
          <p:nvPr/>
        </p:nvSpPr>
        <p:spPr>
          <a:xfrm>
            <a:off x="518847" y="5926032"/>
            <a:ext cx="7535245" cy="383472"/>
          </a:xfrm>
          <a:prstGeom prst="rect">
            <a:avLst/>
          </a:prstGeom>
        </p:spPr>
        <p:txBody>
          <a:bodyPr wrap="square">
            <a:spAutoFit/>
          </a:bodyPr>
          <a:lstStyle/>
          <a:p>
            <a:r>
              <a:rPr lang="en-US" sz="1839" dirty="0">
                <a:latin typeface="CMR10"/>
              </a:rPr>
              <a:t>The power dissipation of module two is calculated as follows</a:t>
            </a:r>
            <a:endParaRPr lang="hi-IN" sz="1839" dirty="0"/>
          </a:p>
        </p:txBody>
      </p:sp>
      <p:pic>
        <p:nvPicPr>
          <p:cNvPr id="15" name="Picture 14"/>
          <p:cNvPicPr>
            <a:picLocks noChangeAspect="1"/>
          </p:cNvPicPr>
          <p:nvPr/>
        </p:nvPicPr>
        <p:blipFill rotWithShape="1">
          <a:blip r:embed="rId3"/>
          <a:srcRect l="79866" t="48078"/>
          <a:stretch/>
        </p:blipFill>
        <p:spPr>
          <a:xfrm>
            <a:off x="2911478" y="3369601"/>
            <a:ext cx="1595800" cy="455630"/>
          </a:xfrm>
          <a:prstGeom prst="rect">
            <a:avLst/>
          </a:prstGeom>
        </p:spPr>
      </p:pic>
      <p:pic>
        <p:nvPicPr>
          <p:cNvPr id="16" name="Picture 15"/>
          <p:cNvPicPr>
            <a:picLocks noChangeAspect="1"/>
          </p:cNvPicPr>
          <p:nvPr/>
        </p:nvPicPr>
        <p:blipFill rotWithShape="1">
          <a:blip r:embed="rId4"/>
          <a:srcRect l="77429"/>
          <a:stretch/>
        </p:blipFill>
        <p:spPr>
          <a:xfrm>
            <a:off x="2849201" y="5323642"/>
            <a:ext cx="1997359" cy="489852"/>
          </a:xfrm>
          <a:prstGeom prst="rect">
            <a:avLst/>
          </a:prstGeom>
        </p:spPr>
      </p:pic>
      <p:pic>
        <p:nvPicPr>
          <p:cNvPr id="17" name="Picture 16"/>
          <p:cNvPicPr>
            <a:picLocks noChangeAspect="1"/>
          </p:cNvPicPr>
          <p:nvPr/>
        </p:nvPicPr>
        <p:blipFill rotWithShape="1">
          <a:blip r:embed="rId5"/>
          <a:srcRect r="23025"/>
          <a:stretch/>
        </p:blipFill>
        <p:spPr>
          <a:xfrm>
            <a:off x="1999416" y="6364273"/>
            <a:ext cx="7164654" cy="570411"/>
          </a:xfrm>
          <a:prstGeom prst="rect">
            <a:avLst/>
          </a:prstGeom>
        </p:spPr>
      </p:pic>
      <p:sp>
        <p:nvSpPr>
          <p:cNvPr id="11" name="Slide Number Placeholder 10"/>
          <p:cNvSpPr>
            <a:spLocks noGrp="1"/>
          </p:cNvSpPr>
          <p:nvPr>
            <p:ph type="sldNum" sz="quarter" idx="12"/>
          </p:nvPr>
        </p:nvSpPr>
        <p:spPr/>
        <p:txBody>
          <a:bodyPr/>
          <a:lstStyle/>
          <a:p>
            <a:fld id="{BC9AEAF6-A69E-465E-A28F-A9769C2EDB3D}" type="slidenum">
              <a:rPr lang="en-IN" smtClean="0"/>
              <a:pPr/>
              <a:t>194</a:t>
            </a:fld>
            <a:endParaRPr lang="en-IN"/>
          </a:p>
        </p:txBody>
      </p:sp>
      <p:sp>
        <p:nvSpPr>
          <p:cNvPr id="12" name="Date Placeholder 11"/>
          <p:cNvSpPr>
            <a:spLocks noGrp="1"/>
          </p:cNvSpPr>
          <p:nvPr>
            <p:ph type="dt" sz="half" idx="10"/>
          </p:nvPr>
        </p:nvSpPr>
        <p:spPr/>
        <p:txBody>
          <a:bodyPr/>
          <a:lstStyle/>
          <a:p>
            <a:fld id="{F699E00F-A2BF-4871-AA6D-454EB148ADC2}" type="datetime1">
              <a:rPr lang="en-IN" smtClean="0"/>
              <a:t>11-01-2024</a:t>
            </a:fld>
            <a:endParaRPr lang="en-IN"/>
          </a:p>
        </p:txBody>
      </p:sp>
    </p:spTree>
    <p:extLst>
      <p:ext uri="{BB962C8B-B14F-4D97-AF65-F5344CB8AC3E}">
        <p14:creationId xmlns:p14="http://schemas.microsoft.com/office/powerpoint/2010/main" val="262159181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idx="4294967295"/>
          </p:nvPr>
        </p:nvSpPr>
        <p:spPr>
          <a:xfrm>
            <a:off x="2250486" y="945358"/>
            <a:ext cx="8874562" cy="655278"/>
          </a:xfr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altLang="hi-IN" sz="4495" dirty="0">
                <a:solidFill>
                  <a:schemeClr val="bg1">
                    <a:lumMod val="95000"/>
                  </a:schemeClr>
                </a:solidFill>
                <a:latin typeface="Times" panose="02020603050405020304" pitchFamily="18" charset="0"/>
                <a:cs typeface="Times" panose="02020603050405020304" pitchFamily="18" charset="0"/>
              </a:rPr>
              <a:t>Solution-2</a:t>
            </a:r>
          </a:p>
        </p:txBody>
      </p:sp>
      <p:pic>
        <p:nvPicPr>
          <p:cNvPr id="11" name="Picture 10"/>
          <p:cNvPicPr>
            <a:picLocks noChangeAspect="1"/>
          </p:cNvPicPr>
          <p:nvPr/>
        </p:nvPicPr>
        <p:blipFill rotWithShape="1">
          <a:blip r:embed="rId3"/>
          <a:srcRect l="77049"/>
          <a:stretch/>
        </p:blipFill>
        <p:spPr>
          <a:xfrm>
            <a:off x="4663036" y="1852616"/>
            <a:ext cx="1977316" cy="527973"/>
          </a:xfrm>
          <a:prstGeom prst="rect">
            <a:avLst/>
          </a:prstGeom>
        </p:spPr>
      </p:pic>
      <p:sp>
        <p:nvSpPr>
          <p:cNvPr id="12" name="Rectangle 11"/>
          <p:cNvSpPr/>
          <p:nvPr/>
        </p:nvSpPr>
        <p:spPr>
          <a:xfrm>
            <a:off x="984034" y="2571842"/>
            <a:ext cx="5306318" cy="383472"/>
          </a:xfrm>
          <a:prstGeom prst="rect">
            <a:avLst/>
          </a:prstGeom>
        </p:spPr>
        <p:txBody>
          <a:bodyPr wrap="none">
            <a:spAutoFit/>
          </a:bodyPr>
          <a:lstStyle/>
          <a:p>
            <a:r>
              <a:rPr lang="en-US" sz="1839" dirty="0">
                <a:latin typeface="CMR10"/>
              </a:rPr>
              <a:t>As a consequence, the power saving is equal to</a:t>
            </a:r>
            <a:endParaRPr lang="hi-IN" sz="1839" dirty="0"/>
          </a:p>
        </p:txBody>
      </p:sp>
      <p:pic>
        <p:nvPicPr>
          <p:cNvPr id="13" name="Picture 12"/>
          <p:cNvPicPr>
            <a:picLocks noChangeAspect="1"/>
          </p:cNvPicPr>
          <p:nvPr/>
        </p:nvPicPr>
        <p:blipFill rotWithShape="1">
          <a:blip r:embed="rId4"/>
          <a:srcRect r="15547"/>
          <a:stretch/>
        </p:blipFill>
        <p:spPr>
          <a:xfrm>
            <a:off x="2464515" y="3271241"/>
            <a:ext cx="6705865" cy="649123"/>
          </a:xfrm>
          <a:prstGeom prst="rect">
            <a:avLst/>
          </a:prstGeom>
        </p:spPr>
      </p:pic>
      <p:pic>
        <p:nvPicPr>
          <p:cNvPr id="14" name="Picture 13"/>
          <p:cNvPicPr>
            <a:picLocks noChangeAspect="1"/>
          </p:cNvPicPr>
          <p:nvPr/>
        </p:nvPicPr>
        <p:blipFill rotWithShape="1">
          <a:blip r:embed="rId4"/>
          <a:srcRect l="84944"/>
          <a:stretch/>
        </p:blipFill>
        <p:spPr>
          <a:xfrm>
            <a:off x="4896578" y="4368884"/>
            <a:ext cx="1195534" cy="649123"/>
          </a:xfrm>
          <a:prstGeom prst="rect">
            <a:avLst/>
          </a:prstGeom>
        </p:spPr>
      </p:pic>
      <p:sp>
        <p:nvSpPr>
          <p:cNvPr id="7" name="Slide Number Placeholder 6"/>
          <p:cNvSpPr>
            <a:spLocks noGrp="1"/>
          </p:cNvSpPr>
          <p:nvPr>
            <p:ph type="sldNum" sz="quarter" idx="12"/>
          </p:nvPr>
        </p:nvSpPr>
        <p:spPr/>
        <p:txBody>
          <a:bodyPr/>
          <a:lstStyle/>
          <a:p>
            <a:fld id="{BC9AEAF6-A69E-465E-A28F-A9769C2EDB3D}" type="slidenum">
              <a:rPr lang="en-IN" smtClean="0"/>
              <a:pPr/>
              <a:t>195</a:t>
            </a:fld>
            <a:endParaRPr lang="en-IN"/>
          </a:p>
        </p:txBody>
      </p:sp>
      <p:sp>
        <p:nvSpPr>
          <p:cNvPr id="8" name="Date Placeholder 7"/>
          <p:cNvSpPr>
            <a:spLocks noGrp="1"/>
          </p:cNvSpPr>
          <p:nvPr>
            <p:ph type="dt" sz="half" idx="10"/>
          </p:nvPr>
        </p:nvSpPr>
        <p:spPr/>
        <p:txBody>
          <a:bodyPr/>
          <a:lstStyle/>
          <a:p>
            <a:fld id="{8F60826D-CB24-47C4-BAD6-B1664165CC39}" type="datetime1">
              <a:rPr lang="en-IN" smtClean="0"/>
              <a:t>11-01-2024</a:t>
            </a:fld>
            <a:endParaRPr lang="en-IN"/>
          </a:p>
        </p:txBody>
      </p:sp>
    </p:spTree>
    <p:extLst>
      <p:ext uri="{BB962C8B-B14F-4D97-AF65-F5344CB8AC3E}">
        <p14:creationId xmlns:p14="http://schemas.microsoft.com/office/powerpoint/2010/main" val="379536074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latin typeface="Times" panose="02020603050405020304" pitchFamily="18" charset="0"/>
                <a:cs typeface="Times" panose="02020603050405020304" pitchFamily="18" charset="0"/>
              </a:rPr>
              <a:t>Sources of Power Dissipations</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196</a:t>
            </a:fld>
            <a:endParaRPr lang="en-IN">
              <a:latin typeface="Times" panose="02020603050405020304" pitchFamily="18" charset="0"/>
              <a:cs typeface="Times" panose="02020603050405020304" pitchFamily="18" charset="0"/>
            </a:endParaRPr>
          </a:p>
        </p:txBody>
      </p:sp>
      <p:sp>
        <p:nvSpPr>
          <p:cNvPr id="10" name="Rectangle 9"/>
          <p:cNvSpPr/>
          <p:nvPr/>
        </p:nvSpPr>
        <p:spPr>
          <a:xfrm>
            <a:off x="471076" y="1337745"/>
            <a:ext cx="3661580" cy="461665"/>
          </a:xfrm>
          <a:prstGeom prst="rect">
            <a:avLst/>
          </a:prstGeom>
        </p:spPr>
        <p:txBody>
          <a:bodyPr wrap="none">
            <a:spAutoFit/>
          </a:bodyPr>
          <a:lstStyle/>
          <a:p>
            <a:pPr marL="342900" indent="-342900">
              <a:buFont typeface="Wingdings" panose="05000000000000000000" pitchFamily="2" charset="2"/>
              <a:buChar char="v"/>
            </a:pPr>
            <a:r>
              <a:rPr lang="en-US" sz="2400" b="1" dirty="0">
                <a:solidFill>
                  <a:srgbClr val="0000FF"/>
                </a:solidFill>
                <a:latin typeface="Times" panose="02020603050405020304" pitchFamily="18" charset="0"/>
                <a:cs typeface="Times" panose="02020603050405020304" pitchFamily="18" charset="0"/>
              </a:rPr>
              <a:t>POWER and ENERGY</a:t>
            </a:r>
          </a:p>
        </p:txBody>
      </p:sp>
      <p:sp>
        <p:nvSpPr>
          <p:cNvPr id="15" name="Rectangle 14"/>
          <p:cNvSpPr/>
          <p:nvPr/>
        </p:nvSpPr>
        <p:spPr>
          <a:xfrm>
            <a:off x="471076" y="1884380"/>
            <a:ext cx="11818460"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Power is the instantaneous power in the device, while energy is the integration of power with time. </a:t>
            </a:r>
          </a:p>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Figure 1.2 illustrates the difference between power energy. </a:t>
            </a:r>
          </a:p>
        </p:txBody>
      </p:sp>
      <p:sp>
        <p:nvSpPr>
          <p:cNvPr id="7" name="Rectangle 6"/>
          <p:cNvSpPr/>
          <p:nvPr/>
        </p:nvSpPr>
        <p:spPr>
          <a:xfrm>
            <a:off x="4621148" y="6405722"/>
            <a:ext cx="3212931" cy="400110"/>
          </a:xfrm>
          <a:prstGeom prst="rect">
            <a:avLst/>
          </a:prstGeom>
        </p:spPr>
        <p:txBody>
          <a:bodyPr wrap="none">
            <a:spAutoFit/>
          </a:bodyPr>
          <a:lstStyle/>
          <a:p>
            <a:r>
              <a:rPr lang="en-US" sz="2000" dirty="0">
                <a:latin typeface="Times" panose="02020603050405020304" pitchFamily="18" charset="0"/>
                <a:cs typeface="Times" panose="02020603050405020304" pitchFamily="18" charset="0"/>
              </a:rPr>
              <a:t>Fig. 1.2 Power versus Energy</a:t>
            </a:r>
          </a:p>
        </p:txBody>
      </p:sp>
      <p:grpSp>
        <p:nvGrpSpPr>
          <p:cNvPr id="3" name="Group 2"/>
          <p:cNvGrpSpPr/>
          <p:nvPr/>
        </p:nvGrpSpPr>
        <p:grpSpPr>
          <a:xfrm>
            <a:off x="424351" y="3274957"/>
            <a:ext cx="5865443" cy="2940517"/>
            <a:chOff x="424351" y="3274957"/>
            <a:chExt cx="5865443" cy="2940517"/>
          </a:xfrm>
        </p:grpSpPr>
        <p:pic>
          <p:nvPicPr>
            <p:cNvPr id="8" name="Picture 7"/>
            <p:cNvPicPr>
              <a:picLocks noChangeAspect="1"/>
            </p:cNvPicPr>
            <p:nvPr/>
          </p:nvPicPr>
          <p:blipFill>
            <a:blip r:embed="rId3"/>
            <a:stretch>
              <a:fillRect/>
            </a:stretch>
          </p:blipFill>
          <p:spPr>
            <a:xfrm>
              <a:off x="424351" y="3274957"/>
              <a:ext cx="5177561" cy="2940517"/>
            </a:xfrm>
            <a:prstGeom prst="rect">
              <a:avLst/>
            </a:prstGeom>
          </p:spPr>
        </p:pic>
        <p:cxnSp>
          <p:nvCxnSpPr>
            <p:cNvPr id="11" name="Straight Arrow Connector 10"/>
            <p:cNvCxnSpPr/>
            <p:nvPr/>
          </p:nvCxnSpPr>
          <p:spPr>
            <a:xfrm flipH="1">
              <a:off x="2257563" y="3711898"/>
              <a:ext cx="950976" cy="1183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21502" y="3326576"/>
              <a:ext cx="3174074" cy="369332"/>
            </a:xfrm>
            <a:prstGeom prst="rect">
              <a:avLst/>
            </a:prstGeom>
            <a:noFill/>
          </p:spPr>
          <p:txBody>
            <a:bodyPr wrap="none" rtlCol="0">
              <a:spAutoFit/>
            </a:bodyPr>
            <a:lstStyle/>
            <a:p>
              <a:r>
                <a:rPr lang="en-US" dirty="0">
                  <a:latin typeface="Times" panose="02020603050405020304" pitchFamily="18" charset="0"/>
                  <a:cs typeface="Times" panose="02020603050405020304" pitchFamily="18" charset="0"/>
                </a:rPr>
                <a:t>Power is the height of the curve</a:t>
              </a:r>
            </a:p>
          </p:txBody>
        </p:sp>
        <p:cxnSp>
          <p:nvCxnSpPr>
            <p:cNvPr id="14" name="Straight Arrow Connector 13"/>
            <p:cNvCxnSpPr/>
            <p:nvPr/>
          </p:nvCxnSpPr>
          <p:spPr>
            <a:xfrm flipH="1">
              <a:off x="3287812" y="4616602"/>
              <a:ext cx="535308" cy="594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56830" y="4233312"/>
              <a:ext cx="3332964" cy="369332"/>
            </a:xfrm>
            <a:prstGeom prst="rect">
              <a:avLst/>
            </a:prstGeom>
            <a:noFill/>
          </p:spPr>
          <p:txBody>
            <a:bodyPr wrap="none" rtlCol="0">
              <a:spAutoFit/>
            </a:bodyPr>
            <a:lstStyle/>
            <a:p>
              <a:r>
                <a:rPr lang="en-US" dirty="0">
                  <a:latin typeface="Times" panose="02020603050405020304" pitchFamily="18" charset="0"/>
                  <a:cs typeface="Times" panose="02020603050405020304" pitchFamily="18" charset="0"/>
                </a:rPr>
                <a:t>Lower power could just be slower</a:t>
              </a:r>
            </a:p>
          </p:txBody>
        </p:sp>
      </p:grpSp>
      <p:pic>
        <p:nvPicPr>
          <p:cNvPr id="17" name="Picture 16"/>
          <p:cNvPicPr>
            <a:picLocks noChangeAspect="1"/>
          </p:cNvPicPr>
          <p:nvPr/>
        </p:nvPicPr>
        <p:blipFill>
          <a:blip r:embed="rId4"/>
          <a:stretch>
            <a:fillRect/>
          </a:stretch>
        </p:blipFill>
        <p:spPr>
          <a:xfrm>
            <a:off x="7218407" y="3398984"/>
            <a:ext cx="5071129" cy="2771264"/>
          </a:xfrm>
          <a:prstGeom prst="rect">
            <a:avLst/>
          </a:prstGeom>
          <a:ln>
            <a:solidFill>
              <a:schemeClr val="accent1"/>
            </a:solidFill>
          </a:ln>
        </p:spPr>
      </p:pic>
    </p:spTree>
    <p:extLst>
      <p:ext uri="{BB962C8B-B14F-4D97-AF65-F5344CB8AC3E}">
        <p14:creationId xmlns:p14="http://schemas.microsoft.com/office/powerpoint/2010/main" val="374807173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7018" y="164839"/>
            <a:ext cx="7365940" cy="799186"/>
          </a:xfr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dirty="0">
                <a:latin typeface="Times" panose="02020603050405020304" pitchFamily="18" charset="0"/>
                <a:cs typeface="Times" panose="02020603050405020304" pitchFamily="18" charset="0"/>
              </a:rPr>
              <a:t>Sources of Power Dissipations</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197</a:t>
            </a:fld>
            <a:endParaRPr lang="en-IN">
              <a:latin typeface="Times" panose="02020603050405020304" pitchFamily="18" charset="0"/>
              <a:cs typeface="Times" panose="02020603050405020304" pitchFamily="18" charset="0"/>
            </a:endParaRPr>
          </a:p>
        </p:txBody>
      </p:sp>
      <p:sp>
        <p:nvSpPr>
          <p:cNvPr id="10" name="Rectangle 9"/>
          <p:cNvSpPr/>
          <p:nvPr/>
        </p:nvSpPr>
        <p:spPr>
          <a:xfrm>
            <a:off x="471077" y="1368458"/>
            <a:ext cx="10238765" cy="461665"/>
          </a:xfrm>
          <a:prstGeom prst="rect">
            <a:avLst/>
          </a:prstGeom>
        </p:spPr>
        <p:txBody>
          <a:bodyPr wrap="none">
            <a:spAutoFit/>
          </a:bodyPr>
          <a:lstStyle/>
          <a:p>
            <a:pPr marL="342900" indent="-342900">
              <a:buFont typeface="Wingdings" panose="05000000000000000000" pitchFamily="2" charset="2"/>
              <a:buChar char="v"/>
            </a:pPr>
            <a:r>
              <a:rPr lang="en-US" sz="2400" b="1" dirty="0">
                <a:solidFill>
                  <a:srgbClr val="0000FF"/>
                </a:solidFill>
                <a:latin typeface="Times" panose="02020603050405020304" pitchFamily="18" charset="0"/>
                <a:cs typeface="Times" panose="02020603050405020304" pitchFamily="18" charset="0"/>
              </a:rPr>
              <a:t>Power dissipation is measured commonly in terms of two types of metrics:</a:t>
            </a:r>
          </a:p>
        </p:txBody>
      </p:sp>
      <p:sp>
        <p:nvSpPr>
          <p:cNvPr id="15" name="Rectangle 14"/>
          <p:cNvSpPr/>
          <p:nvPr/>
        </p:nvSpPr>
        <p:spPr>
          <a:xfrm>
            <a:off x="471077" y="2071132"/>
            <a:ext cx="11434784" cy="1569660"/>
          </a:xfrm>
          <a:prstGeom prst="rect">
            <a:avLst/>
          </a:prstGeom>
        </p:spPr>
        <p:txBody>
          <a:bodyPr wrap="square">
            <a:spAutoFit/>
          </a:bodyPr>
          <a:lstStyle/>
          <a:p>
            <a:pPr marL="285750" indent="-285750" algn="just">
              <a:buFont typeface="Wingdings" panose="05000000000000000000" pitchFamily="2" charset="2"/>
              <a:buChar char="ü"/>
            </a:pPr>
            <a:r>
              <a:rPr lang="en-US" sz="2400" b="1" dirty="0">
                <a:solidFill>
                  <a:srgbClr val="0000FF"/>
                </a:solidFill>
                <a:latin typeface="Times" panose="02020603050405020304" pitchFamily="18" charset="0"/>
                <a:cs typeface="Times" panose="02020603050405020304" pitchFamily="18" charset="0"/>
              </a:rPr>
              <a:t>Peak power: </a:t>
            </a:r>
            <a:r>
              <a:rPr lang="en-US" sz="2400" dirty="0">
                <a:latin typeface="Times" panose="02020603050405020304" pitchFamily="18" charset="0"/>
                <a:cs typeface="Times" panose="02020603050405020304" pitchFamily="18" charset="0"/>
              </a:rPr>
              <a:t>Peak power consumed by a particular device is </a:t>
            </a:r>
            <a:r>
              <a:rPr lang="en-US" sz="2400" dirty="0">
                <a:solidFill>
                  <a:srgbClr val="C00000"/>
                </a:solidFill>
                <a:latin typeface="Times" panose="02020603050405020304" pitchFamily="18" charset="0"/>
                <a:cs typeface="Times" panose="02020603050405020304" pitchFamily="18" charset="0"/>
              </a:rPr>
              <a:t>the highest amount of power it can consume at any time. </a:t>
            </a:r>
          </a:p>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The high value of peak power is generally related to failures like melting of some interconnections and power-line glitches.</a:t>
            </a:r>
          </a:p>
        </p:txBody>
      </p:sp>
      <p:sp>
        <p:nvSpPr>
          <p:cNvPr id="11" name="Rectangle 10"/>
          <p:cNvSpPr/>
          <p:nvPr/>
        </p:nvSpPr>
        <p:spPr>
          <a:xfrm>
            <a:off x="471077" y="4112633"/>
            <a:ext cx="11434784" cy="1200329"/>
          </a:xfrm>
          <a:prstGeom prst="rect">
            <a:avLst/>
          </a:prstGeom>
        </p:spPr>
        <p:txBody>
          <a:bodyPr wrap="square">
            <a:spAutoFit/>
          </a:bodyPr>
          <a:lstStyle/>
          <a:p>
            <a:pPr marL="285750" indent="-285750" algn="just">
              <a:buFont typeface="Wingdings" panose="05000000000000000000" pitchFamily="2" charset="2"/>
              <a:buChar char="ü"/>
            </a:pPr>
            <a:r>
              <a:rPr lang="en-US" sz="2400" b="1" dirty="0">
                <a:solidFill>
                  <a:srgbClr val="0000FF"/>
                </a:solidFill>
                <a:latin typeface="Times" panose="02020603050405020304" pitchFamily="18" charset="0"/>
                <a:cs typeface="Times" panose="02020603050405020304" pitchFamily="18" charset="0"/>
              </a:rPr>
              <a:t>Average power: </a:t>
            </a:r>
            <a:r>
              <a:rPr lang="en-US" sz="2400" dirty="0">
                <a:latin typeface="Times" panose="02020603050405020304" pitchFamily="18" charset="0"/>
                <a:cs typeface="Times" panose="02020603050405020304" pitchFamily="18" charset="0"/>
              </a:rPr>
              <a:t>Average power consumed by a device is </a:t>
            </a:r>
            <a:r>
              <a:rPr lang="en-US" sz="2400" dirty="0">
                <a:solidFill>
                  <a:srgbClr val="C00000"/>
                </a:solidFill>
                <a:latin typeface="Times" panose="02020603050405020304" pitchFamily="18" charset="0"/>
                <a:cs typeface="Times" panose="02020603050405020304" pitchFamily="18" charset="0"/>
              </a:rPr>
              <a:t>the mean of the amount of power it consumes over a time period</a:t>
            </a:r>
            <a:r>
              <a:rPr lang="en-US" sz="2400" dirty="0">
                <a:latin typeface="Times" panose="02020603050405020304" pitchFamily="18" charset="0"/>
                <a:cs typeface="Times" panose="02020603050405020304" pitchFamily="18" charset="0"/>
              </a:rPr>
              <a:t>. </a:t>
            </a:r>
          </a:p>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High values of average power lead to problems in packaging and cooling of VLSI chips.</a:t>
            </a:r>
          </a:p>
        </p:txBody>
      </p:sp>
    </p:spTree>
    <p:extLst>
      <p:ext uri="{BB962C8B-B14F-4D97-AF65-F5344CB8AC3E}">
        <p14:creationId xmlns:p14="http://schemas.microsoft.com/office/powerpoint/2010/main" val="27093746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1"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dirty="0">
                <a:latin typeface="Times" panose="02020603050405020304" pitchFamily="18" charset="0"/>
                <a:cs typeface="Times" panose="02020603050405020304" pitchFamily="18" charset="0"/>
              </a:rPr>
              <a:t>Type of Power</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198</a:t>
            </a:fld>
            <a:endParaRPr lang="en-IN">
              <a:latin typeface="Times" panose="02020603050405020304" pitchFamily="18" charset="0"/>
              <a:cs typeface="Times" panose="02020603050405020304" pitchFamily="18" charset="0"/>
            </a:endParaRPr>
          </a:p>
        </p:txBody>
      </p:sp>
      <p:pic>
        <p:nvPicPr>
          <p:cNvPr id="3" name="Picture 2"/>
          <p:cNvPicPr>
            <a:picLocks noChangeAspect="1"/>
          </p:cNvPicPr>
          <p:nvPr/>
        </p:nvPicPr>
        <p:blipFill>
          <a:blip r:embed="rId3"/>
          <a:stretch>
            <a:fillRect/>
          </a:stretch>
        </p:blipFill>
        <p:spPr>
          <a:xfrm>
            <a:off x="596149" y="1491883"/>
            <a:ext cx="11600995" cy="5654965"/>
          </a:xfrm>
          <a:prstGeom prst="rect">
            <a:avLst/>
          </a:prstGeom>
        </p:spPr>
      </p:pic>
    </p:spTree>
    <p:extLst>
      <p:ext uri="{BB962C8B-B14F-4D97-AF65-F5344CB8AC3E}">
        <p14:creationId xmlns:p14="http://schemas.microsoft.com/office/powerpoint/2010/main" val="6326608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dirty="0">
                <a:latin typeface="Times" panose="02020603050405020304" pitchFamily="18" charset="0"/>
                <a:cs typeface="Times" panose="02020603050405020304" pitchFamily="18" charset="0"/>
              </a:rPr>
              <a:t>Type of Power</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199</a:t>
            </a:fld>
            <a:endParaRPr lang="en-IN">
              <a:latin typeface="Times" panose="02020603050405020304" pitchFamily="18" charset="0"/>
              <a:cs typeface="Times" panose="02020603050405020304" pitchFamily="18" charset="0"/>
            </a:endParaRPr>
          </a:p>
        </p:txBody>
      </p:sp>
      <p:sp>
        <p:nvSpPr>
          <p:cNvPr id="6" name="Rectangle 5"/>
          <p:cNvSpPr/>
          <p:nvPr/>
        </p:nvSpPr>
        <p:spPr>
          <a:xfrm>
            <a:off x="400225" y="2271246"/>
            <a:ext cx="11603690" cy="830997"/>
          </a:xfrm>
          <a:prstGeom prst="rect">
            <a:avLst/>
          </a:prstGeom>
        </p:spPr>
        <p:txBody>
          <a:bodyPr wrap="square">
            <a:spAutoFit/>
          </a:bodyPr>
          <a:lstStyle/>
          <a:p>
            <a:pPr marL="342900" indent="-342900" algn="just">
              <a:buFont typeface="Wingdings" panose="05000000000000000000" pitchFamily="2" charset="2"/>
              <a:buChar char="v"/>
            </a:pPr>
            <a:r>
              <a:rPr lang="en-US" sz="2400" b="1" dirty="0">
                <a:solidFill>
                  <a:srgbClr val="0000FF"/>
                </a:solidFill>
                <a:latin typeface="Times" panose="02020603050405020304" pitchFamily="18" charset="0"/>
                <a:cs typeface="Times" panose="02020603050405020304" pitchFamily="18" charset="0"/>
              </a:rPr>
              <a:t>Dynamic power </a:t>
            </a:r>
            <a:r>
              <a:rPr lang="en-US" sz="2400" dirty="0">
                <a:latin typeface="Times" panose="02020603050405020304" pitchFamily="18" charset="0"/>
                <a:cs typeface="Times" panose="02020603050405020304" pitchFamily="18" charset="0"/>
              </a:rPr>
              <a:t>is the power consumed when the device is active, that is, when the signals of the design changing its value.</a:t>
            </a:r>
          </a:p>
        </p:txBody>
      </p:sp>
      <p:sp>
        <p:nvSpPr>
          <p:cNvPr id="7" name="Rectangle 6"/>
          <p:cNvSpPr/>
          <p:nvPr/>
        </p:nvSpPr>
        <p:spPr>
          <a:xfrm>
            <a:off x="484678" y="5788204"/>
            <a:ext cx="11434784" cy="1200329"/>
          </a:xfrm>
          <a:prstGeom prst="rect">
            <a:avLst/>
          </a:prstGeom>
        </p:spPr>
        <p:txBody>
          <a:bodyPr wrap="square">
            <a:spAutoFit/>
          </a:bodyPr>
          <a:lstStyle/>
          <a:p>
            <a:pPr marL="342900" indent="-342900" algn="just">
              <a:buFont typeface="Wingdings" panose="05000000000000000000" pitchFamily="2" charset="2"/>
              <a:buChar char="v"/>
            </a:pPr>
            <a:r>
              <a:rPr lang="en-US" sz="2400" b="1" dirty="0">
                <a:solidFill>
                  <a:srgbClr val="0000FF"/>
                </a:solidFill>
                <a:latin typeface="Times" panose="02020603050405020304" pitchFamily="18" charset="0"/>
                <a:cs typeface="Times" panose="02020603050405020304" pitchFamily="18" charset="0"/>
              </a:rPr>
              <a:t>Static power </a:t>
            </a:r>
            <a:r>
              <a:rPr lang="en-US" sz="2400" dirty="0">
                <a:latin typeface="Times" panose="02020603050405020304" pitchFamily="18" charset="0"/>
                <a:cs typeface="Times" panose="02020603050405020304" pitchFamily="18" charset="0"/>
              </a:rPr>
              <a:t>is the power consumed when the device is powered up but no signals are changing value.</a:t>
            </a:r>
          </a:p>
          <a:p>
            <a:pPr marL="342900" indent="-34290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In CMOS devices, the static power consumption is</a:t>
            </a:r>
            <a:r>
              <a:rPr lang="en-US" sz="2400" dirty="0">
                <a:solidFill>
                  <a:srgbClr val="C00000"/>
                </a:solidFill>
                <a:latin typeface="Times" panose="02020603050405020304" pitchFamily="18" charset="0"/>
                <a:cs typeface="Times" panose="02020603050405020304" pitchFamily="18" charset="0"/>
              </a:rPr>
              <a:t> due to leakage mechanism. </a:t>
            </a:r>
          </a:p>
        </p:txBody>
      </p:sp>
      <p:sp>
        <p:nvSpPr>
          <p:cNvPr id="11" name="Rectangle 10"/>
          <p:cNvSpPr/>
          <p:nvPr/>
        </p:nvSpPr>
        <p:spPr>
          <a:xfrm>
            <a:off x="527116" y="1328374"/>
            <a:ext cx="5500801" cy="584775"/>
          </a:xfrm>
          <a:prstGeom prst="rect">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285750" indent="-285750">
              <a:buFont typeface="Wingdings" panose="05000000000000000000" pitchFamily="2" charset="2"/>
              <a:buChar char="v"/>
            </a:pPr>
            <a:r>
              <a:rPr lang="en-US" sz="3200" b="1" dirty="0">
                <a:solidFill>
                  <a:srgbClr val="C00000"/>
                </a:solidFill>
                <a:latin typeface="Times" panose="02020603050405020304" pitchFamily="18" charset="0"/>
                <a:cs typeface="Times" panose="02020603050405020304" pitchFamily="18" charset="0"/>
              </a:rPr>
              <a:t>Dynamic Power Dissipation </a:t>
            </a:r>
          </a:p>
        </p:txBody>
      </p:sp>
      <p:sp>
        <p:nvSpPr>
          <p:cNvPr id="12" name="Rectangle 11"/>
          <p:cNvSpPr/>
          <p:nvPr/>
        </p:nvSpPr>
        <p:spPr>
          <a:xfrm>
            <a:off x="527116" y="4811479"/>
            <a:ext cx="4930132" cy="584775"/>
          </a:xfrm>
          <a:prstGeom prst="rect">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285750" indent="-285750">
              <a:buFont typeface="Wingdings" panose="05000000000000000000" pitchFamily="2" charset="2"/>
              <a:buChar char="v"/>
            </a:pPr>
            <a:r>
              <a:rPr lang="en-US" sz="3200" b="1" dirty="0">
                <a:solidFill>
                  <a:srgbClr val="0000FF"/>
                </a:solidFill>
                <a:latin typeface="Times" panose="02020603050405020304" pitchFamily="18" charset="0"/>
                <a:cs typeface="Times" panose="02020603050405020304" pitchFamily="18" charset="0"/>
              </a:rPr>
              <a:t>Static Power Dissipation </a:t>
            </a:r>
          </a:p>
        </p:txBody>
      </p:sp>
      <p:sp>
        <p:nvSpPr>
          <p:cNvPr id="3" name="Rectangle 2"/>
          <p:cNvSpPr/>
          <p:nvPr/>
        </p:nvSpPr>
        <p:spPr>
          <a:xfrm>
            <a:off x="370117" y="3157613"/>
            <a:ext cx="6226175" cy="1569660"/>
          </a:xfrm>
          <a:prstGeom prst="rect">
            <a:avLst/>
          </a:prstGeom>
        </p:spPr>
        <p:txBody>
          <a:bodyPr>
            <a:spAutoFit/>
          </a:bodyPr>
          <a:lstStyle/>
          <a:p>
            <a:pPr marL="342900" indent="-342900" algn="just">
              <a:buFont typeface="Wingdings" panose="05000000000000000000" pitchFamily="2" charset="2"/>
              <a:buChar char="v"/>
            </a:pPr>
            <a:r>
              <a:rPr lang="en-US" sz="2400" dirty="0">
                <a:latin typeface="Times" panose="02020603050405020304" pitchFamily="18" charset="0"/>
                <a:cs typeface="Times" panose="02020603050405020304" pitchFamily="18" charset="0"/>
              </a:rPr>
              <a:t> It is generally categorized into three types: </a:t>
            </a:r>
          </a:p>
          <a:p>
            <a:pPr marL="342900" indent="-342900" algn="just">
              <a:buFont typeface="Wingdings" panose="05000000000000000000" pitchFamily="2" charset="2"/>
              <a:buChar char="ü"/>
            </a:pPr>
            <a:r>
              <a:rPr lang="en-US" sz="2400" dirty="0">
                <a:solidFill>
                  <a:srgbClr val="C00000"/>
                </a:solidFill>
                <a:latin typeface="Times" panose="02020603050405020304" pitchFamily="18" charset="0"/>
                <a:cs typeface="Times" panose="02020603050405020304" pitchFamily="18" charset="0"/>
              </a:rPr>
              <a:t>Switching Power</a:t>
            </a:r>
          </a:p>
          <a:p>
            <a:pPr marL="342900" indent="-342900" algn="just">
              <a:buFont typeface="Wingdings" panose="05000000000000000000" pitchFamily="2" charset="2"/>
              <a:buChar char="ü"/>
            </a:pPr>
            <a:r>
              <a:rPr lang="en-US" sz="2400" dirty="0">
                <a:solidFill>
                  <a:srgbClr val="C00000"/>
                </a:solidFill>
                <a:latin typeface="Times" panose="02020603050405020304" pitchFamily="18" charset="0"/>
                <a:cs typeface="Times" panose="02020603050405020304" pitchFamily="18" charset="0"/>
              </a:rPr>
              <a:t>Short-Circuit Power</a:t>
            </a:r>
          </a:p>
          <a:p>
            <a:pPr marL="342900" indent="-342900" algn="just">
              <a:buFont typeface="Wingdings" panose="05000000000000000000" pitchFamily="2" charset="2"/>
              <a:buChar char="ü"/>
            </a:pPr>
            <a:r>
              <a:rPr lang="en-US" sz="2400" dirty="0" err="1">
                <a:solidFill>
                  <a:srgbClr val="C00000"/>
                </a:solidFill>
                <a:latin typeface="Times" panose="02020603050405020304" pitchFamily="18" charset="0"/>
                <a:cs typeface="Times" panose="02020603050405020304" pitchFamily="18" charset="0"/>
              </a:rPr>
              <a:t>Glitching</a:t>
            </a:r>
            <a:r>
              <a:rPr lang="en-US" sz="2400" dirty="0">
                <a:solidFill>
                  <a:srgbClr val="C00000"/>
                </a:solidFill>
                <a:latin typeface="Times" panose="02020603050405020304" pitchFamily="18" charset="0"/>
                <a:cs typeface="Times" panose="02020603050405020304" pitchFamily="18" charset="0"/>
              </a:rPr>
              <a:t> Power</a:t>
            </a:r>
            <a:endParaRPr lang="en-US" sz="2400" b="1" dirty="0">
              <a:solidFill>
                <a:srgbClr val="C00000"/>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21723861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noChangeArrowheads="1"/>
          </p:cNvSpPr>
          <p:nvPr>
            <p:ph idx="1"/>
          </p:nvPr>
        </p:nvSpPr>
        <p:spPr>
          <a:xfrm>
            <a:off x="856318" y="4464183"/>
            <a:ext cx="10742890" cy="2914812"/>
          </a:xfrm>
        </p:spPr>
        <p:txBody>
          <a:bodyPr>
            <a:noAutofit/>
          </a:bodyPr>
          <a:lstStyle/>
          <a:p>
            <a:pPr>
              <a:spcBef>
                <a:spcPct val="50000"/>
              </a:spcBef>
            </a:pPr>
            <a:r>
              <a:rPr lang="en-US" altLang="en-US" sz="2800" dirty="0">
                <a:latin typeface="Times New Roman" panose="02020603050405020304" pitchFamily="18" charset="0"/>
                <a:cs typeface="Times New Roman" panose="02020603050405020304" pitchFamily="18" charset="0"/>
              </a:rPr>
              <a:t>MOSFET BASICS:-</a:t>
            </a:r>
          </a:p>
          <a:p>
            <a:pPr>
              <a:spcBef>
                <a:spcPct val="50000"/>
              </a:spcBef>
            </a:pPr>
            <a:r>
              <a:rPr lang="en-US" altLang="en-US" sz="2800" dirty="0">
                <a:latin typeface="Times New Roman" panose="02020603050405020304" pitchFamily="18" charset="0"/>
                <a:cs typeface="Times New Roman" panose="02020603050405020304" pitchFamily="18" charset="0"/>
              </a:rPr>
              <a:t>MODES; MOSFET as switch; </a:t>
            </a:r>
          </a:p>
          <a:p>
            <a:pPr>
              <a:spcBef>
                <a:spcPct val="50000"/>
              </a:spcBef>
            </a:pPr>
            <a:r>
              <a:rPr lang="en-US" altLang="en-US" sz="2800" dirty="0">
                <a:latin typeface="Times New Roman" panose="02020603050405020304" pitchFamily="18" charset="0"/>
                <a:cs typeface="Times New Roman" panose="02020603050405020304" pitchFamily="18" charset="0"/>
              </a:rPr>
              <a:t>Symbols; VI Characteristics</a:t>
            </a:r>
          </a:p>
        </p:txBody>
      </p:sp>
      <p:sp>
        <p:nvSpPr>
          <p:cNvPr id="7171" name="Title 2"/>
          <p:cNvSpPr>
            <a:spLocks noGrp="1" noChangeArrowheads="1"/>
          </p:cNvSpPr>
          <p:nvPr>
            <p:ph type="title"/>
          </p:nvPr>
        </p:nvSpPr>
        <p:spPr>
          <a:xfrm>
            <a:off x="856317" y="1010101"/>
            <a:ext cx="9990369" cy="1354214"/>
          </a:xfrm>
        </p:spPr>
        <p:txBody>
          <a:bodyPr/>
          <a:lstStyle/>
          <a:p>
            <a:pPr eaLnBrk="1" hangingPunct="1"/>
            <a:r>
              <a:rPr lang="en-US" altLang="en-US" b="1">
                <a:latin typeface="Times New Roman" panose="02020603050405020304" pitchFamily="18" charset="0"/>
                <a:cs typeface="Times New Roman" panose="02020603050405020304" pitchFamily="18" charset="0"/>
              </a:rPr>
              <a:t>Contents</a:t>
            </a:r>
          </a:p>
        </p:txBody>
      </p:sp>
      <p:sp>
        <p:nvSpPr>
          <p:cNvPr id="7172" name="Date Placeholder 3"/>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38F690D3-E56A-487A-AA49-EB9F9CAAA085}"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7173" name="Footer Placeholder 4"/>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dirty="0">
                <a:solidFill>
                  <a:schemeClr val="bg1"/>
                </a:solidFill>
                <a:latin typeface="Georgia" panose="02040502050405020303" pitchFamily="18" charset="0"/>
              </a:rPr>
              <a:t>International Institute of Information Technology, Naya Raipur</a:t>
            </a:r>
          </a:p>
        </p:txBody>
      </p:sp>
      <p:sp>
        <p:nvSpPr>
          <p:cNvPr id="7174"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C0D04CAC-95B8-4C65-A563-B1DD0763FCA4}" type="slidenum">
              <a:rPr lang="en-US" altLang="en-US" sz="1226">
                <a:solidFill>
                  <a:schemeClr val="bg1"/>
                </a:solidFill>
              </a:rPr>
              <a:pPr fontAlgn="base">
                <a:lnSpc>
                  <a:spcPct val="100000"/>
                </a:lnSpc>
                <a:spcBef>
                  <a:spcPct val="0"/>
                </a:spcBef>
                <a:spcAft>
                  <a:spcPct val="0"/>
                </a:spcAft>
                <a:buFontTx/>
                <a:buNone/>
              </a:pPr>
              <a:t>2</a:t>
            </a:fld>
            <a:endParaRPr lang="en-US" altLang="en-US" sz="1226">
              <a:solidFill>
                <a:schemeClr val="bg1"/>
              </a:solidFill>
            </a:endParaRPr>
          </a:p>
        </p:txBody>
      </p:sp>
      <p:sp>
        <p:nvSpPr>
          <p:cNvPr id="2" name="Rectangle 1"/>
          <p:cNvSpPr/>
          <p:nvPr/>
        </p:nvSpPr>
        <p:spPr>
          <a:xfrm>
            <a:off x="713597" y="2402677"/>
            <a:ext cx="8415274" cy="1815882"/>
          </a:xfrm>
          <a:prstGeom prst="rect">
            <a:avLst/>
          </a:prstGeom>
        </p:spPr>
        <p:txBody>
          <a:bodyPr wrap="square">
            <a:spAutoFit/>
          </a:bodyPr>
          <a:lstStyle/>
          <a:p>
            <a:r>
              <a:rPr lang="en-US" sz="2800" dirty="0">
                <a:latin typeface="Times New Roman" pitchFamily="18" charset="0"/>
                <a:cs typeface="Times New Roman" pitchFamily="18" charset="0"/>
              </a:rPr>
              <a:t>Previous Lecture</a:t>
            </a:r>
          </a:p>
          <a:p>
            <a:pPr>
              <a:buFont typeface="Wingdings" pitchFamily="2" charset="2"/>
              <a:buChar char="Ø"/>
            </a:pPr>
            <a:r>
              <a:rPr lang="en-US" sz="2800" dirty="0">
                <a:latin typeface="Times New Roman" pitchFamily="18" charset="0"/>
                <a:cs typeface="Times New Roman" pitchFamily="18" charset="0"/>
              </a:rPr>
              <a:t>Course introduction with Pre-requisite</a:t>
            </a:r>
          </a:p>
          <a:p>
            <a:pPr>
              <a:buFont typeface="Wingdings" pitchFamily="2" charset="2"/>
              <a:buChar char="Ø"/>
            </a:pPr>
            <a:r>
              <a:rPr lang="en-US" sz="2800" dirty="0">
                <a:latin typeface="Times New Roman" pitchFamily="18" charset="0"/>
                <a:cs typeface="Times New Roman" pitchFamily="18" charset="0"/>
              </a:rPr>
              <a:t>Course handout and evaluation pattern </a:t>
            </a:r>
          </a:p>
          <a:p>
            <a:pPr marL="457200" indent="-457200" algn="just">
              <a:buFont typeface="Arial" panose="020B0604020202020204" pitchFamily="34" charset="0"/>
              <a:buChar char="•"/>
            </a:pPr>
            <a:r>
              <a:rPr lang="en-US" sz="2800" dirty="0">
                <a:latin typeface="Times" panose="02020603050405020304" pitchFamily="18" charset="0"/>
                <a:cs typeface="Times" panose="02020603050405020304" pitchFamily="18" charset="0"/>
              </a:rPr>
              <a:t>CH, Evaluation Plan, Formative Assessment</a:t>
            </a:r>
          </a:p>
        </p:txBody>
      </p:sp>
    </p:spTree>
    <p:extLst>
      <p:ext uri="{BB962C8B-B14F-4D97-AF65-F5344CB8AC3E}">
        <p14:creationId xmlns:p14="http://schemas.microsoft.com/office/powerpoint/2010/main" val="402111778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2150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DCF2AE9B-A04B-40D2-943F-04473CFA71A3}" type="slidenum">
              <a:rPr lang="en-US" smtClean="0"/>
              <a:pPr>
                <a:defRPr/>
              </a:pPr>
              <a:t>20</a:t>
            </a:fld>
            <a:endParaRPr lang="en-US" dirty="0"/>
          </a:p>
        </p:txBody>
      </p:sp>
      <p:sp>
        <p:nvSpPr>
          <p:cNvPr id="21509" name="Rectangle 7"/>
          <p:cNvSpPr>
            <a:spLocks noChangeArrowheads="1"/>
          </p:cNvSpPr>
          <p:nvPr/>
        </p:nvSpPr>
        <p:spPr bwMode="auto">
          <a:xfrm>
            <a:off x="917945" y="1417177"/>
            <a:ext cx="622776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solidFill>
                  <a:srgbClr val="002060"/>
                </a:solidFill>
                <a:latin typeface="Times New Roman" panose="02020603050405020304" pitchFamily="18" charset="0"/>
                <a:cs typeface="Times New Roman" panose="02020603050405020304" pitchFamily="18" charset="0"/>
              </a:rPr>
              <a:t>Finally,</a:t>
            </a:r>
          </a:p>
          <a:p>
            <a:pPr>
              <a:lnSpc>
                <a:spcPct val="100000"/>
              </a:lnSpc>
              <a:spcBef>
                <a:spcPct val="0"/>
              </a:spcBef>
              <a:buFontTx/>
              <a:buNone/>
            </a:pPr>
            <a:r>
              <a:rPr lang="en-US" altLang="en-US" sz="2452" b="1">
                <a:solidFill>
                  <a:srgbClr val="002060"/>
                </a:solidFill>
                <a:latin typeface="Times New Roman" panose="02020603050405020304" pitchFamily="18" charset="0"/>
                <a:cs typeface="Times New Roman" panose="02020603050405020304" pitchFamily="18" charset="0"/>
              </a:rPr>
              <a:t>I</a:t>
            </a:r>
            <a:r>
              <a:rPr lang="en-US" altLang="en-US" sz="2452" b="1" baseline="-25000">
                <a:solidFill>
                  <a:srgbClr val="002060"/>
                </a:solidFill>
                <a:latin typeface="Times New Roman" panose="02020603050405020304" pitchFamily="18" charset="0"/>
                <a:cs typeface="Times New Roman" panose="02020603050405020304" pitchFamily="18" charset="0"/>
              </a:rPr>
              <a:t>D</a:t>
            </a:r>
            <a:r>
              <a:rPr lang="en-US" altLang="en-US" sz="2452" b="1">
                <a:solidFill>
                  <a:srgbClr val="002060"/>
                </a:solidFill>
                <a:latin typeface="Times New Roman" panose="02020603050405020304" pitchFamily="18" charset="0"/>
                <a:cs typeface="Times New Roman" panose="02020603050405020304" pitchFamily="18" charset="0"/>
              </a:rPr>
              <a:t>-V</a:t>
            </a:r>
            <a:r>
              <a:rPr lang="en-US" altLang="en-US" sz="2452" b="1" baseline="-25000">
                <a:solidFill>
                  <a:srgbClr val="002060"/>
                </a:solidFill>
                <a:latin typeface="Times New Roman" panose="02020603050405020304" pitchFamily="18" charset="0"/>
                <a:cs typeface="Times New Roman" panose="02020603050405020304" pitchFamily="18" charset="0"/>
              </a:rPr>
              <a:t>DS</a:t>
            </a:r>
            <a:r>
              <a:rPr lang="en-US" altLang="en-US" sz="2452" b="1">
                <a:solidFill>
                  <a:srgbClr val="002060"/>
                </a:solidFill>
                <a:latin typeface="Times New Roman" panose="02020603050405020304" pitchFamily="18" charset="0"/>
                <a:cs typeface="Times New Roman" panose="02020603050405020304" pitchFamily="18" charset="0"/>
              </a:rPr>
              <a:t> curves for various V</a:t>
            </a:r>
            <a:r>
              <a:rPr lang="en-US" altLang="en-US" sz="2452" b="1" baseline="-25000">
                <a:solidFill>
                  <a:srgbClr val="002060"/>
                </a:solidFill>
                <a:latin typeface="Times New Roman" panose="02020603050405020304" pitchFamily="18" charset="0"/>
                <a:cs typeface="Times New Roman" panose="02020603050405020304" pitchFamily="18" charset="0"/>
              </a:rPr>
              <a:t>GS</a:t>
            </a:r>
            <a:r>
              <a:rPr lang="en-US" altLang="en-US" sz="2452" b="1">
                <a:solidFill>
                  <a:srgbClr val="002060"/>
                </a:solidFill>
                <a:latin typeface="Times New Roman" panose="02020603050405020304" pitchFamily="18" charset="0"/>
                <a:cs typeface="Times New Roman" panose="02020603050405020304" pitchFamily="18" charset="0"/>
              </a:rPr>
              <a:t>:</a:t>
            </a:r>
          </a:p>
        </p:txBody>
      </p:sp>
      <p:pic>
        <p:nvPicPr>
          <p:cNvPr id="21510"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5022" y="2245922"/>
            <a:ext cx="5351983" cy="441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6"/>
          <p:cNvSpPr>
            <a:spLocks noChangeArrowheads="1"/>
          </p:cNvSpPr>
          <p:nvPr/>
        </p:nvSpPr>
        <p:spPr bwMode="auto">
          <a:xfrm>
            <a:off x="917946" y="6637793"/>
            <a:ext cx="10506106" cy="37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a:solidFill>
                  <a:srgbClr val="C00000"/>
                </a:solidFill>
                <a:latin typeface="Times New Roman" panose="02020603050405020304" pitchFamily="18" charset="0"/>
                <a:cs typeface="Times New Roman" panose="02020603050405020304" pitchFamily="18" charset="0"/>
              </a:rPr>
              <a:t>Fig. 12 The Final drain current versus the drain-to source voltage for an enhancement type NMOS transistor.</a:t>
            </a:r>
            <a:endParaRPr lang="en-US" altLang="en-US" sz="1839" i="1" baseline="-2500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175221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dirty="0">
                <a:latin typeface="Times" panose="02020603050405020304" pitchFamily="18" charset="0"/>
                <a:cs typeface="Times" panose="02020603050405020304" pitchFamily="18" charset="0"/>
              </a:rPr>
              <a:t>Dynamic Power Dissipation</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dirty="0">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200</a:t>
            </a:fld>
            <a:endParaRPr lang="en-IN">
              <a:latin typeface="Times" panose="02020603050405020304" pitchFamily="18" charset="0"/>
              <a:cs typeface="Times" panose="02020603050405020304" pitchFamily="18" charset="0"/>
            </a:endParaRPr>
          </a:p>
        </p:txBody>
      </p:sp>
      <p:sp>
        <p:nvSpPr>
          <p:cNvPr id="6" name="Rectangle 5"/>
          <p:cNvSpPr/>
          <p:nvPr/>
        </p:nvSpPr>
        <p:spPr>
          <a:xfrm>
            <a:off x="383945" y="2197206"/>
            <a:ext cx="11654511" cy="1200329"/>
          </a:xfrm>
          <a:prstGeom prst="rect">
            <a:avLst/>
          </a:prstGeom>
        </p:spPr>
        <p:txBody>
          <a:bodyPr wrap="square">
            <a:spAutoFit/>
          </a:bodyPr>
          <a:lstStyle/>
          <a:p>
            <a:pPr marL="342900" indent="-342900" algn="just">
              <a:buFont typeface="Wingdings" panose="05000000000000000000" pitchFamily="2" charset="2"/>
              <a:buChar char="v"/>
            </a:pPr>
            <a:r>
              <a:rPr lang="en-US" sz="2400" dirty="0">
                <a:latin typeface="Times" panose="02020603050405020304" pitchFamily="18" charset="0"/>
                <a:cs typeface="Times" panose="02020603050405020304" pitchFamily="18" charset="0"/>
              </a:rPr>
              <a:t>The first and primary source of dynamic power consumption is the Switching power dissipation occurs </a:t>
            </a:r>
            <a:r>
              <a:rPr lang="en-US" sz="2400" dirty="0">
                <a:solidFill>
                  <a:srgbClr val="C00000"/>
                </a:solidFill>
                <a:latin typeface="Times" panose="02020603050405020304" pitchFamily="18" charset="0"/>
                <a:cs typeface="Times" panose="02020603050405020304" pitchFamily="18" charset="0"/>
              </a:rPr>
              <a:t>due the power required to charging and discharging of the output capacitance on a gate. </a:t>
            </a:r>
            <a:endParaRPr lang="en-US" sz="2400" b="1" dirty="0">
              <a:latin typeface="Times" panose="02020603050405020304" pitchFamily="18" charset="0"/>
              <a:cs typeface="Times" panose="02020603050405020304" pitchFamily="18" charset="0"/>
            </a:endParaRPr>
          </a:p>
        </p:txBody>
      </p:sp>
      <p:sp>
        <p:nvSpPr>
          <p:cNvPr id="11" name="Rectangle 10"/>
          <p:cNvSpPr/>
          <p:nvPr/>
        </p:nvSpPr>
        <p:spPr>
          <a:xfrm>
            <a:off x="431913" y="1366380"/>
            <a:ext cx="5578707" cy="523220"/>
          </a:xfrm>
          <a:prstGeom prst="rect">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285750" indent="-285750">
              <a:buFont typeface="Wingdings" panose="05000000000000000000" pitchFamily="2" charset="2"/>
              <a:buChar char="v"/>
            </a:pPr>
            <a:r>
              <a:rPr lang="en-US" sz="2800" b="1" dirty="0">
                <a:solidFill>
                  <a:srgbClr val="C00000"/>
                </a:solidFill>
                <a:latin typeface="Times" panose="02020603050405020304" pitchFamily="18" charset="0"/>
                <a:cs typeface="Times" panose="02020603050405020304" pitchFamily="18" charset="0"/>
              </a:rPr>
              <a:t> (1) Switching Power Dissipation </a:t>
            </a:r>
          </a:p>
        </p:txBody>
      </p:sp>
      <p:pic>
        <p:nvPicPr>
          <p:cNvPr id="3" name="Picture 2"/>
          <p:cNvPicPr>
            <a:picLocks noChangeAspect="1"/>
          </p:cNvPicPr>
          <p:nvPr/>
        </p:nvPicPr>
        <p:blipFill>
          <a:blip r:embed="rId3"/>
          <a:stretch>
            <a:fillRect/>
          </a:stretch>
        </p:blipFill>
        <p:spPr>
          <a:xfrm>
            <a:off x="6695681" y="3477870"/>
            <a:ext cx="5342775" cy="3286565"/>
          </a:xfrm>
          <a:prstGeom prst="rect">
            <a:avLst/>
          </a:prstGeom>
          <a:ln>
            <a:solidFill>
              <a:schemeClr val="accent1"/>
            </a:solidFill>
          </a:ln>
        </p:spPr>
      </p:pic>
      <p:sp>
        <p:nvSpPr>
          <p:cNvPr id="8" name="Rectangle 7"/>
          <p:cNvSpPr/>
          <p:nvPr/>
        </p:nvSpPr>
        <p:spPr>
          <a:xfrm>
            <a:off x="8009699" y="7105320"/>
            <a:ext cx="3589509" cy="369332"/>
          </a:xfrm>
          <a:prstGeom prst="rect">
            <a:avLst/>
          </a:prstGeom>
        </p:spPr>
        <p:txBody>
          <a:bodyPr wrap="none">
            <a:spAutoFit/>
          </a:bodyPr>
          <a:lstStyle/>
          <a:p>
            <a:r>
              <a:rPr lang="en-US" dirty="0">
                <a:latin typeface="Times" panose="02020603050405020304" pitchFamily="18" charset="0"/>
                <a:cs typeface="Times" panose="02020603050405020304" pitchFamily="18" charset="0"/>
              </a:rPr>
              <a:t>Fig. 1.4 Dynamic (switching) power.</a:t>
            </a:r>
          </a:p>
        </p:txBody>
      </p:sp>
      <p:sp>
        <p:nvSpPr>
          <p:cNvPr id="9" name="Rectangle 8"/>
          <p:cNvSpPr/>
          <p:nvPr/>
        </p:nvSpPr>
        <p:spPr>
          <a:xfrm>
            <a:off x="532676" y="3408090"/>
            <a:ext cx="4781309" cy="461665"/>
          </a:xfrm>
          <a:prstGeom prst="rect">
            <a:avLst/>
          </a:prstGeom>
        </p:spPr>
        <p:txBody>
          <a:bodyPr wrap="none">
            <a:spAutoFit/>
          </a:bodyPr>
          <a:lstStyle/>
          <a:p>
            <a:r>
              <a:rPr lang="en-US" sz="2400" dirty="0">
                <a:solidFill>
                  <a:srgbClr val="0000FF"/>
                </a:solidFill>
                <a:latin typeface="Times" panose="02020603050405020304" pitchFamily="18" charset="0"/>
                <a:cs typeface="Times" panose="02020603050405020304" pitchFamily="18" charset="0"/>
              </a:rPr>
              <a:t>The energy per transition is given by </a:t>
            </a:r>
          </a:p>
        </p:txBody>
      </p:sp>
      <p:sp>
        <p:nvSpPr>
          <p:cNvPr id="10" name="Rectangle 9"/>
          <p:cNvSpPr/>
          <p:nvPr/>
        </p:nvSpPr>
        <p:spPr>
          <a:xfrm>
            <a:off x="999524" y="4049058"/>
            <a:ext cx="4360489" cy="400110"/>
          </a:xfrm>
          <a:prstGeom prst="rect">
            <a:avLst/>
          </a:prstGeom>
        </p:spPr>
        <p:txBody>
          <a:bodyPr wrap="none">
            <a:spAutoFit/>
          </a:bodyPr>
          <a:lstStyle/>
          <a:p>
            <a:r>
              <a:rPr lang="en-US" sz="2000" dirty="0">
                <a:latin typeface="Times" panose="02020603050405020304" pitchFamily="18" charset="0"/>
                <a:cs typeface="Times" panose="02020603050405020304" pitchFamily="18" charset="0"/>
              </a:rPr>
              <a:t>𝑬𝒏𝒆𝒓𝒈𝒚 Per 𝑻𝒓𝒂𝒏𝒔𝒊𝒕𝒊𝒐𝒏=  𝑪</a:t>
            </a:r>
            <a:r>
              <a:rPr lang="en-US" sz="2000" baseline="-25000" dirty="0">
                <a:latin typeface="Times" panose="02020603050405020304" pitchFamily="18" charset="0"/>
                <a:cs typeface="Times" panose="02020603050405020304" pitchFamily="18" charset="0"/>
              </a:rPr>
              <a:t>𝑳</a:t>
            </a:r>
            <a:r>
              <a:rPr lang="en-US" sz="2000" dirty="0">
                <a:latin typeface="Times" panose="02020603050405020304" pitchFamily="18" charset="0"/>
                <a:cs typeface="Times" panose="02020603050405020304" pitchFamily="18" charset="0"/>
              </a:rPr>
              <a:t> × 𝑽</a:t>
            </a:r>
            <a:r>
              <a:rPr lang="en-US" sz="2000" baseline="30000" dirty="0">
                <a:latin typeface="Times" panose="02020603050405020304" pitchFamily="18" charset="0"/>
                <a:cs typeface="Times" panose="02020603050405020304" pitchFamily="18" charset="0"/>
              </a:rPr>
              <a:t>2</a:t>
            </a:r>
            <a:r>
              <a:rPr lang="en-US" sz="2000" baseline="-25000" dirty="0">
                <a:latin typeface="Times" panose="02020603050405020304" pitchFamily="18" charset="0"/>
                <a:cs typeface="Times" panose="02020603050405020304" pitchFamily="18" charset="0"/>
              </a:rPr>
              <a:t>𝒅𝒅</a:t>
            </a:r>
            <a:r>
              <a:rPr lang="en-US" sz="2000" dirty="0">
                <a:latin typeface="Times" panose="02020603050405020304" pitchFamily="18" charset="0"/>
                <a:cs typeface="Times" panose="02020603050405020304" pitchFamily="18" charset="0"/>
              </a:rPr>
              <a:t>  </a:t>
            </a:r>
          </a:p>
        </p:txBody>
      </p:sp>
      <p:sp>
        <p:nvSpPr>
          <p:cNvPr id="13" name="Rectangle 12"/>
          <p:cNvSpPr/>
          <p:nvPr/>
        </p:nvSpPr>
        <p:spPr>
          <a:xfrm>
            <a:off x="259738" y="4700581"/>
            <a:ext cx="6596678" cy="400110"/>
          </a:xfrm>
          <a:prstGeom prst="rect">
            <a:avLst/>
          </a:prstGeom>
        </p:spPr>
        <p:txBody>
          <a:bodyPr wrap="none">
            <a:spAutoFit/>
          </a:bodyPr>
          <a:lstStyle/>
          <a:p>
            <a:r>
              <a:rPr lang="en-US" sz="2000" dirty="0">
                <a:latin typeface="Times" panose="02020603050405020304" pitchFamily="18" charset="0"/>
                <a:cs typeface="Times" panose="02020603050405020304" pitchFamily="18" charset="0"/>
              </a:rPr>
              <a:t>Where </a:t>
            </a:r>
            <a:r>
              <a:rPr lang="en-US" sz="2000" b="1" i="1" dirty="0">
                <a:latin typeface="Times" panose="02020603050405020304" pitchFamily="18" charset="0"/>
                <a:cs typeface="Times" panose="02020603050405020304" pitchFamily="18" charset="0"/>
              </a:rPr>
              <a:t>C</a:t>
            </a:r>
            <a:r>
              <a:rPr lang="en-US" sz="2000" b="1" i="1" baseline="-25000" dirty="0">
                <a:latin typeface="Times" panose="02020603050405020304" pitchFamily="18" charset="0"/>
                <a:cs typeface="Times" panose="02020603050405020304" pitchFamily="18" charset="0"/>
              </a:rPr>
              <a:t>L</a:t>
            </a:r>
            <a:r>
              <a:rPr lang="en-US" sz="2000" dirty="0">
                <a:latin typeface="Times" panose="02020603050405020304" pitchFamily="18" charset="0"/>
                <a:cs typeface="Times" panose="02020603050405020304" pitchFamily="18" charset="0"/>
              </a:rPr>
              <a:t> is the load capacitance and </a:t>
            </a:r>
            <a:r>
              <a:rPr lang="en-US" sz="2000" b="1" i="1" dirty="0" err="1">
                <a:latin typeface="Times" panose="02020603050405020304" pitchFamily="18" charset="0"/>
                <a:cs typeface="Times" panose="02020603050405020304" pitchFamily="18" charset="0"/>
              </a:rPr>
              <a:t>V</a:t>
            </a:r>
            <a:r>
              <a:rPr lang="en-US" sz="2000" b="1" i="1" baseline="-25000" dirty="0" err="1">
                <a:latin typeface="Times" panose="02020603050405020304" pitchFamily="18" charset="0"/>
                <a:cs typeface="Times" panose="02020603050405020304" pitchFamily="18" charset="0"/>
              </a:rPr>
              <a:t>dd</a:t>
            </a:r>
            <a:r>
              <a:rPr lang="en-US" sz="2000" dirty="0">
                <a:latin typeface="Times" panose="02020603050405020304" pitchFamily="18" charset="0"/>
                <a:cs typeface="Times" panose="02020603050405020304" pitchFamily="18" charset="0"/>
              </a:rPr>
              <a:t> is the supply voltage</a:t>
            </a:r>
          </a:p>
        </p:txBody>
      </p:sp>
      <p:sp>
        <p:nvSpPr>
          <p:cNvPr id="14" name="Rectangle 13"/>
          <p:cNvSpPr/>
          <p:nvPr/>
        </p:nvSpPr>
        <p:spPr>
          <a:xfrm>
            <a:off x="383945" y="5328551"/>
            <a:ext cx="5532284" cy="461665"/>
          </a:xfrm>
          <a:prstGeom prst="rect">
            <a:avLst/>
          </a:prstGeom>
        </p:spPr>
        <p:txBody>
          <a:bodyPr wrap="none">
            <a:spAutoFit/>
          </a:bodyPr>
          <a:lstStyle/>
          <a:p>
            <a:r>
              <a:rPr lang="en-US" sz="2400" dirty="0">
                <a:latin typeface="Times" panose="02020603050405020304" pitchFamily="18" charset="0"/>
                <a:cs typeface="Times" panose="02020603050405020304" pitchFamily="18" charset="0"/>
              </a:rPr>
              <a:t>Switching power is therefore expressed as: </a:t>
            </a:r>
          </a:p>
        </p:txBody>
      </p:sp>
      <p:sp>
        <p:nvSpPr>
          <p:cNvPr id="15" name="Rectangle 14"/>
          <p:cNvSpPr/>
          <p:nvPr/>
        </p:nvSpPr>
        <p:spPr>
          <a:xfrm>
            <a:off x="1000734" y="6018076"/>
            <a:ext cx="5694947" cy="707886"/>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𝑷𝒔𝒘𝒊𝒕𝒄𝒉 = (𝑬𝒏𝒆𝒓𝒈𝒚/ 𝑻𝒓𝒂𝒏𝒔𝒊𝒕𝒊𝒐𝒏) × 𝒇 </a:t>
            </a:r>
          </a:p>
          <a:p>
            <a:r>
              <a:rPr lang="en-US" sz="2000" dirty="0">
                <a:latin typeface="Times" panose="02020603050405020304" pitchFamily="18" charset="0"/>
                <a:cs typeface="Times" panose="02020603050405020304" pitchFamily="18" charset="0"/>
              </a:rPr>
              <a:t>                  = 𝑪</a:t>
            </a:r>
            <a:r>
              <a:rPr lang="en-US" sz="2000" baseline="-25000" dirty="0">
                <a:latin typeface="Times" panose="02020603050405020304" pitchFamily="18" charset="0"/>
                <a:cs typeface="Times" panose="02020603050405020304" pitchFamily="18" charset="0"/>
              </a:rPr>
              <a:t>𝑳 </a:t>
            </a:r>
            <a:r>
              <a:rPr lang="en-US" sz="2000" dirty="0">
                <a:latin typeface="Times" panose="02020603050405020304" pitchFamily="18" charset="0"/>
                <a:cs typeface="Times" panose="02020603050405020304" pitchFamily="18" charset="0"/>
              </a:rPr>
              <a:t>× 𝑽</a:t>
            </a:r>
            <a:r>
              <a:rPr lang="en-US" sz="2000" baseline="30000" dirty="0">
                <a:latin typeface="Times" panose="02020603050405020304" pitchFamily="18" charset="0"/>
                <a:cs typeface="Times" panose="02020603050405020304" pitchFamily="18" charset="0"/>
              </a:rPr>
              <a:t>2</a:t>
            </a:r>
            <a:r>
              <a:rPr lang="en-US" sz="2000" baseline="-25000" dirty="0">
                <a:latin typeface="Times" panose="02020603050405020304" pitchFamily="18" charset="0"/>
                <a:cs typeface="Times" panose="02020603050405020304" pitchFamily="18" charset="0"/>
              </a:rPr>
              <a:t>𝒅𝒅</a:t>
            </a:r>
            <a:r>
              <a:rPr lang="en-US" sz="2000" dirty="0">
                <a:latin typeface="Times" panose="02020603050405020304" pitchFamily="18" charset="0"/>
                <a:cs typeface="Times" panose="02020603050405020304" pitchFamily="18" charset="0"/>
              </a:rPr>
              <a:t>  × 𝑷</a:t>
            </a:r>
            <a:r>
              <a:rPr lang="en-US" sz="2000" baseline="-25000" dirty="0">
                <a:latin typeface="Times" panose="02020603050405020304" pitchFamily="18" charset="0"/>
                <a:cs typeface="Times" panose="02020603050405020304" pitchFamily="18" charset="0"/>
              </a:rPr>
              <a:t>𝒕𝒓𝒂𝒏𝒔</a:t>
            </a:r>
            <a:r>
              <a:rPr lang="en-US" sz="2000" dirty="0">
                <a:latin typeface="Times" panose="02020603050405020304" pitchFamily="18" charset="0"/>
                <a:cs typeface="Times" panose="02020603050405020304" pitchFamily="18" charset="0"/>
              </a:rPr>
              <a:t> × 𝒇</a:t>
            </a:r>
            <a:r>
              <a:rPr lang="en-US" sz="2000" baseline="-25000" dirty="0">
                <a:latin typeface="Times" panose="02020603050405020304" pitchFamily="18" charset="0"/>
                <a:cs typeface="Times" panose="02020603050405020304" pitchFamily="18" charset="0"/>
              </a:rPr>
              <a:t>𝒄𝒍𝒐𝒄𝒌</a:t>
            </a:r>
            <a:r>
              <a:rPr lang="en-US" sz="2000" dirty="0">
                <a:latin typeface="Times" panose="02020603050405020304" pitchFamily="18" charset="0"/>
                <a:cs typeface="Times" panose="02020603050405020304" pitchFamily="18" charset="0"/>
              </a:rPr>
              <a:t> </a:t>
            </a:r>
          </a:p>
        </p:txBody>
      </p:sp>
      <p:sp>
        <p:nvSpPr>
          <p:cNvPr id="16" name="Rectangle 15"/>
          <p:cNvSpPr/>
          <p:nvPr/>
        </p:nvSpPr>
        <p:spPr>
          <a:xfrm>
            <a:off x="431913" y="6966820"/>
            <a:ext cx="7032087" cy="707886"/>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Where </a:t>
            </a:r>
            <a:r>
              <a:rPr lang="en-US" sz="2000" b="1" i="1" dirty="0">
                <a:latin typeface="Times" panose="02020603050405020304" pitchFamily="18" charset="0"/>
                <a:cs typeface="Times" panose="02020603050405020304" pitchFamily="18" charset="0"/>
              </a:rPr>
              <a:t>f </a:t>
            </a:r>
            <a:r>
              <a:rPr lang="en-US" sz="2000" dirty="0">
                <a:latin typeface="Times" panose="02020603050405020304" pitchFamily="18" charset="0"/>
                <a:cs typeface="Times" panose="02020603050405020304" pitchFamily="18" charset="0"/>
              </a:rPr>
              <a:t>is the frequency of transitions, </a:t>
            </a:r>
            <a:r>
              <a:rPr lang="en-US" sz="2000" b="1" i="1" dirty="0" err="1">
                <a:latin typeface="Times" panose="02020603050405020304" pitchFamily="18" charset="0"/>
                <a:cs typeface="Times" panose="02020603050405020304" pitchFamily="18" charset="0"/>
              </a:rPr>
              <a:t>P</a:t>
            </a:r>
            <a:r>
              <a:rPr lang="en-US" sz="2000" b="1" i="1" baseline="-25000" dirty="0" err="1">
                <a:latin typeface="Times" panose="02020603050405020304" pitchFamily="18" charset="0"/>
                <a:cs typeface="Times" panose="02020603050405020304" pitchFamily="18" charset="0"/>
              </a:rPr>
              <a:t>trans</a:t>
            </a:r>
            <a:r>
              <a:rPr lang="en-US" sz="2000" dirty="0">
                <a:latin typeface="Times" panose="02020603050405020304" pitchFamily="18" charset="0"/>
                <a:cs typeface="Times" panose="02020603050405020304" pitchFamily="18" charset="0"/>
              </a:rPr>
              <a:t> is the probability of an output transition and </a:t>
            </a:r>
            <a:r>
              <a:rPr lang="en-US" sz="2000" b="1" i="1" dirty="0" err="1">
                <a:latin typeface="Times" panose="02020603050405020304" pitchFamily="18" charset="0"/>
                <a:cs typeface="Times" panose="02020603050405020304" pitchFamily="18" charset="0"/>
              </a:rPr>
              <a:t>f</a:t>
            </a:r>
            <a:r>
              <a:rPr lang="en-US" sz="2000" b="1" i="1" baseline="-25000" dirty="0" err="1">
                <a:latin typeface="Times" panose="02020603050405020304" pitchFamily="18" charset="0"/>
                <a:cs typeface="Times" panose="02020603050405020304" pitchFamily="18" charset="0"/>
              </a:rPr>
              <a:t>clock</a:t>
            </a:r>
            <a:r>
              <a:rPr lang="en-US" sz="2000" dirty="0">
                <a:latin typeface="Times" panose="02020603050405020304" pitchFamily="18" charset="0"/>
                <a:cs typeface="Times" panose="02020603050405020304" pitchFamily="18" charset="0"/>
              </a:rPr>
              <a:t> is the frequency of the system clock</a:t>
            </a:r>
          </a:p>
        </p:txBody>
      </p:sp>
    </p:spTree>
    <p:extLst>
      <p:ext uri="{BB962C8B-B14F-4D97-AF65-F5344CB8AC3E}">
        <p14:creationId xmlns:p14="http://schemas.microsoft.com/office/powerpoint/2010/main" val="383096640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9" grpId="0"/>
      <p:bldP spid="10" grpId="0"/>
      <p:bldP spid="13" grpId="0"/>
      <p:bldP spid="14" grpId="0"/>
      <p:bldP spid="15" grpId="0"/>
      <p:bldP spid="16"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dirty="0">
                <a:latin typeface="Times" panose="02020603050405020304" pitchFamily="18" charset="0"/>
                <a:cs typeface="Times" panose="02020603050405020304" pitchFamily="18" charset="0"/>
              </a:rPr>
              <a:t>Dynamic Power Dissipation</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dirty="0">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201</a:t>
            </a:fld>
            <a:endParaRPr lang="en-IN">
              <a:latin typeface="Times" panose="02020603050405020304" pitchFamily="18" charset="0"/>
              <a:cs typeface="Times" panose="02020603050405020304" pitchFamily="18" charset="0"/>
            </a:endParaRPr>
          </a:p>
        </p:txBody>
      </p:sp>
      <p:sp>
        <p:nvSpPr>
          <p:cNvPr id="11" name="Rectangle 10"/>
          <p:cNvSpPr/>
          <p:nvPr/>
        </p:nvSpPr>
        <p:spPr>
          <a:xfrm>
            <a:off x="484678" y="1237602"/>
            <a:ext cx="4306820" cy="461665"/>
          </a:xfrm>
          <a:prstGeom prst="rect">
            <a:avLst/>
          </a:prstGeom>
        </p:spPr>
        <p:txBody>
          <a:bodyPr wrap="none">
            <a:spAutoFit/>
          </a:bodyPr>
          <a:lstStyle/>
          <a:p>
            <a:pPr marL="285750" indent="-285750">
              <a:buFont typeface="Wingdings" panose="05000000000000000000" pitchFamily="2" charset="2"/>
              <a:buChar char="v"/>
            </a:pPr>
            <a:r>
              <a:rPr lang="en-US" sz="2400" b="1" dirty="0">
                <a:solidFill>
                  <a:srgbClr val="C00000"/>
                </a:solidFill>
                <a:latin typeface="Times" panose="02020603050405020304" pitchFamily="18" charset="0"/>
                <a:cs typeface="Times" panose="02020603050405020304" pitchFamily="18" charset="0"/>
              </a:rPr>
              <a:t>Switching Power Dissipation </a:t>
            </a:r>
          </a:p>
        </p:txBody>
      </p:sp>
      <p:sp>
        <p:nvSpPr>
          <p:cNvPr id="8" name="Rectangle 7"/>
          <p:cNvSpPr/>
          <p:nvPr/>
        </p:nvSpPr>
        <p:spPr>
          <a:xfrm>
            <a:off x="8484507" y="5311193"/>
            <a:ext cx="3589509" cy="369332"/>
          </a:xfrm>
          <a:prstGeom prst="rect">
            <a:avLst/>
          </a:prstGeom>
        </p:spPr>
        <p:txBody>
          <a:bodyPr wrap="none">
            <a:spAutoFit/>
          </a:bodyPr>
          <a:lstStyle/>
          <a:p>
            <a:r>
              <a:rPr lang="en-US" dirty="0">
                <a:latin typeface="Times" panose="02020603050405020304" pitchFamily="18" charset="0"/>
                <a:cs typeface="Times" panose="02020603050405020304" pitchFamily="18" charset="0"/>
              </a:rPr>
              <a:t>Fig. 1.4 Dynamic (switching) power.</a:t>
            </a:r>
          </a:p>
        </p:txBody>
      </p:sp>
      <p:sp>
        <p:nvSpPr>
          <p:cNvPr id="7" name="Rectangle 6"/>
          <p:cNvSpPr/>
          <p:nvPr/>
        </p:nvSpPr>
        <p:spPr>
          <a:xfrm>
            <a:off x="7509782" y="1114397"/>
            <a:ext cx="4888454" cy="400110"/>
          </a:xfrm>
          <a:prstGeom prst="rect">
            <a:avLst/>
          </a:prstGeom>
        </p:spPr>
        <p:txBody>
          <a:bodyPr wrap="none">
            <a:spAutoFit/>
          </a:bodyPr>
          <a:lstStyle/>
          <a:p>
            <a:r>
              <a:rPr lang="en-US" sz="2000" b="1" dirty="0">
                <a:latin typeface="Times" panose="02020603050405020304" pitchFamily="18" charset="0"/>
                <a:cs typeface="Times" panose="02020603050405020304" pitchFamily="18" charset="0"/>
              </a:rPr>
              <a:t>Low-to-High Transition Equivalent Circuit</a:t>
            </a:r>
          </a:p>
        </p:txBody>
      </p:sp>
      <p:pic>
        <p:nvPicPr>
          <p:cNvPr id="12" name="Picture 11"/>
          <p:cNvPicPr>
            <a:picLocks noChangeAspect="1"/>
          </p:cNvPicPr>
          <p:nvPr/>
        </p:nvPicPr>
        <p:blipFill>
          <a:blip r:embed="rId3"/>
          <a:stretch>
            <a:fillRect/>
          </a:stretch>
        </p:blipFill>
        <p:spPr>
          <a:xfrm>
            <a:off x="7753734" y="1622150"/>
            <a:ext cx="4400550" cy="3581400"/>
          </a:xfrm>
          <a:prstGeom prst="rect">
            <a:avLst/>
          </a:prstGeom>
          <a:ln>
            <a:solidFill>
              <a:schemeClr val="accent1"/>
            </a:solidFill>
          </a:ln>
        </p:spPr>
      </p:pic>
      <p:sp>
        <p:nvSpPr>
          <p:cNvPr id="17" name="Rectangle 16"/>
          <p:cNvSpPr/>
          <p:nvPr/>
        </p:nvSpPr>
        <p:spPr>
          <a:xfrm>
            <a:off x="2320725" y="1838428"/>
            <a:ext cx="4841454" cy="461665"/>
          </a:xfrm>
          <a:prstGeom prst="rect">
            <a:avLst/>
          </a:prstGeom>
        </p:spPr>
        <p:txBody>
          <a:bodyPr wrap="none">
            <a:spAutoFit/>
          </a:bodyPr>
          <a:lstStyle/>
          <a:p>
            <a:r>
              <a:rPr lang="en-US" sz="2400" b="1" dirty="0">
                <a:solidFill>
                  <a:srgbClr val="0000FF"/>
                </a:solidFill>
                <a:latin typeface="Times" panose="02020603050405020304" pitchFamily="18" charset="0"/>
                <a:cs typeface="Times" panose="02020603050405020304" pitchFamily="18" charset="0"/>
              </a:rPr>
              <a:t>Energy Drawn From Power Supply</a:t>
            </a:r>
          </a:p>
        </p:txBody>
      </p:sp>
      <p:pic>
        <p:nvPicPr>
          <p:cNvPr id="18" name="Picture 17"/>
          <p:cNvPicPr>
            <a:picLocks noChangeAspect="1"/>
          </p:cNvPicPr>
          <p:nvPr/>
        </p:nvPicPr>
        <p:blipFill>
          <a:blip r:embed="rId4"/>
          <a:stretch>
            <a:fillRect/>
          </a:stretch>
        </p:blipFill>
        <p:spPr>
          <a:xfrm>
            <a:off x="484678" y="2351544"/>
            <a:ext cx="2971800" cy="1600200"/>
          </a:xfrm>
          <a:prstGeom prst="rect">
            <a:avLst/>
          </a:prstGeom>
        </p:spPr>
      </p:pic>
      <p:pic>
        <p:nvPicPr>
          <p:cNvPr id="19" name="Picture 18"/>
          <p:cNvPicPr>
            <a:picLocks noChangeAspect="1"/>
          </p:cNvPicPr>
          <p:nvPr/>
        </p:nvPicPr>
        <p:blipFill>
          <a:blip r:embed="rId5"/>
          <a:stretch>
            <a:fillRect/>
          </a:stretch>
        </p:blipFill>
        <p:spPr>
          <a:xfrm>
            <a:off x="3853092" y="2351544"/>
            <a:ext cx="2743200" cy="1619250"/>
          </a:xfrm>
          <a:prstGeom prst="rect">
            <a:avLst/>
          </a:prstGeom>
        </p:spPr>
      </p:pic>
      <p:pic>
        <p:nvPicPr>
          <p:cNvPr id="20" name="Picture 19"/>
          <p:cNvPicPr>
            <a:picLocks noChangeAspect="1"/>
          </p:cNvPicPr>
          <p:nvPr/>
        </p:nvPicPr>
        <p:blipFill>
          <a:blip r:embed="rId6"/>
          <a:stretch>
            <a:fillRect/>
          </a:stretch>
        </p:blipFill>
        <p:spPr>
          <a:xfrm>
            <a:off x="2355232" y="4258362"/>
            <a:ext cx="2247900" cy="857250"/>
          </a:xfrm>
          <a:prstGeom prst="rect">
            <a:avLst/>
          </a:prstGeom>
        </p:spPr>
      </p:pic>
      <p:pic>
        <p:nvPicPr>
          <p:cNvPr id="21" name="Picture 20"/>
          <p:cNvPicPr>
            <a:picLocks noChangeAspect="1"/>
          </p:cNvPicPr>
          <p:nvPr/>
        </p:nvPicPr>
        <p:blipFill>
          <a:blip r:embed="rId7"/>
          <a:stretch>
            <a:fillRect/>
          </a:stretch>
        </p:blipFill>
        <p:spPr>
          <a:xfrm>
            <a:off x="4709454" y="4351664"/>
            <a:ext cx="1943100" cy="781050"/>
          </a:xfrm>
          <a:prstGeom prst="rect">
            <a:avLst/>
          </a:prstGeom>
        </p:spPr>
      </p:pic>
      <p:pic>
        <p:nvPicPr>
          <p:cNvPr id="22" name="Picture 21"/>
          <p:cNvPicPr>
            <a:picLocks noChangeAspect="1"/>
          </p:cNvPicPr>
          <p:nvPr/>
        </p:nvPicPr>
        <p:blipFill>
          <a:blip r:embed="rId8"/>
          <a:stretch>
            <a:fillRect/>
          </a:stretch>
        </p:blipFill>
        <p:spPr>
          <a:xfrm>
            <a:off x="2528229" y="5417937"/>
            <a:ext cx="2181225" cy="790575"/>
          </a:xfrm>
          <a:prstGeom prst="rect">
            <a:avLst/>
          </a:prstGeom>
        </p:spPr>
      </p:pic>
      <p:pic>
        <p:nvPicPr>
          <p:cNvPr id="23" name="Picture 22"/>
          <p:cNvPicPr>
            <a:picLocks noChangeAspect="1"/>
          </p:cNvPicPr>
          <p:nvPr/>
        </p:nvPicPr>
        <p:blipFill>
          <a:blip r:embed="rId9"/>
          <a:stretch>
            <a:fillRect/>
          </a:stretch>
        </p:blipFill>
        <p:spPr>
          <a:xfrm>
            <a:off x="4826719" y="5311193"/>
            <a:ext cx="1924050" cy="895350"/>
          </a:xfrm>
          <a:prstGeom prst="rect">
            <a:avLst/>
          </a:prstGeom>
        </p:spPr>
      </p:pic>
      <p:pic>
        <p:nvPicPr>
          <p:cNvPr id="24" name="Picture 23"/>
          <p:cNvPicPr>
            <a:picLocks noChangeAspect="1"/>
          </p:cNvPicPr>
          <p:nvPr/>
        </p:nvPicPr>
        <p:blipFill>
          <a:blip r:embed="rId10"/>
          <a:stretch>
            <a:fillRect/>
          </a:stretch>
        </p:blipFill>
        <p:spPr>
          <a:xfrm>
            <a:off x="2528229" y="6581806"/>
            <a:ext cx="1095375" cy="495300"/>
          </a:xfrm>
          <a:prstGeom prst="rect">
            <a:avLst/>
          </a:prstGeom>
        </p:spPr>
      </p:pic>
    </p:spTree>
    <p:extLst>
      <p:ext uri="{BB962C8B-B14F-4D97-AF65-F5344CB8AC3E}">
        <p14:creationId xmlns:p14="http://schemas.microsoft.com/office/powerpoint/2010/main" val="387912934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dirty="0">
                <a:latin typeface="Times" panose="02020603050405020304" pitchFamily="18" charset="0"/>
                <a:cs typeface="Times" panose="02020603050405020304" pitchFamily="18" charset="0"/>
              </a:rPr>
              <a:t>Dynamic Power Dissipation</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dirty="0">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202</a:t>
            </a:fld>
            <a:endParaRPr lang="en-IN">
              <a:latin typeface="Times" panose="02020603050405020304" pitchFamily="18" charset="0"/>
              <a:cs typeface="Times" panose="02020603050405020304" pitchFamily="18" charset="0"/>
            </a:endParaRPr>
          </a:p>
        </p:txBody>
      </p:sp>
      <p:sp>
        <p:nvSpPr>
          <p:cNvPr id="11" name="Rectangle 10"/>
          <p:cNvSpPr/>
          <p:nvPr/>
        </p:nvSpPr>
        <p:spPr>
          <a:xfrm>
            <a:off x="484678" y="1237602"/>
            <a:ext cx="4306820" cy="461665"/>
          </a:xfrm>
          <a:prstGeom prst="rect">
            <a:avLst/>
          </a:prstGeom>
        </p:spPr>
        <p:txBody>
          <a:bodyPr wrap="none">
            <a:spAutoFit/>
          </a:bodyPr>
          <a:lstStyle/>
          <a:p>
            <a:pPr marL="285750" indent="-285750">
              <a:buFont typeface="Wingdings" panose="05000000000000000000" pitchFamily="2" charset="2"/>
              <a:buChar char="v"/>
            </a:pPr>
            <a:r>
              <a:rPr lang="en-US" sz="2400" b="1" dirty="0">
                <a:solidFill>
                  <a:srgbClr val="C00000"/>
                </a:solidFill>
                <a:latin typeface="Times" panose="02020603050405020304" pitchFamily="18" charset="0"/>
                <a:cs typeface="Times" panose="02020603050405020304" pitchFamily="18" charset="0"/>
              </a:rPr>
              <a:t>Switching Power Dissipation </a:t>
            </a:r>
          </a:p>
        </p:txBody>
      </p:sp>
      <p:sp>
        <p:nvSpPr>
          <p:cNvPr id="8" name="Rectangle 7"/>
          <p:cNvSpPr/>
          <p:nvPr/>
        </p:nvSpPr>
        <p:spPr>
          <a:xfrm>
            <a:off x="8484507" y="6021047"/>
            <a:ext cx="3589509" cy="369332"/>
          </a:xfrm>
          <a:prstGeom prst="rect">
            <a:avLst/>
          </a:prstGeom>
        </p:spPr>
        <p:txBody>
          <a:bodyPr wrap="none">
            <a:spAutoFit/>
          </a:bodyPr>
          <a:lstStyle/>
          <a:p>
            <a:r>
              <a:rPr lang="en-US" dirty="0">
                <a:latin typeface="Times" panose="02020603050405020304" pitchFamily="18" charset="0"/>
                <a:cs typeface="Times" panose="02020603050405020304" pitchFamily="18" charset="0"/>
              </a:rPr>
              <a:t>Fig. 1.4 Dynamic (switching) power.</a:t>
            </a:r>
          </a:p>
        </p:txBody>
      </p:sp>
      <p:sp>
        <p:nvSpPr>
          <p:cNvPr id="7" name="Rectangle 6"/>
          <p:cNvSpPr/>
          <p:nvPr/>
        </p:nvSpPr>
        <p:spPr>
          <a:xfrm>
            <a:off x="8198471" y="1902319"/>
            <a:ext cx="4154214" cy="369332"/>
          </a:xfrm>
          <a:prstGeom prst="rect">
            <a:avLst/>
          </a:prstGeom>
        </p:spPr>
        <p:txBody>
          <a:bodyPr wrap="none">
            <a:spAutoFit/>
          </a:bodyPr>
          <a:lstStyle/>
          <a:p>
            <a:r>
              <a:rPr lang="en-US" dirty="0">
                <a:latin typeface="Times" panose="02020603050405020304" pitchFamily="18" charset="0"/>
                <a:cs typeface="Times" panose="02020603050405020304" pitchFamily="18" charset="0"/>
              </a:rPr>
              <a:t>Low-to-High Transition Equivalent Circuit</a:t>
            </a:r>
          </a:p>
        </p:txBody>
      </p:sp>
      <p:pic>
        <p:nvPicPr>
          <p:cNvPr id="12" name="Picture 11"/>
          <p:cNvPicPr>
            <a:picLocks noChangeAspect="1"/>
          </p:cNvPicPr>
          <p:nvPr/>
        </p:nvPicPr>
        <p:blipFill>
          <a:blip r:embed="rId3"/>
          <a:stretch>
            <a:fillRect/>
          </a:stretch>
        </p:blipFill>
        <p:spPr>
          <a:xfrm>
            <a:off x="7997686" y="2355649"/>
            <a:ext cx="4400550" cy="3581400"/>
          </a:xfrm>
          <a:prstGeom prst="rect">
            <a:avLst/>
          </a:prstGeom>
          <a:ln>
            <a:solidFill>
              <a:schemeClr val="accent1"/>
            </a:solidFill>
          </a:ln>
        </p:spPr>
      </p:pic>
      <p:sp>
        <p:nvSpPr>
          <p:cNvPr id="17" name="Rectangle 16"/>
          <p:cNvSpPr/>
          <p:nvPr/>
        </p:nvSpPr>
        <p:spPr>
          <a:xfrm>
            <a:off x="1760974" y="1955331"/>
            <a:ext cx="5384744" cy="523220"/>
          </a:xfrm>
          <a:prstGeom prst="rect">
            <a:avLst/>
          </a:prstGeom>
        </p:spPr>
        <p:txBody>
          <a:bodyPr wrap="none">
            <a:spAutoFit/>
          </a:bodyPr>
          <a:lstStyle/>
          <a:p>
            <a:r>
              <a:rPr lang="en-US" sz="2800" b="1" dirty="0">
                <a:solidFill>
                  <a:srgbClr val="0000FF"/>
                </a:solidFill>
                <a:latin typeface="Times" panose="02020603050405020304" pitchFamily="18" charset="0"/>
                <a:cs typeface="Times" panose="02020603050405020304" pitchFamily="18" charset="0"/>
              </a:rPr>
              <a:t>Energy Stored on Load Capacitor</a:t>
            </a:r>
          </a:p>
        </p:txBody>
      </p:sp>
      <p:pic>
        <p:nvPicPr>
          <p:cNvPr id="3" name="Picture 2"/>
          <p:cNvPicPr>
            <a:picLocks noChangeAspect="1"/>
          </p:cNvPicPr>
          <p:nvPr/>
        </p:nvPicPr>
        <p:blipFill>
          <a:blip r:embed="rId4"/>
          <a:stretch>
            <a:fillRect/>
          </a:stretch>
        </p:blipFill>
        <p:spPr>
          <a:xfrm>
            <a:off x="1760974" y="2899055"/>
            <a:ext cx="2314575" cy="800100"/>
          </a:xfrm>
          <a:prstGeom prst="rect">
            <a:avLst/>
          </a:prstGeom>
        </p:spPr>
      </p:pic>
      <p:pic>
        <p:nvPicPr>
          <p:cNvPr id="6" name="Picture 5"/>
          <p:cNvPicPr>
            <a:picLocks noChangeAspect="1"/>
          </p:cNvPicPr>
          <p:nvPr/>
        </p:nvPicPr>
        <p:blipFill>
          <a:blip r:embed="rId5"/>
          <a:stretch>
            <a:fillRect/>
          </a:stretch>
        </p:blipFill>
        <p:spPr>
          <a:xfrm>
            <a:off x="4420007" y="2894292"/>
            <a:ext cx="2181225" cy="809625"/>
          </a:xfrm>
          <a:prstGeom prst="rect">
            <a:avLst/>
          </a:prstGeom>
        </p:spPr>
      </p:pic>
      <p:pic>
        <p:nvPicPr>
          <p:cNvPr id="9" name="Picture 8"/>
          <p:cNvPicPr>
            <a:picLocks noChangeAspect="1"/>
          </p:cNvPicPr>
          <p:nvPr/>
        </p:nvPicPr>
        <p:blipFill>
          <a:blip r:embed="rId6"/>
          <a:stretch>
            <a:fillRect/>
          </a:stretch>
        </p:blipFill>
        <p:spPr>
          <a:xfrm>
            <a:off x="2237224" y="3824692"/>
            <a:ext cx="1838325" cy="904875"/>
          </a:xfrm>
          <a:prstGeom prst="rect">
            <a:avLst/>
          </a:prstGeom>
        </p:spPr>
      </p:pic>
      <p:pic>
        <p:nvPicPr>
          <p:cNvPr id="10" name="Picture 9"/>
          <p:cNvPicPr>
            <a:picLocks noChangeAspect="1"/>
          </p:cNvPicPr>
          <p:nvPr/>
        </p:nvPicPr>
        <p:blipFill>
          <a:blip r:embed="rId7"/>
          <a:stretch>
            <a:fillRect/>
          </a:stretch>
        </p:blipFill>
        <p:spPr>
          <a:xfrm>
            <a:off x="2320725" y="4745452"/>
            <a:ext cx="1343025" cy="742950"/>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856317" y="6021047"/>
                <a:ext cx="9917914"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Compared to E</a:t>
                </a:r>
                <a:r>
                  <a:rPr lang="en-US" sz="2400" baseline="-25000" dirty="0">
                    <a:latin typeface="Times" panose="02020603050405020304" pitchFamily="18" charset="0"/>
                    <a:cs typeface="Times" panose="02020603050405020304" pitchFamily="18" charset="0"/>
                  </a:rPr>
                  <a:t>VDD</a:t>
                </a:r>
                <a:r>
                  <a:rPr lang="en-US" sz="2400" dirty="0">
                    <a:latin typeface="Times" panose="02020603050405020304" pitchFamily="18" charset="0"/>
                    <a:cs typeface="Times" panose="02020603050405020304" pitchFamily="18" charset="0"/>
                  </a:rPr>
                  <a:t>, we see that C</a:t>
                </a:r>
                <a:r>
                  <a:rPr lang="en-US" sz="2400" baseline="-25000" dirty="0">
                    <a:latin typeface="Times" panose="02020603050405020304" pitchFamily="18" charset="0"/>
                    <a:cs typeface="Times" panose="02020603050405020304" pitchFamily="18" charset="0"/>
                  </a:rPr>
                  <a:t>L</a:t>
                </a:r>
                <a:r>
                  <a:rPr lang="en-US" sz="2400" dirty="0">
                    <a:latin typeface="Times" panose="02020603050405020304" pitchFamily="18" charset="0"/>
                    <a:cs typeface="Times" panose="02020603050405020304" pitchFamily="18" charset="0"/>
                  </a:rPr>
                  <a:t>V</a:t>
                </a:r>
                <a:r>
                  <a:rPr lang="en-US" sz="2400" baseline="30000" dirty="0">
                    <a:latin typeface="Times" panose="02020603050405020304" pitchFamily="18" charset="0"/>
                    <a:cs typeface="Times" panose="02020603050405020304" pitchFamily="18" charset="0"/>
                  </a:rPr>
                  <a:t>2</a:t>
                </a:r>
                <a14:m>
                  <m:oMath xmlns:m="http://schemas.openxmlformats.org/officeDocument/2006/math">
                    <m:r>
                      <a:rPr lang="en-US" sz="2400" i="1" baseline="-25000" dirty="0" smtClean="0">
                        <a:latin typeface="Cambria Math" panose="02040503050406030204" pitchFamily="18" charset="0"/>
                      </a:rPr>
                      <m:t>𝐷𝐷</m:t>
                    </m:r>
                  </m:oMath>
                </a14:m>
                <a:r>
                  <a:rPr lang="en-US" sz="2400" dirty="0">
                    <a:latin typeface="Times" panose="02020603050405020304" pitchFamily="18" charset="0"/>
                    <a:cs typeface="Times" panose="02020603050405020304" pitchFamily="18" charset="0"/>
                  </a:rPr>
                  <a:t>/2 dissipated</a:t>
                </a:r>
              </a:p>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Same amount dissipated when capacitor discharged</a:t>
                </a:r>
              </a:p>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Independent of MOSFET resistance</a:t>
                </a:r>
              </a:p>
            </p:txBody>
          </p:sp>
        </mc:Choice>
        <mc:Fallback xmlns="">
          <p:sp>
            <p:nvSpPr>
              <p:cNvPr id="13" name="Rectangle 12"/>
              <p:cNvSpPr>
                <a:spLocks noRot="1" noChangeAspect="1" noMove="1" noResize="1" noEditPoints="1" noAdjustHandles="1" noChangeArrowheads="1" noChangeShapeType="1" noTextEdit="1"/>
              </p:cNvSpPr>
              <p:nvPr/>
            </p:nvSpPr>
            <p:spPr>
              <a:xfrm>
                <a:off x="856317" y="6021047"/>
                <a:ext cx="9917914" cy="1200329"/>
              </a:xfrm>
              <a:prstGeom prst="rect">
                <a:avLst/>
              </a:prstGeom>
              <a:blipFill>
                <a:blip r:embed="rId8"/>
                <a:stretch>
                  <a:fillRect l="-799" t="-4061" b="-10660"/>
                </a:stretch>
              </a:blipFill>
            </p:spPr>
            <p:txBody>
              <a:bodyPr/>
              <a:lstStyle/>
              <a:p>
                <a:r>
                  <a:rPr lang="en-US">
                    <a:noFill/>
                  </a:rPr>
                  <a:t> </a:t>
                </a:r>
              </a:p>
            </p:txBody>
          </p:sp>
        </mc:Fallback>
      </mc:AlternateContent>
    </p:spTree>
    <p:extLst>
      <p:ext uri="{BB962C8B-B14F-4D97-AF65-F5344CB8AC3E}">
        <p14:creationId xmlns:p14="http://schemas.microsoft.com/office/powerpoint/2010/main" val="17956610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3"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866" y="164839"/>
            <a:ext cx="7365940" cy="799186"/>
          </a:xfr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dirty="0">
                <a:latin typeface="Times" panose="02020603050405020304" pitchFamily="18" charset="0"/>
                <a:cs typeface="Times" panose="02020603050405020304" pitchFamily="18" charset="0"/>
              </a:rPr>
              <a:t>Dynamic Power Dissipation</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203</a:t>
            </a:fld>
            <a:endParaRPr lang="en-IN">
              <a:latin typeface="Times" panose="02020603050405020304" pitchFamily="18" charset="0"/>
              <a:cs typeface="Times" panose="02020603050405020304" pitchFamily="18" charset="0"/>
            </a:endParaRPr>
          </a:p>
        </p:txBody>
      </p:sp>
      <p:sp>
        <p:nvSpPr>
          <p:cNvPr id="7" name="Rectangle 6"/>
          <p:cNvSpPr/>
          <p:nvPr/>
        </p:nvSpPr>
        <p:spPr>
          <a:xfrm>
            <a:off x="468321" y="1285486"/>
            <a:ext cx="6040308" cy="523220"/>
          </a:xfrm>
          <a:prstGeom prst="rect">
            <a:avLst/>
          </a:prstGeom>
          <a:solidFill>
            <a:srgbClr val="F9E19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285750" indent="-285750">
              <a:buFont typeface="Wingdings" panose="05000000000000000000" pitchFamily="2" charset="2"/>
              <a:buChar char="v"/>
            </a:pPr>
            <a:r>
              <a:rPr lang="en-US" sz="2800" b="1" dirty="0">
                <a:latin typeface="Times" panose="02020603050405020304" pitchFamily="18" charset="0"/>
                <a:cs typeface="Times" panose="02020603050405020304" pitchFamily="18" charset="0"/>
              </a:rPr>
              <a:t> (2) Short-Circuit Power Dissipation</a:t>
            </a:r>
          </a:p>
        </p:txBody>
      </p:sp>
      <p:sp>
        <p:nvSpPr>
          <p:cNvPr id="12" name="Rectangle 11"/>
          <p:cNvSpPr/>
          <p:nvPr/>
        </p:nvSpPr>
        <p:spPr>
          <a:xfrm>
            <a:off x="403615" y="2053290"/>
            <a:ext cx="11355451" cy="1569660"/>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In addition </a:t>
            </a:r>
            <a:r>
              <a:rPr lang="en-US" sz="2400" dirty="0">
                <a:solidFill>
                  <a:srgbClr val="0000FF"/>
                </a:solidFill>
                <a:latin typeface="Times" panose="02020603050405020304" pitchFamily="18" charset="0"/>
                <a:cs typeface="Times" panose="02020603050405020304" pitchFamily="18" charset="0"/>
              </a:rPr>
              <a:t>to the switching power</a:t>
            </a:r>
            <a:r>
              <a:rPr lang="en-US" sz="2400" dirty="0">
                <a:latin typeface="Times" panose="02020603050405020304" pitchFamily="18" charset="0"/>
                <a:cs typeface="Times" panose="02020603050405020304" pitchFamily="18" charset="0"/>
              </a:rPr>
              <a:t>, </a:t>
            </a:r>
            <a:r>
              <a:rPr lang="en-US" sz="2400" dirty="0">
                <a:solidFill>
                  <a:srgbClr val="C00000"/>
                </a:solidFill>
                <a:latin typeface="Times" panose="02020603050405020304" pitchFamily="18" charset="0"/>
                <a:cs typeface="Times" panose="02020603050405020304" pitchFamily="18" charset="0"/>
              </a:rPr>
              <a:t>short-circuit power also</a:t>
            </a:r>
            <a:r>
              <a:rPr lang="en-US" sz="2400" dirty="0">
                <a:latin typeface="Times" panose="02020603050405020304" pitchFamily="18" charset="0"/>
                <a:cs typeface="Times" panose="02020603050405020304" pitchFamily="18" charset="0"/>
              </a:rPr>
              <a:t> contributes to </a:t>
            </a:r>
            <a:r>
              <a:rPr lang="en-US" sz="2400" dirty="0">
                <a:solidFill>
                  <a:srgbClr val="C00000"/>
                </a:solidFill>
                <a:latin typeface="Times" panose="02020603050405020304" pitchFamily="18" charset="0"/>
                <a:cs typeface="Times" panose="02020603050405020304" pitchFamily="18" charset="0"/>
              </a:rPr>
              <a:t>the dynamic power. </a:t>
            </a:r>
          </a:p>
          <a:p>
            <a:pPr marL="285750" indent="-285750" algn="just">
              <a:buFont typeface="Wingdings" panose="05000000000000000000" pitchFamily="2" charset="2"/>
              <a:buChar char="ü"/>
            </a:pPr>
            <a:r>
              <a:rPr lang="en-US" sz="2400" b="1" dirty="0">
                <a:latin typeface="Times" panose="02020603050405020304" pitchFamily="18" charset="0"/>
                <a:cs typeface="Times" panose="02020603050405020304" pitchFamily="18" charset="0"/>
              </a:rPr>
              <a:t>Short-circuit currents </a:t>
            </a:r>
            <a:r>
              <a:rPr lang="en-US" sz="2400" dirty="0">
                <a:latin typeface="Times" panose="02020603050405020304" pitchFamily="18" charset="0"/>
                <a:cs typeface="Times" panose="02020603050405020304" pitchFamily="18" charset="0"/>
              </a:rPr>
              <a:t>occur when both the negative metal–oxide–semiconductor </a:t>
            </a:r>
            <a:r>
              <a:rPr lang="en-US" sz="2400" dirty="0">
                <a:solidFill>
                  <a:srgbClr val="0000FF"/>
                </a:solidFill>
                <a:latin typeface="Times" panose="02020603050405020304" pitchFamily="18" charset="0"/>
                <a:cs typeface="Times" panose="02020603050405020304" pitchFamily="18" charset="0"/>
              </a:rPr>
              <a:t>(NMOS) </a:t>
            </a:r>
            <a:r>
              <a:rPr lang="en-US" sz="2400" dirty="0">
                <a:latin typeface="Times" panose="02020603050405020304" pitchFamily="18" charset="0"/>
                <a:cs typeface="Times" panose="02020603050405020304" pitchFamily="18" charset="0"/>
              </a:rPr>
              <a:t>and positive metal–oxide–semiconductor </a:t>
            </a:r>
            <a:r>
              <a:rPr lang="en-US" sz="2400" dirty="0">
                <a:solidFill>
                  <a:srgbClr val="0000FF"/>
                </a:solidFill>
                <a:latin typeface="Times" panose="02020603050405020304" pitchFamily="18" charset="0"/>
                <a:cs typeface="Times" panose="02020603050405020304" pitchFamily="18" charset="0"/>
              </a:rPr>
              <a:t>(PMOS) </a:t>
            </a:r>
            <a:r>
              <a:rPr lang="en-US" sz="2400" dirty="0">
                <a:solidFill>
                  <a:srgbClr val="C00000"/>
                </a:solidFill>
                <a:latin typeface="Times" panose="02020603050405020304" pitchFamily="18" charset="0"/>
                <a:cs typeface="Times" panose="02020603050405020304" pitchFamily="18" charset="0"/>
              </a:rPr>
              <a:t>transistors are ON</a:t>
            </a:r>
          </a:p>
        </p:txBody>
      </p:sp>
      <p:sp>
        <p:nvSpPr>
          <p:cNvPr id="17" name="Rectangle 16"/>
          <p:cNvSpPr/>
          <p:nvPr/>
        </p:nvSpPr>
        <p:spPr>
          <a:xfrm>
            <a:off x="468321" y="3903657"/>
            <a:ext cx="6635869"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Let </a:t>
            </a:r>
            <a:r>
              <a:rPr lang="en-US" sz="2400" dirty="0" err="1">
                <a:solidFill>
                  <a:srgbClr val="0000FF"/>
                </a:solidFill>
                <a:latin typeface="Times" panose="02020603050405020304" pitchFamily="18" charset="0"/>
                <a:cs typeface="Times" panose="02020603050405020304" pitchFamily="18" charset="0"/>
              </a:rPr>
              <a:t>Vtn</a:t>
            </a:r>
            <a:r>
              <a:rPr lang="en-US" sz="2400" dirty="0">
                <a:solidFill>
                  <a:srgbClr val="0000FF"/>
                </a:solidFill>
                <a:latin typeface="Times" panose="02020603050405020304" pitchFamily="18" charset="0"/>
                <a:cs typeface="Times" panose="02020603050405020304" pitchFamily="18" charset="0"/>
              </a:rPr>
              <a:t> be the threshold voltage of the NMOS transistor </a:t>
            </a:r>
            <a:r>
              <a:rPr lang="en-US" sz="2400" dirty="0">
                <a:latin typeface="Times" panose="02020603050405020304" pitchFamily="18" charset="0"/>
                <a:cs typeface="Times" panose="02020603050405020304" pitchFamily="18" charset="0"/>
              </a:rPr>
              <a:t>and </a:t>
            </a:r>
            <a:r>
              <a:rPr lang="en-US" sz="2400" dirty="0" err="1">
                <a:latin typeface="Times" panose="02020603050405020304" pitchFamily="18" charset="0"/>
                <a:cs typeface="Times" panose="02020603050405020304" pitchFamily="18" charset="0"/>
              </a:rPr>
              <a:t>Vtp</a:t>
            </a:r>
            <a:r>
              <a:rPr lang="en-US" sz="2400" dirty="0">
                <a:latin typeface="Times" panose="02020603050405020304" pitchFamily="18" charset="0"/>
                <a:cs typeface="Times" panose="02020603050405020304" pitchFamily="18" charset="0"/>
              </a:rPr>
              <a:t> is the threshold voltage of the PMOS transistor. </a:t>
            </a:r>
          </a:p>
        </p:txBody>
      </p:sp>
      <p:pic>
        <p:nvPicPr>
          <p:cNvPr id="18" name="Picture 17"/>
          <p:cNvPicPr>
            <a:picLocks noChangeAspect="1"/>
          </p:cNvPicPr>
          <p:nvPr/>
        </p:nvPicPr>
        <p:blipFill>
          <a:blip r:embed="rId3"/>
          <a:stretch>
            <a:fillRect/>
          </a:stretch>
        </p:blipFill>
        <p:spPr>
          <a:xfrm>
            <a:off x="7168896" y="3777108"/>
            <a:ext cx="5286629" cy="2780987"/>
          </a:xfrm>
          <a:prstGeom prst="rect">
            <a:avLst/>
          </a:prstGeom>
        </p:spPr>
      </p:pic>
      <p:sp>
        <p:nvSpPr>
          <p:cNvPr id="19" name="Rectangle 18"/>
          <p:cNvSpPr/>
          <p:nvPr/>
        </p:nvSpPr>
        <p:spPr>
          <a:xfrm>
            <a:off x="7416325" y="6558095"/>
            <a:ext cx="5039200" cy="369332"/>
          </a:xfrm>
          <a:prstGeom prst="rect">
            <a:avLst/>
          </a:prstGeom>
        </p:spPr>
        <p:txBody>
          <a:bodyPr wrap="none">
            <a:spAutoFit/>
          </a:bodyPr>
          <a:lstStyle/>
          <a:p>
            <a:r>
              <a:rPr lang="en-US" b="1" dirty="0">
                <a:latin typeface="Times" panose="02020603050405020304" pitchFamily="18" charset="0"/>
                <a:cs typeface="Times" panose="02020603050405020304" pitchFamily="18" charset="0"/>
              </a:rPr>
              <a:t>Fig. 1.5 Short-circuit current or crowbar current.</a:t>
            </a:r>
          </a:p>
        </p:txBody>
      </p:sp>
      <p:sp>
        <p:nvSpPr>
          <p:cNvPr id="3" name="Rectangle 2"/>
          <p:cNvSpPr/>
          <p:nvPr/>
        </p:nvSpPr>
        <p:spPr>
          <a:xfrm>
            <a:off x="403615" y="5235184"/>
            <a:ext cx="6700575" cy="2308324"/>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Then</a:t>
            </a:r>
            <a:r>
              <a:rPr lang="en-US" sz="2400" dirty="0">
                <a:solidFill>
                  <a:srgbClr val="0000FF"/>
                </a:solidFill>
                <a:latin typeface="Times" panose="02020603050405020304" pitchFamily="18" charset="0"/>
                <a:cs typeface="Times" panose="02020603050405020304" pitchFamily="18" charset="0"/>
              </a:rPr>
              <a:t>, in the period when </a:t>
            </a:r>
            <a:r>
              <a:rPr lang="en-US" sz="2400" dirty="0">
                <a:latin typeface="Times" panose="02020603050405020304" pitchFamily="18" charset="0"/>
                <a:cs typeface="Times" panose="02020603050405020304" pitchFamily="18" charset="0"/>
              </a:rPr>
              <a:t>the voltage value is </a:t>
            </a:r>
            <a:r>
              <a:rPr lang="en-US" sz="2400" dirty="0">
                <a:solidFill>
                  <a:srgbClr val="0000FF"/>
                </a:solidFill>
                <a:latin typeface="Times" panose="02020603050405020304" pitchFamily="18" charset="0"/>
                <a:cs typeface="Times" panose="02020603050405020304" pitchFamily="18" charset="0"/>
              </a:rPr>
              <a:t>between </a:t>
            </a:r>
            <a:r>
              <a:rPr lang="en-US" sz="2400" dirty="0" err="1">
                <a:solidFill>
                  <a:srgbClr val="0000FF"/>
                </a:solidFill>
                <a:latin typeface="Times" panose="02020603050405020304" pitchFamily="18" charset="0"/>
                <a:cs typeface="Times" panose="02020603050405020304" pitchFamily="18" charset="0"/>
              </a:rPr>
              <a:t>Vtn</a:t>
            </a:r>
            <a:r>
              <a:rPr lang="en-US" sz="2400" dirty="0">
                <a:solidFill>
                  <a:srgbClr val="0000FF"/>
                </a:solidFill>
                <a:latin typeface="Times" panose="02020603050405020304" pitchFamily="18" charset="0"/>
                <a:cs typeface="Times" panose="02020603050405020304" pitchFamily="18" charset="0"/>
              </a:rPr>
              <a:t> and </a:t>
            </a:r>
            <a:r>
              <a:rPr lang="en-US" sz="2400" dirty="0" err="1">
                <a:solidFill>
                  <a:srgbClr val="0000FF"/>
                </a:solidFill>
                <a:latin typeface="Times" panose="02020603050405020304" pitchFamily="18" charset="0"/>
                <a:cs typeface="Times" panose="02020603050405020304" pitchFamily="18" charset="0"/>
              </a:rPr>
              <a:t>Vdd</a:t>
            </a:r>
            <a:r>
              <a:rPr lang="en-US" sz="2400" dirty="0">
                <a:solidFill>
                  <a:srgbClr val="0000FF"/>
                </a:solidFill>
                <a:latin typeface="Times" panose="02020603050405020304" pitchFamily="18" charset="0"/>
                <a:cs typeface="Times" panose="02020603050405020304" pitchFamily="18" charset="0"/>
              </a:rPr>
              <a:t>–</a:t>
            </a:r>
            <a:r>
              <a:rPr lang="en-US" sz="2400" dirty="0" err="1">
                <a:solidFill>
                  <a:srgbClr val="0000FF"/>
                </a:solidFill>
                <a:latin typeface="Times" panose="02020603050405020304" pitchFamily="18" charset="0"/>
                <a:cs typeface="Times" panose="02020603050405020304" pitchFamily="18" charset="0"/>
              </a:rPr>
              <a:t>Vtp</a:t>
            </a:r>
            <a:r>
              <a:rPr lang="en-US" sz="2400" dirty="0">
                <a:solidFill>
                  <a:srgbClr val="0000FF"/>
                </a:solidFill>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while the </a:t>
            </a:r>
            <a:r>
              <a:rPr lang="en-US" sz="2400" dirty="0">
                <a:solidFill>
                  <a:srgbClr val="0000FF"/>
                </a:solidFill>
                <a:latin typeface="Times" panose="02020603050405020304" pitchFamily="18" charset="0"/>
                <a:cs typeface="Times" panose="02020603050405020304" pitchFamily="18" charset="0"/>
              </a:rPr>
              <a:t>input is switching either from 1 to 0 or vice versa</a:t>
            </a:r>
            <a:r>
              <a:rPr lang="en-US" sz="2400" dirty="0">
                <a:latin typeface="Times" panose="02020603050405020304" pitchFamily="18" charset="0"/>
                <a:cs typeface="Times" panose="02020603050405020304" pitchFamily="18" charset="0"/>
              </a:rPr>
              <a:t>, both the </a:t>
            </a:r>
            <a:r>
              <a:rPr lang="en-US" sz="2400" dirty="0">
                <a:solidFill>
                  <a:srgbClr val="0000FF"/>
                </a:solidFill>
                <a:latin typeface="Times" panose="02020603050405020304" pitchFamily="18" charset="0"/>
                <a:cs typeface="Times" panose="02020603050405020304" pitchFamily="18" charset="0"/>
              </a:rPr>
              <a:t>PMOS and the NMOS transistors remain ON</a:t>
            </a:r>
            <a:r>
              <a:rPr lang="en-US" sz="2400" dirty="0">
                <a:latin typeface="Times" panose="02020603050405020304" pitchFamily="18" charset="0"/>
                <a:cs typeface="Times" panose="02020603050405020304" pitchFamily="18" charset="0"/>
              </a:rPr>
              <a:t>, and the </a:t>
            </a:r>
            <a:r>
              <a:rPr lang="en-US" sz="2400" dirty="0">
                <a:solidFill>
                  <a:srgbClr val="C00000"/>
                </a:solidFill>
                <a:latin typeface="Times" panose="02020603050405020304" pitchFamily="18" charset="0"/>
                <a:cs typeface="Times" panose="02020603050405020304" pitchFamily="18" charset="0"/>
              </a:rPr>
              <a:t>short-circuit current follows from </a:t>
            </a:r>
            <a:r>
              <a:rPr lang="en-US" sz="2400" dirty="0" err="1">
                <a:solidFill>
                  <a:srgbClr val="C00000"/>
                </a:solidFill>
                <a:latin typeface="Times" panose="02020603050405020304" pitchFamily="18" charset="0"/>
                <a:cs typeface="Times" panose="02020603050405020304" pitchFamily="18" charset="0"/>
              </a:rPr>
              <a:t>Vdd</a:t>
            </a:r>
            <a:r>
              <a:rPr lang="en-US" sz="2400" dirty="0">
                <a:solidFill>
                  <a:srgbClr val="C00000"/>
                </a:solidFill>
                <a:latin typeface="Times" panose="02020603050405020304" pitchFamily="18" charset="0"/>
                <a:cs typeface="Times" panose="02020603050405020304" pitchFamily="18" charset="0"/>
              </a:rPr>
              <a:t> to ground (GND).</a:t>
            </a:r>
          </a:p>
        </p:txBody>
      </p:sp>
    </p:spTree>
    <p:extLst>
      <p:ext uri="{BB962C8B-B14F-4D97-AF65-F5344CB8AC3E}">
        <p14:creationId xmlns:p14="http://schemas.microsoft.com/office/powerpoint/2010/main" val="322023592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3"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866" y="164839"/>
            <a:ext cx="7365940" cy="799186"/>
          </a:xfr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dirty="0">
                <a:latin typeface="Times" panose="02020603050405020304" pitchFamily="18" charset="0"/>
                <a:cs typeface="Times" panose="02020603050405020304" pitchFamily="18" charset="0"/>
              </a:rPr>
              <a:t>Dynamic Power Dissipation</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204</a:t>
            </a:fld>
            <a:endParaRPr lang="en-IN">
              <a:latin typeface="Times" panose="02020603050405020304" pitchFamily="18" charset="0"/>
              <a:cs typeface="Times" panose="02020603050405020304" pitchFamily="18" charset="0"/>
            </a:endParaRPr>
          </a:p>
        </p:txBody>
      </p:sp>
      <p:pic>
        <p:nvPicPr>
          <p:cNvPr id="18" name="Picture 17"/>
          <p:cNvPicPr>
            <a:picLocks noChangeAspect="1"/>
          </p:cNvPicPr>
          <p:nvPr/>
        </p:nvPicPr>
        <p:blipFill>
          <a:blip r:embed="rId3"/>
          <a:stretch>
            <a:fillRect/>
          </a:stretch>
        </p:blipFill>
        <p:spPr>
          <a:xfrm>
            <a:off x="7790687" y="1705799"/>
            <a:ext cx="4276287" cy="2249505"/>
          </a:xfrm>
          <a:prstGeom prst="rect">
            <a:avLst/>
          </a:prstGeom>
        </p:spPr>
      </p:pic>
      <p:sp>
        <p:nvSpPr>
          <p:cNvPr id="19" name="Rectangle 18"/>
          <p:cNvSpPr/>
          <p:nvPr/>
        </p:nvSpPr>
        <p:spPr>
          <a:xfrm>
            <a:off x="7540206" y="4016430"/>
            <a:ext cx="5039200" cy="369332"/>
          </a:xfrm>
          <a:prstGeom prst="rect">
            <a:avLst/>
          </a:prstGeom>
        </p:spPr>
        <p:txBody>
          <a:bodyPr wrap="none">
            <a:spAutoFit/>
          </a:bodyPr>
          <a:lstStyle/>
          <a:p>
            <a:r>
              <a:rPr lang="en-US" b="1" dirty="0">
                <a:latin typeface="Times" panose="02020603050405020304" pitchFamily="18" charset="0"/>
                <a:cs typeface="Times" panose="02020603050405020304" pitchFamily="18" charset="0"/>
              </a:rPr>
              <a:t>Fig. 1.5 Short-circuit current or crowbar current.</a:t>
            </a:r>
          </a:p>
        </p:txBody>
      </p:sp>
      <p:sp>
        <p:nvSpPr>
          <p:cNvPr id="20" name="Rectangle 19"/>
          <p:cNvSpPr/>
          <p:nvPr/>
        </p:nvSpPr>
        <p:spPr>
          <a:xfrm>
            <a:off x="487107" y="1461589"/>
            <a:ext cx="6343403" cy="461665"/>
          </a:xfrm>
          <a:prstGeom prst="rect">
            <a:avLst/>
          </a:prstGeom>
        </p:spPr>
        <p:txBody>
          <a:bodyPr wrap="none">
            <a:spAutoFit/>
          </a:bodyPr>
          <a:lstStyle/>
          <a:p>
            <a:r>
              <a:rPr lang="en-US" sz="2400" dirty="0">
                <a:latin typeface="Times" panose="02020603050405020304" pitchFamily="18" charset="0"/>
                <a:cs typeface="Times" panose="02020603050405020304" pitchFamily="18" charset="0"/>
              </a:rPr>
              <a:t>The expression for short-circuit power is given by</a:t>
            </a:r>
          </a:p>
        </p:txBody>
      </p:sp>
      <p:pic>
        <p:nvPicPr>
          <p:cNvPr id="3" name="Picture 2"/>
          <p:cNvPicPr>
            <a:picLocks noChangeAspect="1"/>
          </p:cNvPicPr>
          <p:nvPr/>
        </p:nvPicPr>
        <p:blipFill>
          <a:blip r:embed="rId4"/>
          <a:stretch>
            <a:fillRect/>
          </a:stretch>
        </p:blipFill>
        <p:spPr>
          <a:xfrm>
            <a:off x="583048" y="2420818"/>
            <a:ext cx="5114925" cy="476250"/>
          </a:xfrm>
          <a:prstGeom prst="rect">
            <a:avLst/>
          </a:prstGeom>
        </p:spPr>
      </p:pic>
      <p:pic>
        <p:nvPicPr>
          <p:cNvPr id="6" name="Picture 5"/>
          <p:cNvPicPr>
            <a:picLocks noChangeAspect="1"/>
          </p:cNvPicPr>
          <p:nvPr/>
        </p:nvPicPr>
        <p:blipFill>
          <a:blip r:embed="rId5"/>
          <a:stretch>
            <a:fillRect/>
          </a:stretch>
        </p:blipFill>
        <p:spPr>
          <a:xfrm>
            <a:off x="2278568" y="3461375"/>
            <a:ext cx="4781550" cy="581025"/>
          </a:xfrm>
          <a:prstGeom prst="rect">
            <a:avLst/>
          </a:prstGeom>
        </p:spPr>
      </p:pic>
      <p:sp>
        <p:nvSpPr>
          <p:cNvPr id="8" name="Rectangle 7"/>
          <p:cNvSpPr/>
          <p:nvPr/>
        </p:nvSpPr>
        <p:spPr>
          <a:xfrm>
            <a:off x="583048" y="4583992"/>
            <a:ext cx="11016160" cy="3046988"/>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Where </a:t>
            </a:r>
            <a:r>
              <a:rPr lang="en-US" sz="2400" dirty="0" err="1">
                <a:latin typeface="Times" panose="02020603050405020304" pitchFamily="18" charset="0"/>
                <a:cs typeface="Times" panose="02020603050405020304" pitchFamily="18" charset="0"/>
              </a:rPr>
              <a:t>tsc</a:t>
            </a:r>
            <a:r>
              <a:rPr lang="en-US" sz="2400" dirty="0">
                <a:latin typeface="Times" panose="02020603050405020304" pitchFamily="18" charset="0"/>
                <a:cs typeface="Times" panose="02020603050405020304" pitchFamily="18" charset="0"/>
              </a:rPr>
              <a:t> is the rise/fall time duration of the short-circuit current </a:t>
            </a:r>
          </a:p>
          <a:p>
            <a:pPr marL="285750" indent="-285750" algn="just">
              <a:buFont typeface="Wingdings" panose="05000000000000000000" pitchFamily="2" charset="2"/>
              <a:buChar char="ü"/>
            </a:pPr>
            <a:r>
              <a:rPr lang="en-US" sz="2400" dirty="0" err="1">
                <a:latin typeface="Times" panose="02020603050405020304" pitchFamily="18" charset="0"/>
                <a:cs typeface="Times" panose="02020603050405020304" pitchFamily="18" charset="0"/>
              </a:rPr>
              <a:t>Ipeak</a:t>
            </a:r>
            <a:r>
              <a:rPr lang="en-US" sz="2400" dirty="0">
                <a:latin typeface="Times" panose="02020603050405020304" pitchFamily="18" charset="0"/>
                <a:cs typeface="Times" panose="02020603050405020304" pitchFamily="18" charset="0"/>
              </a:rPr>
              <a:t> is the total internal switching current (short-circuit current plus the current to charge the internal capacitance) </a:t>
            </a:r>
          </a:p>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μ is the mobility of the charge carrier </a:t>
            </a:r>
          </a:p>
          <a:p>
            <a:pPr marL="285750" indent="-285750" algn="just">
              <a:buFont typeface="Wingdings" panose="05000000000000000000" pitchFamily="2" charset="2"/>
              <a:buChar char="ü"/>
            </a:pPr>
            <a:r>
              <a:rPr lang="en-US" sz="2400" dirty="0" err="1">
                <a:latin typeface="Times" panose="02020603050405020304" pitchFamily="18" charset="0"/>
                <a:cs typeface="Times" panose="02020603050405020304" pitchFamily="18" charset="0"/>
              </a:rPr>
              <a:t>εox</a:t>
            </a:r>
            <a:r>
              <a:rPr lang="en-US" sz="2400" dirty="0">
                <a:latin typeface="Times" panose="02020603050405020304" pitchFamily="18" charset="0"/>
                <a:cs typeface="Times" panose="02020603050405020304" pitchFamily="18" charset="0"/>
              </a:rPr>
              <a:t> is the permittivity of the silicon dioxide </a:t>
            </a:r>
          </a:p>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W is the width </a:t>
            </a:r>
          </a:p>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L is the length </a:t>
            </a:r>
          </a:p>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D is the thickness of the silicon dioxide.</a:t>
            </a:r>
          </a:p>
        </p:txBody>
      </p:sp>
    </p:spTree>
    <p:extLst>
      <p:ext uri="{BB962C8B-B14F-4D97-AF65-F5344CB8AC3E}">
        <p14:creationId xmlns:p14="http://schemas.microsoft.com/office/powerpoint/2010/main" val="5565483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866" y="164839"/>
            <a:ext cx="7365940" cy="799186"/>
          </a:xfr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dirty="0">
                <a:latin typeface="Times" panose="02020603050405020304" pitchFamily="18" charset="0"/>
                <a:cs typeface="Times" panose="02020603050405020304" pitchFamily="18" charset="0"/>
              </a:rPr>
              <a:t>Dynamic Power Dissipation</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205</a:t>
            </a:fld>
            <a:endParaRPr lang="en-IN">
              <a:latin typeface="Times" panose="02020603050405020304" pitchFamily="18" charset="0"/>
              <a:cs typeface="Times" panose="02020603050405020304" pitchFamily="18" charset="0"/>
            </a:endParaRPr>
          </a:p>
        </p:txBody>
      </p:sp>
      <p:sp>
        <p:nvSpPr>
          <p:cNvPr id="7" name="Rectangle 6"/>
          <p:cNvSpPr/>
          <p:nvPr/>
        </p:nvSpPr>
        <p:spPr>
          <a:xfrm>
            <a:off x="468321" y="1285486"/>
            <a:ext cx="9371348" cy="523220"/>
          </a:xfrm>
          <a:prstGeom prst="rect">
            <a:avLst/>
          </a:prstGeom>
          <a:solidFill>
            <a:srgbClr val="F9E19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285750" indent="-285750">
              <a:buFont typeface="Wingdings" panose="05000000000000000000" pitchFamily="2" charset="2"/>
              <a:buChar char="v"/>
            </a:pPr>
            <a:r>
              <a:rPr lang="en-US" sz="2800" b="1" dirty="0">
                <a:latin typeface="Times" panose="02020603050405020304" pitchFamily="18" charset="0"/>
                <a:cs typeface="Times" panose="02020603050405020304" pitchFamily="18" charset="0"/>
              </a:rPr>
              <a:t> (2) Short-Circuit Power Dissipation (Detailed Derivation)</a:t>
            </a:r>
          </a:p>
        </p:txBody>
      </p:sp>
      <p:pic>
        <p:nvPicPr>
          <p:cNvPr id="18" name="Picture 17"/>
          <p:cNvPicPr>
            <a:picLocks noChangeAspect="1"/>
          </p:cNvPicPr>
          <p:nvPr/>
        </p:nvPicPr>
        <p:blipFill>
          <a:blip r:embed="rId3"/>
          <a:stretch>
            <a:fillRect/>
          </a:stretch>
        </p:blipFill>
        <p:spPr>
          <a:xfrm>
            <a:off x="7168896" y="3777108"/>
            <a:ext cx="5286629" cy="2780987"/>
          </a:xfrm>
          <a:prstGeom prst="rect">
            <a:avLst/>
          </a:prstGeom>
        </p:spPr>
      </p:pic>
      <p:sp>
        <p:nvSpPr>
          <p:cNvPr id="19" name="Rectangle 18"/>
          <p:cNvSpPr/>
          <p:nvPr/>
        </p:nvSpPr>
        <p:spPr>
          <a:xfrm>
            <a:off x="7416325" y="6558095"/>
            <a:ext cx="5039200" cy="369332"/>
          </a:xfrm>
          <a:prstGeom prst="rect">
            <a:avLst/>
          </a:prstGeom>
        </p:spPr>
        <p:txBody>
          <a:bodyPr wrap="none">
            <a:spAutoFit/>
          </a:bodyPr>
          <a:lstStyle/>
          <a:p>
            <a:r>
              <a:rPr lang="en-US" b="1" dirty="0">
                <a:latin typeface="Times" panose="02020603050405020304" pitchFamily="18" charset="0"/>
                <a:cs typeface="Times" panose="02020603050405020304" pitchFamily="18" charset="0"/>
              </a:rPr>
              <a:t>Fig. 1.5 Short-circuit current or crowbar current.</a:t>
            </a:r>
          </a:p>
        </p:txBody>
      </p:sp>
      <p:sp>
        <p:nvSpPr>
          <p:cNvPr id="6" name="Rectangle 5"/>
          <p:cNvSpPr/>
          <p:nvPr/>
        </p:nvSpPr>
        <p:spPr>
          <a:xfrm>
            <a:off x="545722" y="2054243"/>
            <a:ext cx="11637313" cy="1200329"/>
          </a:xfrm>
          <a:prstGeom prst="rect">
            <a:avLst/>
          </a:prstGeom>
        </p:spPr>
        <p:txBody>
          <a:bodyPr wrap="square">
            <a:spAutoFit/>
          </a:bodyPr>
          <a:lstStyle/>
          <a:p>
            <a:r>
              <a:rPr lang="en-US" sz="2400" dirty="0">
                <a:latin typeface="Times" panose="02020603050405020304" pitchFamily="18" charset="0"/>
                <a:cs typeface="Times" panose="02020603050405020304" pitchFamily="18" charset="0"/>
              </a:rPr>
              <a:t>When there are finite rise and fall times at the input of CMOS logic gates, both </a:t>
            </a:r>
            <a:r>
              <a:rPr lang="en-US" sz="2400" dirty="0" err="1">
                <a:latin typeface="Times" panose="02020603050405020304" pitchFamily="18" charset="0"/>
                <a:cs typeface="Times" panose="02020603050405020304" pitchFamily="18" charset="0"/>
              </a:rPr>
              <a:t>pMOS</a:t>
            </a:r>
            <a:r>
              <a:rPr lang="en-US" sz="2400" dirty="0">
                <a:latin typeface="Times" panose="02020603050405020304" pitchFamily="18" charset="0"/>
                <a:cs typeface="Times" panose="02020603050405020304" pitchFamily="18" charset="0"/>
              </a:rPr>
              <a:t> and </a:t>
            </a:r>
            <a:r>
              <a:rPr lang="en-US" sz="2400" dirty="0" err="1">
                <a:latin typeface="Times" panose="02020603050405020304" pitchFamily="18" charset="0"/>
                <a:cs typeface="Times" panose="02020603050405020304" pitchFamily="18" charset="0"/>
              </a:rPr>
              <a:t>nMOS</a:t>
            </a:r>
            <a:r>
              <a:rPr lang="en-US" sz="2400" dirty="0">
                <a:latin typeface="Times" panose="02020603050405020304" pitchFamily="18" charset="0"/>
                <a:cs typeface="Times" panose="02020603050405020304" pitchFamily="18" charset="0"/>
              </a:rPr>
              <a:t> transistors are simultaneously ON for a certain duration, shorting the power supply line to ground.</a:t>
            </a:r>
          </a:p>
        </p:txBody>
      </p:sp>
      <p:sp>
        <p:nvSpPr>
          <p:cNvPr id="8" name="Rectangle 7"/>
          <p:cNvSpPr/>
          <p:nvPr/>
        </p:nvSpPr>
        <p:spPr>
          <a:xfrm>
            <a:off x="545722" y="3453942"/>
            <a:ext cx="6226175" cy="369332"/>
          </a:xfrm>
          <a:prstGeom prst="rect">
            <a:avLst/>
          </a:prstGeom>
        </p:spPr>
        <p:txBody>
          <a:bodyPr>
            <a:spAutoFit/>
          </a:bodyPr>
          <a:lstStyle/>
          <a:p>
            <a:pPr algn="just"/>
            <a:r>
              <a:rPr lang="en-US" dirty="0">
                <a:latin typeface="TimesNewRomanPSMT"/>
              </a:rPr>
              <a:t>This leads to current flow from supply to ground.</a:t>
            </a:r>
            <a:endParaRPr lang="en-US" dirty="0"/>
          </a:p>
        </p:txBody>
      </p:sp>
      <p:pic>
        <p:nvPicPr>
          <p:cNvPr id="9" name="Picture 8"/>
          <p:cNvPicPr>
            <a:picLocks noChangeAspect="1"/>
          </p:cNvPicPr>
          <p:nvPr/>
        </p:nvPicPr>
        <p:blipFill>
          <a:blip r:embed="rId4"/>
          <a:stretch>
            <a:fillRect/>
          </a:stretch>
        </p:blipFill>
        <p:spPr>
          <a:xfrm>
            <a:off x="225320" y="4105326"/>
            <a:ext cx="6546577" cy="3109624"/>
          </a:xfrm>
          <a:prstGeom prst="rect">
            <a:avLst/>
          </a:prstGeom>
        </p:spPr>
      </p:pic>
    </p:spTree>
    <p:extLst>
      <p:ext uri="{BB962C8B-B14F-4D97-AF65-F5344CB8AC3E}">
        <p14:creationId xmlns:p14="http://schemas.microsoft.com/office/powerpoint/2010/main" val="190916530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866" y="164839"/>
            <a:ext cx="7365940" cy="799186"/>
          </a:xfr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dirty="0">
                <a:latin typeface="Times" panose="02020603050405020304" pitchFamily="18" charset="0"/>
                <a:cs typeface="Times" panose="02020603050405020304" pitchFamily="18" charset="0"/>
              </a:rPr>
              <a:t>Dynamic Power Dissipation</a:t>
            </a:r>
          </a:p>
        </p:txBody>
      </p:sp>
      <p:sp>
        <p:nvSpPr>
          <p:cNvPr id="4" name="Date Placeholder 3"/>
          <p:cNvSpPr>
            <a:spLocks noGrp="1"/>
          </p:cNvSpPr>
          <p:nvPr>
            <p:ph type="dt" sz="half" idx="10"/>
          </p:nvPr>
        </p:nvSpPr>
        <p:spPr/>
        <p:txBody>
          <a:bodyPr/>
          <a:lstStyle/>
          <a:p>
            <a:fld id="{F56775A8-F6F8-48A4-AE2F-3119CC15B529}"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5" name="Slide Number Placeholder 4"/>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206</a:t>
            </a:fld>
            <a:endParaRPr lang="en-IN">
              <a:latin typeface="Times" panose="02020603050405020304" pitchFamily="18" charset="0"/>
              <a:cs typeface="Times" panose="02020603050405020304" pitchFamily="18" charset="0"/>
            </a:endParaRPr>
          </a:p>
        </p:txBody>
      </p:sp>
      <p:sp>
        <p:nvSpPr>
          <p:cNvPr id="8" name="Rectangle 7"/>
          <p:cNvSpPr/>
          <p:nvPr/>
        </p:nvSpPr>
        <p:spPr>
          <a:xfrm>
            <a:off x="802079" y="1838139"/>
            <a:ext cx="10955169" cy="830997"/>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The third type of dynamic power dissipation is the </a:t>
            </a:r>
            <a:r>
              <a:rPr lang="en-US" sz="2400" dirty="0" err="1">
                <a:latin typeface="Times" panose="02020603050405020304" pitchFamily="18" charset="0"/>
                <a:cs typeface="Times" panose="02020603050405020304" pitchFamily="18" charset="0"/>
              </a:rPr>
              <a:t>glitching</a:t>
            </a:r>
            <a:r>
              <a:rPr lang="en-US" sz="2400" dirty="0">
                <a:latin typeface="Times" panose="02020603050405020304" pitchFamily="18" charset="0"/>
                <a:cs typeface="Times" panose="02020603050405020304" pitchFamily="18" charset="0"/>
              </a:rPr>
              <a:t> power </a:t>
            </a:r>
            <a:r>
              <a:rPr lang="en-US" sz="2400" dirty="0">
                <a:solidFill>
                  <a:srgbClr val="0000FF"/>
                </a:solidFill>
                <a:latin typeface="Times" panose="02020603050405020304" pitchFamily="18" charset="0"/>
                <a:cs typeface="Times" panose="02020603050405020304" pitchFamily="18" charset="0"/>
              </a:rPr>
              <a:t>which arises due to finite delay of the gates. </a:t>
            </a:r>
          </a:p>
        </p:txBody>
      </p:sp>
      <p:sp>
        <p:nvSpPr>
          <p:cNvPr id="9" name="Rectangle 8"/>
          <p:cNvSpPr/>
          <p:nvPr/>
        </p:nvSpPr>
        <p:spPr>
          <a:xfrm>
            <a:off x="856317" y="1270685"/>
            <a:ext cx="5407186" cy="523220"/>
          </a:xfrm>
          <a:prstGeom prst="rect">
            <a:avLst/>
          </a:prstGeom>
          <a:solidFill>
            <a:srgbClr val="F9E19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285750" indent="-285750">
              <a:buFont typeface="Wingdings" panose="05000000000000000000" pitchFamily="2" charset="2"/>
              <a:buChar char="v"/>
            </a:pPr>
            <a:r>
              <a:rPr lang="en-US" sz="2800" b="1" dirty="0">
                <a:latin typeface="Times" panose="02020603050405020304" pitchFamily="18" charset="0"/>
                <a:cs typeface="Times" panose="02020603050405020304" pitchFamily="18" charset="0"/>
              </a:rPr>
              <a:t> (3) </a:t>
            </a:r>
            <a:r>
              <a:rPr lang="en-US" sz="2800" b="1" dirty="0" err="1">
                <a:latin typeface="Times" panose="02020603050405020304" pitchFamily="18" charset="0"/>
                <a:cs typeface="Times" panose="02020603050405020304" pitchFamily="18" charset="0"/>
              </a:rPr>
              <a:t>Glitching</a:t>
            </a:r>
            <a:r>
              <a:rPr lang="en-US" sz="2800" b="1" dirty="0">
                <a:latin typeface="Times" panose="02020603050405020304" pitchFamily="18" charset="0"/>
                <a:cs typeface="Times" panose="02020603050405020304" pitchFamily="18" charset="0"/>
              </a:rPr>
              <a:t> Power Dissipation</a:t>
            </a:r>
          </a:p>
        </p:txBody>
      </p:sp>
      <p:sp>
        <p:nvSpPr>
          <p:cNvPr id="11" name="Rectangle 10"/>
          <p:cNvSpPr/>
          <p:nvPr/>
        </p:nvSpPr>
        <p:spPr>
          <a:xfrm>
            <a:off x="802080" y="3265817"/>
            <a:ext cx="10955169" cy="830997"/>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Glitches often </a:t>
            </a:r>
            <a:r>
              <a:rPr lang="en-US" sz="2400" dirty="0">
                <a:solidFill>
                  <a:srgbClr val="0000FF"/>
                </a:solidFill>
                <a:latin typeface="Times" panose="02020603050405020304" pitchFamily="18" charset="0"/>
                <a:cs typeface="Times" panose="02020603050405020304" pitchFamily="18" charset="0"/>
              </a:rPr>
              <a:t>occur when paths with unequal propagation delays converge at the same point in the circuit. </a:t>
            </a:r>
          </a:p>
        </p:txBody>
      </p:sp>
      <p:sp>
        <p:nvSpPr>
          <p:cNvPr id="12" name="Rectangle 11"/>
          <p:cNvSpPr/>
          <p:nvPr/>
        </p:nvSpPr>
        <p:spPr>
          <a:xfrm>
            <a:off x="747842" y="4269951"/>
            <a:ext cx="11011341"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Glitches occur because the input signals to a particular logic block arrive at different times, causing a number of intermediate transitions to occur before the output of the logic block stabilizes. </a:t>
            </a:r>
          </a:p>
        </p:txBody>
      </p:sp>
      <p:sp>
        <p:nvSpPr>
          <p:cNvPr id="13" name="Rectangle 12"/>
          <p:cNvSpPr/>
          <p:nvPr/>
        </p:nvSpPr>
        <p:spPr>
          <a:xfrm>
            <a:off x="716544" y="5470280"/>
            <a:ext cx="11126238" cy="830997"/>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panose="02020603050405020304" pitchFamily="18" charset="0"/>
                <a:cs typeface="Times" panose="02020603050405020304" pitchFamily="18" charset="0"/>
              </a:rPr>
              <a:t>These additional transitions result in power dissipation, which is categorized as the </a:t>
            </a:r>
            <a:r>
              <a:rPr lang="en-US" sz="2400" dirty="0" err="1">
                <a:solidFill>
                  <a:srgbClr val="0000FF"/>
                </a:solidFill>
                <a:latin typeface="Times" panose="02020603050405020304" pitchFamily="18" charset="0"/>
                <a:cs typeface="Times" panose="02020603050405020304" pitchFamily="18" charset="0"/>
              </a:rPr>
              <a:t>glitching</a:t>
            </a:r>
            <a:r>
              <a:rPr lang="en-US" sz="2400" dirty="0">
                <a:solidFill>
                  <a:srgbClr val="0000FF"/>
                </a:solidFill>
                <a:latin typeface="Times" panose="02020603050405020304" pitchFamily="18" charset="0"/>
                <a:cs typeface="Times" panose="02020603050405020304" pitchFamily="18" charset="0"/>
              </a:rPr>
              <a:t> power.</a:t>
            </a:r>
          </a:p>
        </p:txBody>
      </p:sp>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499" y="6046829"/>
            <a:ext cx="7555965" cy="206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802080" y="2649916"/>
            <a:ext cx="10955168" cy="461665"/>
          </a:xfrm>
          <a:prstGeom prst="rect">
            <a:avLst/>
          </a:prstGeom>
        </p:spPr>
        <p:txBody>
          <a:bodyPr wrap="square">
            <a:spAutoFit/>
          </a:bodyPr>
          <a:lstStyle/>
          <a:p>
            <a:pPr marL="285750" indent="-285750">
              <a:buFont typeface="Wingdings" panose="05000000000000000000" pitchFamily="2" charset="2"/>
              <a:buChar char="ü"/>
            </a:pPr>
            <a:r>
              <a:rPr lang="en-US" altLang="en-US" sz="2400" dirty="0">
                <a:latin typeface="Times" panose="02020603050405020304" pitchFamily="18" charset="0"/>
                <a:cs typeface="Times" panose="02020603050405020304" pitchFamily="18" charset="0"/>
              </a:rPr>
              <a:t>Glitches are </a:t>
            </a:r>
            <a:r>
              <a:rPr lang="en-US" altLang="en-US" sz="2400" dirty="0">
                <a:solidFill>
                  <a:srgbClr val="0000FF"/>
                </a:solidFill>
                <a:latin typeface="Times" panose="02020603050405020304" pitchFamily="18" charset="0"/>
                <a:cs typeface="Times" panose="02020603050405020304" pitchFamily="18" charset="0"/>
              </a:rPr>
              <a:t>temporary changes in the value of the output </a:t>
            </a:r>
            <a:r>
              <a:rPr lang="en-US" altLang="en-US" sz="2400" dirty="0">
                <a:latin typeface="Times" panose="02020603050405020304" pitchFamily="18" charset="0"/>
                <a:cs typeface="Times" panose="02020603050405020304" pitchFamily="18" charset="0"/>
              </a:rPr>
              <a:t>– </a:t>
            </a:r>
            <a:r>
              <a:rPr lang="en-US" altLang="en-US" sz="2400" b="1" dirty="0">
                <a:latin typeface="Times" panose="02020603050405020304" pitchFamily="18" charset="0"/>
                <a:cs typeface="Times" panose="02020603050405020304" pitchFamily="18" charset="0"/>
              </a:rPr>
              <a:t>unnecessary transitions</a:t>
            </a:r>
          </a:p>
        </p:txBody>
      </p:sp>
    </p:spTree>
    <p:extLst>
      <p:ext uri="{BB962C8B-B14F-4D97-AF65-F5344CB8AC3E}">
        <p14:creationId xmlns:p14="http://schemas.microsoft.com/office/powerpoint/2010/main" val="29514245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DD02CD-1B60-B31F-2C51-6976C106FB2E}"/>
              </a:ext>
            </a:extLst>
          </p:cNvPr>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a:extLst>
              <a:ext uri="{FF2B5EF4-FFF2-40B4-BE49-F238E27FC236}">
                <a16:creationId xmlns:a16="http://schemas.microsoft.com/office/drawing/2014/main" id="{2111EE25-81F3-985A-61A3-62A428A85B38}"/>
              </a:ext>
            </a:extLst>
          </p:cNvPr>
          <p:cNvSpPr>
            <a:spLocks noGrp="1"/>
          </p:cNvSpPr>
          <p:nvPr>
            <p:ph type="sldNum" sz="quarter" idx="12"/>
          </p:nvPr>
        </p:nvSpPr>
        <p:spPr/>
        <p:txBody>
          <a:bodyPr/>
          <a:lstStyle/>
          <a:p>
            <a:fld id="{BC9AEAF6-A69E-465E-A28F-A9769C2EDB3D}" type="slidenum">
              <a:rPr lang="en-IN" smtClean="0"/>
              <a:pPr/>
              <a:t>207</a:t>
            </a:fld>
            <a:endParaRPr lang="en-IN"/>
          </a:p>
        </p:txBody>
      </p:sp>
      <p:sp>
        <p:nvSpPr>
          <p:cNvPr id="6" name="Rectangle 3">
            <a:extLst>
              <a:ext uri="{FF2B5EF4-FFF2-40B4-BE49-F238E27FC236}">
                <a16:creationId xmlns:a16="http://schemas.microsoft.com/office/drawing/2014/main" id="{BC824012-8CF6-EA5E-6B72-10C8EC16D581}"/>
              </a:ext>
            </a:extLst>
          </p:cNvPr>
          <p:cNvSpPr txBox="1">
            <a:spLocks noChangeArrowheads="1"/>
          </p:cNvSpPr>
          <p:nvPr/>
        </p:nvSpPr>
        <p:spPr>
          <a:xfrm>
            <a:off x="2149987" y="3291113"/>
            <a:ext cx="8470232" cy="2239384"/>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7500"/>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latin typeface="Times" panose="02020603050405020304" pitchFamily="18" charset="0"/>
                <a:cs typeface="Times" panose="02020603050405020304" pitchFamily="18" charset="0"/>
              </a:rPr>
              <a:t>Impact of Technology Scaling</a:t>
            </a:r>
          </a:p>
        </p:txBody>
      </p:sp>
      <p:sp>
        <p:nvSpPr>
          <p:cNvPr id="8" name="Title 7">
            <a:extLst>
              <a:ext uri="{FF2B5EF4-FFF2-40B4-BE49-F238E27FC236}">
                <a16:creationId xmlns:a16="http://schemas.microsoft.com/office/drawing/2014/main" id="{4B14EA2B-8AB6-7E6C-5CF0-50F43692499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6517118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B0EC95F-C929-02D5-4D8A-E922E6D5F4C7}"/>
              </a:ext>
            </a:extLst>
          </p:cNvPr>
          <p:cNvSpPr>
            <a:spLocks noGrp="1"/>
          </p:cNvSpPr>
          <p:nvPr>
            <p:ph type="dt" sz="quarter" idx="10"/>
          </p:nvPr>
        </p:nvSpPr>
        <p:spPr/>
        <p:txBody>
          <a:bodyPr/>
          <a:lstStyle/>
          <a:p>
            <a:pPr>
              <a:defRPr/>
            </a:pPr>
            <a:fld id="{A0920456-8679-4385-9EA9-9D179C19A84C}" type="datetime1">
              <a:rPr lang="en-IN" smtClean="0"/>
              <a:pPr>
                <a:defRPr/>
              </a:pPr>
              <a:t>11-01-2024</a:t>
            </a:fld>
            <a:endParaRPr lang="en-US" dirty="0"/>
          </a:p>
        </p:txBody>
      </p:sp>
      <p:sp>
        <p:nvSpPr>
          <p:cNvPr id="8195" name="Footer Placeholder 4">
            <a:extLst>
              <a:ext uri="{FF2B5EF4-FFF2-40B4-BE49-F238E27FC236}">
                <a16:creationId xmlns:a16="http://schemas.microsoft.com/office/drawing/2014/main" id="{6869F463-B0D3-93FD-AAEC-BB5A5D4406E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C952B0C6-A9FE-542B-BFEE-316C2DEE7DFE}"/>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716C5005-447A-4832-9322-12E3B5D1602C}" type="slidenum">
              <a:rPr lang="en-US" altLang="en-US">
                <a:solidFill>
                  <a:schemeClr val="bg1"/>
                </a:solidFill>
              </a:rPr>
              <a:pPr/>
              <a:t>208</a:t>
            </a:fld>
            <a:endParaRPr lang="en-US" altLang="en-US">
              <a:solidFill>
                <a:schemeClr val="bg1"/>
              </a:solidFill>
            </a:endParaRPr>
          </a:p>
        </p:txBody>
      </p:sp>
      <p:sp>
        <p:nvSpPr>
          <p:cNvPr id="8197" name="Rectangle 2">
            <a:extLst>
              <a:ext uri="{FF2B5EF4-FFF2-40B4-BE49-F238E27FC236}">
                <a16:creationId xmlns:a16="http://schemas.microsoft.com/office/drawing/2014/main" id="{F6436860-2AA7-8850-FE57-C474DB3ABBE0}"/>
              </a:ext>
            </a:extLst>
          </p:cNvPr>
          <p:cNvSpPr>
            <a:spLocks noGrp="1" noChangeArrowheads="1"/>
          </p:cNvSpPr>
          <p:nvPr>
            <p:ph type="title"/>
          </p:nvPr>
        </p:nvSpPr>
        <p:spPr>
          <a:xfrm>
            <a:off x="856317" y="792778"/>
            <a:ext cx="10742890" cy="999037"/>
          </a:xfrm>
        </p:spPr>
        <p:txBody>
          <a:bodyPr/>
          <a:lstStyle/>
          <a:p>
            <a:pPr algn="ctr" eaLnBrk="1" hangingPunct="1"/>
            <a:r>
              <a:rPr lang="en-US" altLang="zh-TW">
                <a:solidFill>
                  <a:srgbClr val="0066FF"/>
                </a:solidFill>
                <a:latin typeface="Times" panose="02020603050405020304" pitchFamily="18" charset="0"/>
                <a:cs typeface="Times" panose="02020603050405020304" pitchFamily="18" charset="0"/>
              </a:rPr>
              <a:t>Technology Evolution</a:t>
            </a:r>
          </a:p>
        </p:txBody>
      </p:sp>
      <p:pic>
        <p:nvPicPr>
          <p:cNvPr id="8198" name="Picture 6">
            <a:extLst>
              <a:ext uri="{FF2B5EF4-FFF2-40B4-BE49-F238E27FC236}">
                <a16:creationId xmlns:a16="http://schemas.microsoft.com/office/drawing/2014/main" id="{F86348DB-46BE-8910-3B8A-63182754F7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5136" y="2472976"/>
            <a:ext cx="7760375" cy="418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4">
            <a:extLst>
              <a:ext uri="{FF2B5EF4-FFF2-40B4-BE49-F238E27FC236}">
                <a16:creationId xmlns:a16="http://schemas.microsoft.com/office/drawing/2014/main" id="{C6CC2BF8-BD60-8D62-FD9B-6956BD167C0E}"/>
              </a:ext>
            </a:extLst>
          </p:cNvPr>
          <p:cNvSpPr>
            <a:spLocks noChangeArrowheads="1"/>
          </p:cNvSpPr>
          <p:nvPr/>
        </p:nvSpPr>
        <p:spPr bwMode="auto">
          <a:xfrm>
            <a:off x="272464" y="1958862"/>
            <a:ext cx="4108053" cy="4590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zh-TW" sz="2043" dirty="0">
                <a:solidFill>
                  <a:srgbClr val="0066FF"/>
                </a:solidFill>
                <a:latin typeface="Times" panose="02020603050405020304" pitchFamily="18" charset="0"/>
                <a:cs typeface="Times" panose="02020603050405020304" pitchFamily="18" charset="0"/>
              </a:rPr>
              <a:t>Today’s complex VLSI chips</a:t>
            </a:r>
          </a:p>
          <a:p>
            <a:pPr lvl="1" eaLnBrk="1" hangingPunct="1">
              <a:lnSpc>
                <a:spcPct val="100000"/>
              </a:lnSpc>
              <a:spcBef>
                <a:spcPct val="0"/>
              </a:spcBef>
            </a:pPr>
            <a:r>
              <a:rPr lang="en-US" altLang="zh-TW" sz="2043" dirty="0">
                <a:latin typeface="Times" panose="02020603050405020304" pitchFamily="18" charset="0"/>
                <a:cs typeface="Times" panose="02020603050405020304" pitchFamily="18" charset="0"/>
              </a:rPr>
              <a:t>  The number of transistors has exceeded 120 million</a:t>
            </a:r>
          </a:p>
          <a:p>
            <a:pPr lvl="1" eaLnBrk="1" hangingPunct="1">
              <a:lnSpc>
                <a:spcPct val="100000"/>
              </a:lnSpc>
              <a:spcBef>
                <a:spcPct val="0"/>
              </a:spcBef>
            </a:pPr>
            <a:r>
              <a:rPr lang="en-US" altLang="zh-TW" sz="2043" dirty="0">
                <a:latin typeface="Times" panose="02020603050405020304" pitchFamily="18" charset="0"/>
                <a:cs typeface="Times" panose="02020603050405020304" pitchFamily="18" charset="0"/>
              </a:rPr>
              <a:t>  Die area is typically about 1cm</a:t>
            </a:r>
            <a:r>
              <a:rPr lang="en-US" altLang="zh-TW" sz="2043" baseline="30000" dirty="0">
                <a:latin typeface="Times" panose="02020603050405020304" pitchFamily="18" charset="0"/>
                <a:cs typeface="Times" panose="02020603050405020304" pitchFamily="18" charset="0"/>
              </a:rPr>
              <a:t>2</a:t>
            </a:r>
          </a:p>
          <a:p>
            <a:pPr eaLnBrk="1" hangingPunct="1">
              <a:lnSpc>
                <a:spcPct val="100000"/>
              </a:lnSpc>
              <a:spcBef>
                <a:spcPct val="0"/>
              </a:spcBef>
            </a:pPr>
            <a:r>
              <a:rPr lang="en-US" altLang="zh-TW" sz="2043" dirty="0">
                <a:solidFill>
                  <a:srgbClr val="0066FF"/>
                </a:solidFill>
                <a:latin typeface="Times" panose="02020603050405020304" pitchFamily="18" charset="0"/>
                <a:cs typeface="Times" panose="02020603050405020304" pitchFamily="18" charset="0"/>
              </a:rPr>
              <a:t>Moore’s low (Gordon Moore, one of the cofounders of the Intel Corporation)</a:t>
            </a:r>
          </a:p>
          <a:p>
            <a:pPr lvl="1" eaLnBrk="1" hangingPunct="1">
              <a:lnSpc>
                <a:spcPct val="100000"/>
              </a:lnSpc>
              <a:spcBef>
                <a:spcPct val="0"/>
              </a:spcBef>
            </a:pPr>
            <a:r>
              <a:rPr lang="en-US" altLang="zh-TW" sz="2043" dirty="0">
                <a:latin typeface="Times" panose="02020603050405020304" pitchFamily="18" charset="0"/>
                <a:cs typeface="Times" panose="02020603050405020304" pitchFamily="18" charset="0"/>
              </a:rPr>
              <a:t>The number of transistors on a chip would double about every </a:t>
            </a:r>
            <a:r>
              <a:rPr lang="en-US" altLang="zh-TW" sz="2043" dirty="0">
                <a:solidFill>
                  <a:srgbClr val="FF0066"/>
                </a:solidFill>
                <a:latin typeface="Times" panose="02020603050405020304" pitchFamily="18" charset="0"/>
                <a:cs typeface="Times" panose="02020603050405020304" pitchFamily="18" charset="0"/>
              </a:rPr>
              <a:t>18</a:t>
            </a:r>
            <a:r>
              <a:rPr lang="en-US" altLang="zh-TW" sz="2043" dirty="0">
                <a:latin typeface="Times" panose="02020603050405020304" pitchFamily="18" charset="0"/>
                <a:cs typeface="Times" panose="02020603050405020304" pitchFamily="18" charset="0"/>
              </a:rPr>
              <a:t> months</a:t>
            </a:r>
          </a:p>
          <a:p>
            <a:pPr eaLnBrk="1" hangingPunct="1">
              <a:lnSpc>
                <a:spcPct val="100000"/>
              </a:lnSpc>
              <a:spcBef>
                <a:spcPct val="0"/>
              </a:spcBef>
            </a:pPr>
            <a:r>
              <a:rPr lang="en-US" altLang="zh-TW" sz="2043" dirty="0">
                <a:solidFill>
                  <a:srgbClr val="0066FF"/>
                </a:solidFill>
                <a:latin typeface="Times" panose="02020603050405020304" pitchFamily="18" charset="0"/>
                <a:cs typeface="Times" panose="02020603050405020304" pitchFamily="18" charset="0"/>
              </a:rPr>
              <a:t>Design team and design hierarchy are needed  to realize a complex chip</a:t>
            </a: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C813E8-3899-05E3-5A33-5243CC0CE291}"/>
              </a:ext>
            </a:extLst>
          </p:cNvPr>
          <p:cNvSpPr>
            <a:spLocks noGrp="1"/>
          </p:cNvSpPr>
          <p:nvPr>
            <p:ph type="dt" sz="quarter" idx="10"/>
          </p:nvPr>
        </p:nvSpPr>
        <p:spPr/>
        <p:txBody>
          <a:bodyPr/>
          <a:lstStyle/>
          <a:p>
            <a:pPr>
              <a:defRPr/>
            </a:pPr>
            <a:fld id="{6A198D46-F84C-417B-A2F0-47787F1FCBD6}" type="datetime1">
              <a:rPr lang="en-IN" smtClean="0"/>
              <a:pPr>
                <a:defRPr/>
              </a:pPr>
              <a:t>11-01-2024</a:t>
            </a:fld>
            <a:endParaRPr lang="en-US" dirty="0"/>
          </a:p>
        </p:txBody>
      </p:sp>
      <p:sp>
        <p:nvSpPr>
          <p:cNvPr id="9219" name="Footer Placeholder 4">
            <a:extLst>
              <a:ext uri="{FF2B5EF4-FFF2-40B4-BE49-F238E27FC236}">
                <a16:creationId xmlns:a16="http://schemas.microsoft.com/office/drawing/2014/main" id="{7E56F1F4-2A77-9429-E44C-24F5F6EE51C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47ADAEC0-AF0D-327F-2597-0483F13F7B2B}"/>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5242F350-D9C9-40CA-A5E0-1D4A8138132C}" type="slidenum">
              <a:rPr lang="en-US" altLang="en-US">
                <a:solidFill>
                  <a:schemeClr val="bg1"/>
                </a:solidFill>
              </a:rPr>
              <a:pPr/>
              <a:t>209</a:t>
            </a:fld>
            <a:endParaRPr lang="en-US" altLang="en-US">
              <a:solidFill>
                <a:schemeClr val="bg1"/>
              </a:solidFill>
            </a:endParaRPr>
          </a:p>
        </p:txBody>
      </p:sp>
      <p:pic>
        <p:nvPicPr>
          <p:cNvPr id="9221" name="Picture 2">
            <a:extLst>
              <a:ext uri="{FF2B5EF4-FFF2-40B4-BE49-F238E27FC236}">
                <a16:creationId xmlns:a16="http://schemas.microsoft.com/office/drawing/2014/main" id="{DDAF0696-79A6-155F-1FA4-51488AA644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81460"/>
            <a:ext cx="8008513" cy="564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7">
            <a:extLst>
              <a:ext uri="{FF2B5EF4-FFF2-40B4-BE49-F238E27FC236}">
                <a16:creationId xmlns:a16="http://schemas.microsoft.com/office/drawing/2014/main" id="{3CC98C01-0725-7586-3284-8A6918AC09AB}"/>
              </a:ext>
            </a:extLst>
          </p:cNvPr>
          <p:cNvSpPr>
            <a:spLocks noChangeArrowheads="1"/>
          </p:cNvSpPr>
          <p:nvPr/>
        </p:nvSpPr>
        <p:spPr bwMode="auto">
          <a:xfrm>
            <a:off x="7956615" y="2722735"/>
            <a:ext cx="4498910" cy="27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800100"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solidFill>
                  <a:srgbClr val="002060"/>
                </a:solidFill>
                <a:latin typeface="Times" panose="02020603050405020304" pitchFamily="18" charset="0"/>
                <a:cs typeface="Times" panose="02020603050405020304" pitchFamily="18" charset="0"/>
              </a:rPr>
              <a:t>Why more transistors per IC?</a:t>
            </a:r>
          </a:p>
          <a:p>
            <a:pPr lvl="1">
              <a:lnSpc>
                <a:spcPct val="100000"/>
              </a:lnSpc>
              <a:spcBef>
                <a:spcPct val="0"/>
              </a:spcBef>
            </a:pPr>
            <a:r>
              <a:rPr lang="en-US" altLang="en-US" sz="2452">
                <a:solidFill>
                  <a:srgbClr val="002060"/>
                </a:solidFill>
                <a:latin typeface="Times" panose="02020603050405020304" pitchFamily="18" charset="0"/>
                <a:cs typeface="Times" panose="02020603050405020304" pitchFamily="18" charset="0"/>
              </a:rPr>
              <a:t>Smaller transistors</a:t>
            </a:r>
          </a:p>
          <a:p>
            <a:pPr lvl="1">
              <a:lnSpc>
                <a:spcPct val="100000"/>
              </a:lnSpc>
              <a:spcBef>
                <a:spcPct val="0"/>
              </a:spcBef>
            </a:pPr>
            <a:r>
              <a:rPr lang="en-US" altLang="en-US" sz="2452">
                <a:solidFill>
                  <a:srgbClr val="002060"/>
                </a:solidFill>
                <a:latin typeface="Times" panose="02020603050405020304" pitchFamily="18" charset="0"/>
                <a:cs typeface="Times" panose="02020603050405020304" pitchFamily="18" charset="0"/>
              </a:rPr>
              <a:t>Larger dice</a:t>
            </a:r>
          </a:p>
          <a:p>
            <a:pPr>
              <a:lnSpc>
                <a:spcPct val="100000"/>
              </a:lnSpc>
              <a:spcBef>
                <a:spcPct val="0"/>
              </a:spcBef>
              <a:buFontTx/>
              <a:buNone/>
            </a:pPr>
            <a:r>
              <a:rPr lang="en-US" altLang="en-US" sz="2452" b="1">
                <a:solidFill>
                  <a:srgbClr val="002060"/>
                </a:solidFill>
                <a:latin typeface="Times" panose="02020603050405020304" pitchFamily="18" charset="0"/>
                <a:cs typeface="Times" panose="02020603050405020304" pitchFamily="18" charset="0"/>
              </a:rPr>
              <a:t>Why faster computers?</a:t>
            </a:r>
          </a:p>
          <a:p>
            <a:pPr lvl="1">
              <a:lnSpc>
                <a:spcPct val="100000"/>
              </a:lnSpc>
              <a:spcBef>
                <a:spcPct val="0"/>
              </a:spcBef>
            </a:pPr>
            <a:r>
              <a:rPr lang="en-US" altLang="en-US" sz="2452">
                <a:solidFill>
                  <a:srgbClr val="002060"/>
                </a:solidFill>
                <a:latin typeface="Times" panose="02020603050405020304" pitchFamily="18" charset="0"/>
                <a:cs typeface="Times" panose="02020603050405020304" pitchFamily="18" charset="0"/>
              </a:rPr>
              <a:t>Smaller, faster transistors</a:t>
            </a:r>
          </a:p>
          <a:p>
            <a:pPr lvl="1">
              <a:lnSpc>
                <a:spcPct val="100000"/>
              </a:lnSpc>
              <a:spcBef>
                <a:spcPct val="0"/>
              </a:spcBef>
            </a:pPr>
            <a:r>
              <a:rPr lang="en-US" altLang="en-US" sz="2452">
                <a:solidFill>
                  <a:srgbClr val="002060"/>
                </a:solidFill>
                <a:latin typeface="Times" panose="02020603050405020304" pitchFamily="18" charset="0"/>
                <a:cs typeface="Times" panose="02020603050405020304" pitchFamily="18" charset="0"/>
              </a:rPr>
              <a:t>Better microarchitecture</a:t>
            </a:r>
          </a:p>
          <a:p>
            <a:pPr lvl="1">
              <a:lnSpc>
                <a:spcPct val="100000"/>
              </a:lnSpc>
              <a:spcBef>
                <a:spcPct val="0"/>
              </a:spcBef>
            </a:pPr>
            <a:r>
              <a:rPr lang="en-US" altLang="en-US" sz="2452">
                <a:solidFill>
                  <a:srgbClr val="002060"/>
                </a:solidFill>
                <a:latin typeface="Times" panose="02020603050405020304" pitchFamily="18" charset="0"/>
                <a:cs typeface="Times" panose="02020603050405020304" pitchFamily="18" charset="0"/>
              </a:rPr>
              <a:t>Fewer gate delays per cycle</a:t>
            </a: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19ACF993-9643-432A-8275-771CD45DC23E}" type="datetime1">
              <a:rPr lang="en-IN" altLang="en-US" sz="2500">
                <a:solidFill>
                  <a:schemeClr val="bg1"/>
                </a:solidFill>
                <a:latin typeface="Times" panose="02020603050405020304" pitchFamily="18" charset="0"/>
                <a:cs typeface="Times" panose="02020603050405020304" pitchFamily="18" charset="0"/>
              </a:rPr>
              <a:pPr fontAlgn="base">
                <a:lnSpc>
                  <a:spcPct val="100000"/>
                </a:lnSpc>
                <a:spcBef>
                  <a:spcPct val="0"/>
                </a:spcBef>
                <a:spcAft>
                  <a:spcPct val="0"/>
                </a:spcAft>
                <a:buFontTx/>
                <a:buNone/>
              </a:pPr>
              <a:t>11-01-2024</a:t>
            </a:fld>
            <a:endParaRPr lang="en-US" altLang="en-US" sz="2500">
              <a:solidFill>
                <a:schemeClr val="bg1"/>
              </a:solidFill>
              <a:latin typeface="Times" panose="02020603050405020304" pitchFamily="18" charset="0"/>
              <a:cs typeface="Times" panose="02020603050405020304" pitchFamily="18" charset="0"/>
            </a:endParaRPr>
          </a:p>
        </p:txBody>
      </p:sp>
      <p:sp>
        <p:nvSpPr>
          <p:cNvPr id="22531"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7E81E14C-577D-48C8-8330-741861F27C4C}" type="slidenum">
              <a:rPr lang="en-US" altLang="en-US" sz="2500">
                <a:solidFill>
                  <a:schemeClr val="bg1"/>
                </a:solidFill>
                <a:latin typeface="Times" panose="02020603050405020304" pitchFamily="18" charset="0"/>
                <a:cs typeface="Times" panose="02020603050405020304" pitchFamily="18" charset="0"/>
              </a:rPr>
              <a:pPr fontAlgn="base">
                <a:lnSpc>
                  <a:spcPct val="100000"/>
                </a:lnSpc>
                <a:spcBef>
                  <a:spcPct val="0"/>
                </a:spcBef>
                <a:spcAft>
                  <a:spcPct val="0"/>
                </a:spcAft>
                <a:buFontTx/>
                <a:buNone/>
              </a:pPr>
              <a:t>21</a:t>
            </a:fld>
            <a:endParaRPr lang="en-US" altLang="en-US" sz="2500">
              <a:solidFill>
                <a:schemeClr val="bg1"/>
              </a:solidFill>
              <a:latin typeface="Times" panose="02020603050405020304" pitchFamily="18" charset="0"/>
              <a:cs typeface="Times" panose="02020603050405020304" pitchFamily="18" charset="0"/>
            </a:endParaRPr>
          </a:p>
        </p:txBody>
      </p:sp>
      <p:sp>
        <p:nvSpPr>
          <p:cNvPr id="22532"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2500">
                <a:solidFill>
                  <a:schemeClr val="bg1"/>
                </a:solidFill>
                <a:latin typeface="Times" panose="02020603050405020304" pitchFamily="18" charset="0"/>
                <a:cs typeface="Times" panose="02020603050405020304" pitchFamily="18" charset="0"/>
              </a:rPr>
              <a:t>International Institute of Information Technology, Naya Raipur</a:t>
            </a:r>
          </a:p>
        </p:txBody>
      </p:sp>
      <p:sp>
        <p:nvSpPr>
          <p:cNvPr id="22533" name="Title 2"/>
          <p:cNvSpPr>
            <a:spLocks noGrp="1"/>
          </p:cNvSpPr>
          <p:nvPr>
            <p:ph type="title"/>
          </p:nvPr>
        </p:nvSpPr>
        <p:spPr>
          <a:xfrm>
            <a:off x="2669351" y="450862"/>
            <a:ext cx="7530939" cy="653590"/>
          </a:xfrm>
          <a:solidFill>
            <a:schemeClr val="tx1"/>
          </a:solidFill>
        </p:spPr>
        <p:txBody>
          <a:bodyPr>
            <a:normAutofit fontScale="90000"/>
          </a:bodyPr>
          <a:lstStyle/>
          <a:p>
            <a:pPr algn="ctr"/>
            <a:r>
              <a:rPr lang="en-US" altLang="en-US" dirty="0">
                <a:solidFill>
                  <a:srgbClr val="FFFF00"/>
                </a:solidFill>
                <a:latin typeface="Times New Roman" panose="02020603050405020304" pitchFamily="18" charset="0"/>
                <a:cs typeface="Times New Roman" panose="02020603050405020304" pitchFamily="18" charset="0"/>
              </a:rPr>
              <a:t>The Depletion type MOSFET</a:t>
            </a:r>
          </a:p>
        </p:txBody>
      </p:sp>
      <p:sp>
        <p:nvSpPr>
          <p:cNvPr id="22534" name="Rectangle 3"/>
          <p:cNvSpPr>
            <a:spLocks noChangeArrowheads="1"/>
          </p:cNvSpPr>
          <p:nvPr/>
        </p:nvSpPr>
        <p:spPr bwMode="auto">
          <a:xfrm>
            <a:off x="320144" y="1592309"/>
            <a:ext cx="1164588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500" dirty="0">
                <a:solidFill>
                  <a:srgbClr val="002060"/>
                </a:solidFill>
                <a:latin typeface="Times" panose="02020603050405020304" pitchFamily="18" charset="0"/>
                <a:cs typeface="Times" panose="02020603050405020304" pitchFamily="18" charset="0"/>
              </a:rPr>
              <a:t>Its structure is </a:t>
            </a:r>
            <a:r>
              <a:rPr lang="en-US" altLang="en-US" sz="2500" b="1" dirty="0">
                <a:solidFill>
                  <a:srgbClr val="002060"/>
                </a:solidFill>
                <a:latin typeface="Times" panose="02020603050405020304" pitchFamily="18" charset="0"/>
                <a:cs typeface="Times" panose="02020603050405020304" pitchFamily="18" charset="0"/>
              </a:rPr>
              <a:t>similar</a:t>
            </a:r>
            <a:r>
              <a:rPr lang="en-US" altLang="en-US" sz="2500" dirty="0">
                <a:solidFill>
                  <a:srgbClr val="002060"/>
                </a:solidFill>
                <a:latin typeface="Times" panose="02020603050405020304" pitchFamily="18" charset="0"/>
                <a:cs typeface="Times" panose="02020603050405020304" pitchFamily="18" charset="0"/>
              </a:rPr>
              <a:t> to that of the </a:t>
            </a:r>
            <a:r>
              <a:rPr lang="en-US" altLang="en-US" sz="2500" b="1" dirty="0">
                <a:solidFill>
                  <a:srgbClr val="002060"/>
                </a:solidFill>
                <a:latin typeface="Times" panose="02020603050405020304" pitchFamily="18" charset="0"/>
                <a:cs typeface="Times" panose="02020603050405020304" pitchFamily="18" charset="0"/>
              </a:rPr>
              <a:t>enhancement</a:t>
            </a:r>
            <a:r>
              <a:rPr lang="en-US" altLang="en-US" sz="2500" dirty="0">
                <a:solidFill>
                  <a:srgbClr val="002060"/>
                </a:solidFill>
                <a:latin typeface="Times" panose="02020603050405020304" pitchFamily="18" charset="0"/>
                <a:cs typeface="Times" panose="02020603050405020304" pitchFamily="18" charset="0"/>
              </a:rPr>
              <a:t>-type MOSFET with </a:t>
            </a:r>
            <a:r>
              <a:rPr lang="en-US" altLang="en-US" sz="2500" b="1" dirty="0">
                <a:solidFill>
                  <a:srgbClr val="002060"/>
                </a:solidFill>
                <a:latin typeface="Times" panose="02020603050405020304" pitchFamily="18" charset="0"/>
                <a:cs typeface="Times" panose="02020603050405020304" pitchFamily="18" charset="0"/>
              </a:rPr>
              <a:t>one important difference</a:t>
            </a:r>
            <a:r>
              <a:rPr lang="en-US" altLang="en-US" sz="2500" dirty="0">
                <a:solidFill>
                  <a:srgbClr val="002060"/>
                </a:solidFill>
                <a:latin typeface="Times" panose="02020603050405020304" pitchFamily="18" charset="0"/>
                <a:cs typeface="Times" panose="02020603050405020304" pitchFamily="18" charset="0"/>
              </a:rPr>
              <a:t>: </a:t>
            </a:r>
          </a:p>
        </p:txBody>
      </p:sp>
      <p:sp>
        <p:nvSpPr>
          <p:cNvPr id="22535" name="Rectangle 4"/>
          <p:cNvSpPr>
            <a:spLocks noChangeArrowheads="1"/>
          </p:cNvSpPr>
          <p:nvPr/>
        </p:nvSpPr>
        <p:spPr bwMode="auto">
          <a:xfrm>
            <a:off x="302345" y="6584174"/>
            <a:ext cx="11535268"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500" dirty="0">
                <a:solidFill>
                  <a:srgbClr val="002060"/>
                </a:solidFill>
                <a:latin typeface="Times" panose="02020603050405020304" pitchFamily="18" charset="0"/>
                <a:cs typeface="Times" panose="02020603050405020304" pitchFamily="18" charset="0"/>
              </a:rPr>
              <a:t>The negative </a:t>
            </a:r>
            <a:r>
              <a:rPr lang="en-US" altLang="en-US" sz="2500" i="1" dirty="0">
                <a:solidFill>
                  <a:srgbClr val="002060"/>
                </a:solidFill>
                <a:latin typeface="Times" panose="02020603050405020304" pitchFamily="18" charset="0"/>
                <a:cs typeface="Times" panose="02020603050405020304" pitchFamily="18" charset="0"/>
              </a:rPr>
              <a:t>V</a:t>
            </a:r>
            <a:r>
              <a:rPr lang="en-US" altLang="en-US" sz="2500" i="1" baseline="-25000" dirty="0">
                <a:solidFill>
                  <a:srgbClr val="002060"/>
                </a:solidFill>
                <a:latin typeface="Times" panose="02020603050405020304" pitchFamily="18" charset="0"/>
                <a:cs typeface="Times" panose="02020603050405020304" pitchFamily="18" charset="0"/>
              </a:rPr>
              <a:t>GS</a:t>
            </a:r>
            <a:r>
              <a:rPr lang="en-US" altLang="en-US" sz="2500" dirty="0">
                <a:solidFill>
                  <a:srgbClr val="002060"/>
                </a:solidFill>
                <a:latin typeface="Times" panose="02020603050405020304" pitchFamily="18" charset="0"/>
                <a:cs typeface="Times" panose="02020603050405020304" pitchFamily="18" charset="0"/>
              </a:rPr>
              <a:t> is said to </a:t>
            </a:r>
            <a:r>
              <a:rPr lang="en-US" altLang="en-US" sz="2500" b="1" dirty="0">
                <a:solidFill>
                  <a:srgbClr val="002060"/>
                </a:solidFill>
                <a:latin typeface="Times" panose="02020603050405020304" pitchFamily="18" charset="0"/>
                <a:cs typeface="Times" panose="02020603050405020304" pitchFamily="18" charset="0"/>
              </a:rPr>
              <a:t>deplete</a:t>
            </a:r>
            <a:r>
              <a:rPr lang="en-US" altLang="en-US" sz="2500" dirty="0">
                <a:solidFill>
                  <a:srgbClr val="002060"/>
                </a:solidFill>
                <a:latin typeface="Times" panose="02020603050405020304" pitchFamily="18" charset="0"/>
                <a:cs typeface="Times" panose="02020603050405020304" pitchFamily="18" charset="0"/>
              </a:rPr>
              <a:t> the channel of its charge carriers, and this mode of operation (negative </a:t>
            </a:r>
            <a:r>
              <a:rPr lang="en-US" altLang="en-US" sz="2500" i="1" dirty="0">
                <a:solidFill>
                  <a:srgbClr val="002060"/>
                </a:solidFill>
                <a:latin typeface="Times" panose="02020603050405020304" pitchFamily="18" charset="0"/>
                <a:cs typeface="Times" panose="02020603050405020304" pitchFamily="18" charset="0"/>
              </a:rPr>
              <a:t>V</a:t>
            </a:r>
            <a:r>
              <a:rPr lang="en-US" altLang="en-US" sz="2500" i="1" baseline="-25000" dirty="0">
                <a:solidFill>
                  <a:srgbClr val="002060"/>
                </a:solidFill>
                <a:latin typeface="Times" panose="02020603050405020304" pitchFamily="18" charset="0"/>
                <a:cs typeface="Times" panose="02020603050405020304" pitchFamily="18" charset="0"/>
              </a:rPr>
              <a:t>GS</a:t>
            </a:r>
            <a:r>
              <a:rPr lang="en-US" altLang="en-US" sz="2500" dirty="0">
                <a:solidFill>
                  <a:srgbClr val="002060"/>
                </a:solidFill>
                <a:latin typeface="Times" panose="02020603050405020304" pitchFamily="18" charset="0"/>
                <a:cs typeface="Times" panose="02020603050405020304" pitchFamily="18" charset="0"/>
              </a:rPr>
              <a:t>) is called </a:t>
            </a:r>
            <a:r>
              <a:rPr lang="en-US" altLang="en-US" sz="2500" b="1" dirty="0">
                <a:solidFill>
                  <a:srgbClr val="002060"/>
                </a:solidFill>
                <a:latin typeface="Times" panose="02020603050405020304" pitchFamily="18" charset="0"/>
                <a:cs typeface="Times" panose="02020603050405020304" pitchFamily="18" charset="0"/>
              </a:rPr>
              <a:t>depletion mode</a:t>
            </a:r>
            <a:r>
              <a:rPr lang="en-US" altLang="en-US" sz="2500" dirty="0">
                <a:solidFill>
                  <a:srgbClr val="002060"/>
                </a:solidFill>
                <a:latin typeface="Times" panose="02020603050405020304" pitchFamily="18" charset="0"/>
                <a:cs typeface="Times" panose="02020603050405020304" pitchFamily="18" charset="0"/>
              </a:rPr>
              <a:t>.</a:t>
            </a:r>
          </a:p>
        </p:txBody>
      </p:sp>
      <p:sp>
        <p:nvSpPr>
          <p:cNvPr id="2" name="Rectangle 1"/>
          <p:cNvSpPr/>
          <p:nvPr/>
        </p:nvSpPr>
        <p:spPr>
          <a:xfrm>
            <a:off x="302345" y="2594551"/>
            <a:ext cx="11850835" cy="477054"/>
          </a:xfrm>
          <a:prstGeom prst="rect">
            <a:avLst/>
          </a:prstGeom>
        </p:spPr>
        <p:txBody>
          <a:bodyPr wrap="square">
            <a:spAutoFit/>
          </a:bodyPr>
          <a:lstStyle/>
          <a:p>
            <a:pPr marL="285750" indent="-285750" algn="just">
              <a:lnSpc>
                <a:spcPct val="100000"/>
              </a:lnSpc>
              <a:spcBef>
                <a:spcPct val="0"/>
              </a:spcBef>
              <a:buFont typeface="Arial" panose="020B0604020202020204" pitchFamily="34" charset="0"/>
              <a:buChar char="•"/>
            </a:pPr>
            <a:r>
              <a:rPr lang="en-US" altLang="en-US" sz="2500" dirty="0">
                <a:solidFill>
                  <a:srgbClr val="002060"/>
                </a:solidFill>
                <a:latin typeface="Times" panose="02020603050405020304" pitchFamily="18" charset="0"/>
                <a:cs typeface="Times" panose="02020603050405020304" pitchFamily="18" charset="0"/>
              </a:rPr>
              <a:t>The depletion MOSFET has a </a:t>
            </a:r>
            <a:r>
              <a:rPr lang="en-US" altLang="en-US" sz="2500" b="1" dirty="0">
                <a:solidFill>
                  <a:srgbClr val="002060"/>
                </a:solidFill>
                <a:latin typeface="Times" panose="02020603050405020304" pitchFamily="18" charset="0"/>
                <a:cs typeface="Times" panose="02020603050405020304" pitchFamily="18" charset="0"/>
              </a:rPr>
              <a:t>physically implanted channel</a:t>
            </a:r>
            <a:r>
              <a:rPr lang="en-US" altLang="en-US" sz="2500" dirty="0">
                <a:solidFill>
                  <a:srgbClr val="002060"/>
                </a:solidFill>
                <a:latin typeface="Times" panose="02020603050405020304" pitchFamily="18" charset="0"/>
                <a:cs typeface="Times" panose="02020603050405020304" pitchFamily="18" charset="0"/>
              </a:rPr>
              <a:t>. </a:t>
            </a:r>
          </a:p>
        </p:txBody>
      </p:sp>
      <p:sp>
        <p:nvSpPr>
          <p:cNvPr id="3" name="Rectangle 2"/>
          <p:cNvSpPr/>
          <p:nvPr/>
        </p:nvSpPr>
        <p:spPr>
          <a:xfrm>
            <a:off x="272462" y="3245843"/>
            <a:ext cx="11693565" cy="861774"/>
          </a:xfrm>
          <a:prstGeom prst="rect">
            <a:avLst/>
          </a:prstGeom>
        </p:spPr>
        <p:txBody>
          <a:bodyPr wrap="square">
            <a:spAutoFit/>
          </a:bodyPr>
          <a:lstStyle/>
          <a:p>
            <a:pPr marL="285750" indent="-285750" algn="just">
              <a:lnSpc>
                <a:spcPct val="100000"/>
              </a:lnSpc>
              <a:spcBef>
                <a:spcPct val="0"/>
              </a:spcBef>
              <a:buFont typeface="Arial" panose="020B0604020202020204" pitchFamily="34" charset="0"/>
              <a:buChar char="•"/>
            </a:pPr>
            <a:r>
              <a:rPr lang="en-US" altLang="en-US" sz="2500" dirty="0">
                <a:solidFill>
                  <a:srgbClr val="002060"/>
                </a:solidFill>
                <a:latin typeface="Times" panose="02020603050405020304" pitchFamily="18" charset="0"/>
                <a:cs typeface="Times" panose="02020603050405020304" pitchFamily="18" charset="0"/>
              </a:rPr>
              <a:t>An </a:t>
            </a:r>
            <a:r>
              <a:rPr lang="en-US" altLang="en-US" sz="2500" b="1" dirty="0">
                <a:solidFill>
                  <a:srgbClr val="002060"/>
                </a:solidFill>
                <a:latin typeface="Times" panose="02020603050405020304" pitchFamily="18" charset="0"/>
                <a:cs typeface="Times" panose="02020603050405020304" pitchFamily="18" charset="0"/>
              </a:rPr>
              <a:t>n-channel depletion-type MOSFET </a:t>
            </a:r>
            <a:r>
              <a:rPr lang="en-US" altLang="en-US" sz="2500" dirty="0">
                <a:solidFill>
                  <a:srgbClr val="002060"/>
                </a:solidFill>
                <a:latin typeface="Times" panose="02020603050405020304" pitchFamily="18" charset="0"/>
                <a:cs typeface="Times" panose="02020603050405020304" pitchFamily="18" charset="0"/>
              </a:rPr>
              <a:t>has an </a:t>
            </a:r>
            <a:r>
              <a:rPr lang="en-US" altLang="en-US" sz="2500" b="1" dirty="0">
                <a:solidFill>
                  <a:srgbClr val="002060"/>
                </a:solidFill>
                <a:latin typeface="Times" panose="02020603050405020304" pitchFamily="18" charset="0"/>
                <a:cs typeface="Times" panose="02020603050405020304" pitchFamily="18" charset="0"/>
              </a:rPr>
              <a:t>n-type channel </a:t>
            </a:r>
            <a:r>
              <a:rPr lang="en-US" altLang="en-US" sz="2500" dirty="0">
                <a:solidFill>
                  <a:srgbClr val="002060"/>
                </a:solidFill>
                <a:latin typeface="Times" panose="02020603050405020304" pitchFamily="18" charset="0"/>
                <a:cs typeface="Times" panose="02020603050405020304" pitchFamily="18" charset="0"/>
              </a:rPr>
              <a:t>region connecting the </a:t>
            </a:r>
            <a:r>
              <a:rPr lang="en-US" altLang="en-US" sz="2500" b="1" dirty="0">
                <a:solidFill>
                  <a:srgbClr val="002060"/>
                </a:solidFill>
                <a:latin typeface="Times" panose="02020603050405020304" pitchFamily="18" charset="0"/>
                <a:cs typeface="Times" panose="02020603050405020304" pitchFamily="18" charset="0"/>
              </a:rPr>
              <a:t>n+ source </a:t>
            </a:r>
            <a:r>
              <a:rPr lang="en-US" altLang="en-US" sz="2500" dirty="0">
                <a:solidFill>
                  <a:srgbClr val="002060"/>
                </a:solidFill>
                <a:latin typeface="Times" panose="02020603050405020304" pitchFamily="18" charset="0"/>
                <a:cs typeface="Times" panose="02020603050405020304" pitchFamily="18" charset="0"/>
              </a:rPr>
              <a:t>and the </a:t>
            </a:r>
            <a:r>
              <a:rPr lang="en-US" altLang="en-US" sz="2500" b="1" dirty="0">
                <a:solidFill>
                  <a:srgbClr val="002060"/>
                </a:solidFill>
                <a:latin typeface="Times" panose="02020603050405020304" pitchFamily="18" charset="0"/>
                <a:cs typeface="Times" panose="02020603050405020304" pitchFamily="18" charset="0"/>
              </a:rPr>
              <a:t>n+ drain </a:t>
            </a:r>
            <a:r>
              <a:rPr lang="en-US" altLang="en-US" sz="2500" dirty="0">
                <a:solidFill>
                  <a:srgbClr val="002060"/>
                </a:solidFill>
                <a:latin typeface="Times" panose="02020603050405020304" pitchFamily="18" charset="0"/>
                <a:cs typeface="Times" panose="02020603050405020304" pitchFamily="18" charset="0"/>
              </a:rPr>
              <a:t>regions at the top of the </a:t>
            </a:r>
            <a:r>
              <a:rPr lang="en-US" altLang="en-US" sz="2500" b="1" dirty="0">
                <a:solidFill>
                  <a:srgbClr val="002060"/>
                </a:solidFill>
                <a:latin typeface="Times" panose="02020603050405020304" pitchFamily="18" charset="0"/>
                <a:cs typeface="Times" panose="02020603050405020304" pitchFamily="18" charset="0"/>
              </a:rPr>
              <a:t>p-type substrate</a:t>
            </a:r>
            <a:r>
              <a:rPr lang="en-US" altLang="en-US" sz="2500" dirty="0">
                <a:solidFill>
                  <a:srgbClr val="002060"/>
                </a:solidFill>
                <a:latin typeface="Times" panose="02020603050405020304" pitchFamily="18" charset="0"/>
                <a:cs typeface="Times" panose="02020603050405020304" pitchFamily="18" charset="0"/>
              </a:rPr>
              <a:t>. </a:t>
            </a:r>
          </a:p>
        </p:txBody>
      </p:sp>
      <p:sp>
        <p:nvSpPr>
          <p:cNvPr id="4" name="Rectangle 3"/>
          <p:cNvSpPr/>
          <p:nvPr/>
        </p:nvSpPr>
        <p:spPr>
          <a:xfrm>
            <a:off x="272460" y="4819691"/>
            <a:ext cx="11565151" cy="477054"/>
          </a:xfrm>
          <a:prstGeom prst="rect">
            <a:avLst/>
          </a:prstGeom>
        </p:spPr>
        <p:txBody>
          <a:bodyPr wrap="square">
            <a:spAutoFit/>
          </a:bodyPr>
          <a:lstStyle/>
          <a:p>
            <a:pPr marL="457200" indent="-457200" algn="just">
              <a:lnSpc>
                <a:spcPct val="100000"/>
              </a:lnSpc>
              <a:spcBef>
                <a:spcPct val="0"/>
              </a:spcBef>
              <a:buFont typeface="Arial" panose="020B0604020202020204" pitchFamily="34" charset="0"/>
              <a:buChar char="•"/>
            </a:pPr>
            <a:r>
              <a:rPr lang="en-US" altLang="en-US" sz="2500" dirty="0">
                <a:solidFill>
                  <a:srgbClr val="002060"/>
                </a:solidFill>
                <a:latin typeface="Times" panose="02020603050405020304" pitchFamily="18" charset="0"/>
                <a:cs typeface="Times" panose="02020603050405020304" pitchFamily="18" charset="0"/>
              </a:rPr>
              <a:t>If a voltage </a:t>
            </a:r>
            <a:r>
              <a:rPr lang="en-US" altLang="en-US" sz="2500" i="1" dirty="0">
                <a:solidFill>
                  <a:srgbClr val="002060"/>
                </a:solidFill>
                <a:latin typeface="Times" panose="02020603050405020304" pitchFamily="18" charset="0"/>
                <a:cs typeface="Times" panose="02020603050405020304" pitchFamily="18" charset="0"/>
              </a:rPr>
              <a:t>V</a:t>
            </a:r>
            <a:r>
              <a:rPr lang="en-US" altLang="en-US" sz="2500" i="1" baseline="-25000" dirty="0">
                <a:solidFill>
                  <a:srgbClr val="002060"/>
                </a:solidFill>
                <a:latin typeface="Times" panose="02020603050405020304" pitchFamily="18" charset="0"/>
                <a:cs typeface="Times" panose="02020603050405020304" pitchFamily="18" charset="0"/>
              </a:rPr>
              <a:t>DS</a:t>
            </a:r>
            <a:r>
              <a:rPr lang="en-US" altLang="en-US" sz="2500" dirty="0">
                <a:solidFill>
                  <a:srgbClr val="002060"/>
                </a:solidFill>
                <a:latin typeface="Times" panose="02020603050405020304" pitchFamily="18" charset="0"/>
                <a:cs typeface="Times" panose="02020603050405020304" pitchFamily="18" charset="0"/>
              </a:rPr>
              <a:t> is applied between drain and source, a current </a:t>
            </a:r>
            <a:r>
              <a:rPr lang="en-US" altLang="en-US" sz="2500" i="1" dirty="0">
                <a:solidFill>
                  <a:srgbClr val="002060"/>
                </a:solidFill>
                <a:latin typeface="Times" panose="02020603050405020304" pitchFamily="18" charset="0"/>
                <a:cs typeface="Times" panose="02020603050405020304" pitchFamily="18" charset="0"/>
              </a:rPr>
              <a:t>I</a:t>
            </a:r>
            <a:r>
              <a:rPr lang="en-US" altLang="en-US" sz="2500" i="1" baseline="-25000" dirty="0">
                <a:solidFill>
                  <a:srgbClr val="002060"/>
                </a:solidFill>
                <a:latin typeface="Times" panose="02020603050405020304" pitchFamily="18" charset="0"/>
                <a:cs typeface="Times" panose="02020603050405020304" pitchFamily="18" charset="0"/>
              </a:rPr>
              <a:t>D</a:t>
            </a:r>
            <a:r>
              <a:rPr lang="en-US" altLang="en-US" sz="2500" dirty="0">
                <a:solidFill>
                  <a:srgbClr val="002060"/>
                </a:solidFill>
                <a:latin typeface="Times" panose="02020603050405020304" pitchFamily="18" charset="0"/>
                <a:cs typeface="Times" panose="02020603050405020304" pitchFamily="18" charset="0"/>
              </a:rPr>
              <a:t> flows for </a:t>
            </a:r>
            <a:r>
              <a:rPr lang="en-US" altLang="en-US" sz="2500" i="1" dirty="0">
                <a:solidFill>
                  <a:srgbClr val="002060"/>
                </a:solidFill>
                <a:latin typeface="Times" panose="02020603050405020304" pitchFamily="18" charset="0"/>
                <a:cs typeface="Times" panose="02020603050405020304" pitchFamily="18" charset="0"/>
              </a:rPr>
              <a:t>V</a:t>
            </a:r>
            <a:r>
              <a:rPr lang="en-US" altLang="en-US" sz="2500" i="1" baseline="-25000" dirty="0">
                <a:solidFill>
                  <a:srgbClr val="002060"/>
                </a:solidFill>
                <a:latin typeface="Times" panose="02020603050405020304" pitchFamily="18" charset="0"/>
                <a:cs typeface="Times" panose="02020603050405020304" pitchFamily="18" charset="0"/>
              </a:rPr>
              <a:t>GS</a:t>
            </a:r>
            <a:r>
              <a:rPr lang="en-US" altLang="en-US" sz="2500" dirty="0">
                <a:solidFill>
                  <a:srgbClr val="002060"/>
                </a:solidFill>
                <a:latin typeface="Times" panose="02020603050405020304" pitchFamily="18" charset="0"/>
                <a:cs typeface="Times" panose="02020603050405020304" pitchFamily="18" charset="0"/>
              </a:rPr>
              <a:t> = 0. </a:t>
            </a:r>
          </a:p>
        </p:txBody>
      </p:sp>
      <p:sp>
        <p:nvSpPr>
          <p:cNvPr id="5" name="Rectangle 4"/>
          <p:cNvSpPr/>
          <p:nvPr/>
        </p:nvSpPr>
        <p:spPr>
          <a:xfrm>
            <a:off x="272461" y="5751083"/>
            <a:ext cx="11565151" cy="477054"/>
          </a:xfrm>
          <a:prstGeom prst="rect">
            <a:avLst/>
          </a:prstGeom>
        </p:spPr>
        <p:txBody>
          <a:bodyPr wrap="square">
            <a:spAutoFit/>
          </a:bodyPr>
          <a:lstStyle/>
          <a:p>
            <a:pPr marL="457200" indent="-457200" algn="just">
              <a:lnSpc>
                <a:spcPct val="100000"/>
              </a:lnSpc>
              <a:spcBef>
                <a:spcPct val="0"/>
              </a:spcBef>
              <a:buFont typeface="Arial" panose="020B0604020202020204" pitchFamily="34" charset="0"/>
              <a:buChar char="•"/>
            </a:pPr>
            <a:r>
              <a:rPr lang="en-US" altLang="en-US" sz="2500" dirty="0">
                <a:solidFill>
                  <a:srgbClr val="002060"/>
                </a:solidFill>
                <a:latin typeface="Times" panose="02020603050405020304" pitchFamily="18" charset="0"/>
                <a:cs typeface="Times" panose="02020603050405020304" pitchFamily="18" charset="0"/>
              </a:rPr>
              <a:t>There is no need to induce a </a:t>
            </a:r>
            <a:r>
              <a:rPr lang="en-US" altLang="en-US" sz="2500" b="1" dirty="0">
                <a:solidFill>
                  <a:srgbClr val="002060"/>
                </a:solidFill>
                <a:latin typeface="Times" panose="02020603050405020304" pitchFamily="18" charset="0"/>
                <a:cs typeface="Times" panose="02020603050405020304" pitchFamily="18" charset="0"/>
              </a:rPr>
              <a:t>channel</a:t>
            </a:r>
            <a:r>
              <a:rPr lang="en-US" altLang="en-US" sz="2500" dirty="0">
                <a:solidFill>
                  <a:srgbClr val="002060"/>
                </a:solidFill>
                <a:latin typeface="Times" panose="02020603050405020304" pitchFamily="18" charset="0"/>
                <a:cs typeface="Times" panose="02020603050405020304" pitchFamily="18" charset="0"/>
              </a:rPr>
              <a:t>, unlike the case of the enhancement MOSFET.</a:t>
            </a:r>
          </a:p>
        </p:txBody>
      </p:sp>
    </p:spTree>
    <p:extLst>
      <p:ext uri="{BB962C8B-B14F-4D97-AF65-F5344CB8AC3E}">
        <p14:creationId xmlns:p14="http://schemas.microsoft.com/office/powerpoint/2010/main" val="314870678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anim calcmode="lin" valueType="num">
                                      <p:cBhvr additive="base">
                                        <p:cTn id="7" dur="500" fill="hold"/>
                                        <p:tgtEl>
                                          <p:spTgt spid="22534"/>
                                        </p:tgtEl>
                                        <p:attrNameLst>
                                          <p:attrName>ppt_x</p:attrName>
                                        </p:attrNameLst>
                                      </p:cBhvr>
                                      <p:tavLst>
                                        <p:tav tm="0">
                                          <p:val>
                                            <p:strVal val="#ppt_x"/>
                                          </p:val>
                                        </p:tav>
                                        <p:tav tm="100000">
                                          <p:val>
                                            <p:strVal val="#ppt_x"/>
                                          </p:val>
                                        </p:tav>
                                      </p:tavLst>
                                    </p:anim>
                                    <p:anim calcmode="lin" valueType="num">
                                      <p:cBhvr additive="base">
                                        <p:cTn id="8"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35"/>
                                        </p:tgtEl>
                                        <p:attrNameLst>
                                          <p:attrName>style.visibility</p:attrName>
                                        </p:attrNameLst>
                                      </p:cBhvr>
                                      <p:to>
                                        <p:strVal val="visible"/>
                                      </p:to>
                                    </p:set>
                                    <p:anim calcmode="lin" valueType="num">
                                      <p:cBhvr additive="base">
                                        <p:cTn id="37" dur="500" fill="hold"/>
                                        <p:tgtEl>
                                          <p:spTgt spid="22535"/>
                                        </p:tgtEl>
                                        <p:attrNameLst>
                                          <p:attrName>ppt_x</p:attrName>
                                        </p:attrNameLst>
                                      </p:cBhvr>
                                      <p:tavLst>
                                        <p:tav tm="0">
                                          <p:val>
                                            <p:strVal val="#ppt_x"/>
                                          </p:val>
                                        </p:tav>
                                        <p:tav tm="100000">
                                          <p:val>
                                            <p:strVal val="#ppt_x"/>
                                          </p:val>
                                        </p:tav>
                                      </p:tavLst>
                                    </p:anim>
                                    <p:anim calcmode="lin" valueType="num">
                                      <p:cBhvr additive="base">
                                        <p:cTn id="38"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P spid="22535" grpId="0"/>
      <p:bldP spid="2" grpId="0"/>
      <p:bldP spid="3" grpId="0"/>
      <p:bldP spid="4" grpId="0"/>
      <p:bldP spid="5"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2">
            <a:extLst>
              <a:ext uri="{FF2B5EF4-FFF2-40B4-BE49-F238E27FC236}">
                <a16:creationId xmlns:a16="http://schemas.microsoft.com/office/drawing/2014/main" id="{4FDCD6C4-A772-6930-24F2-EFB8C67D4C1E}"/>
              </a:ext>
            </a:extLst>
          </p:cNvPr>
          <p:cNvSpPr>
            <a:spLocks noGrp="1"/>
          </p:cNvSpPr>
          <p:nvPr>
            <p:ph type="title"/>
          </p:nvPr>
        </p:nvSpPr>
        <p:spPr>
          <a:xfrm>
            <a:off x="2710927" y="267729"/>
            <a:ext cx="7379746" cy="815773"/>
          </a:xfr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altLang="en-US" dirty="0">
                <a:latin typeface="Times" panose="02020603050405020304" pitchFamily="18" charset="0"/>
                <a:cs typeface="Times" panose="02020603050405020304" pitchFamily="18" charset="0"/>
              </a:rPr>
              <a:t>MOS Scaling</a:t>
            </a:r>
          </a:p>
        </p:txBody>
      </p:sp>
      <p:sp>
        <p:nvSpPr>
          <p:cNvPr id="4" name="Date Placeholder 3">
            <a:extLst>
              <a:ext uri="{FF2B5EF4-FFF2-40B4-BE49-F238E27FC236}">
                <a16:creationId xmlns:a16="http://schemas.microsoft.com/office/drawing/2014/main" id="{9FEE775D-83F8-C482-9434-6C83CCFB7F07}"/>
              </a:ext>
            </a:extLst>
          </p:cNvPr>
          <p:cNvSpPr>
            <a:spLocks noGrp="1"/>
          </p:cNvSpPr>
          <p:nvPr>
            <p:ph type="dt" sz="quarter" idx="10"/>
          </p:nvPr>
        </p:nvSpPr>
        <p:spPr/>
        <p:txBody>
          <a:bodyPr/>
          <a:lstStyle/>
          <a:p>
            <a:pPr>
              <a:defRPr/>
            </a:pPr>
            <a:fld id="{4FAD1CD0-7C88-4F78-8B47-3BCF86BD85EC}" type="datetime1">
              <a:rPr lang="en-IN" smtClean="0"/>
              <a:pPr>
                <a:defRPr/>
              </a:pPr>
              <a:t>11-01-2024</a:t>
            </a:fld>
            <a:endParaRPr lang="en-US" dirty="0"/>
          </a:p>
        </p:txBody>
      </p:sp>
      <p:sp>
        <p:nvSpPr>
          <p:cNvPr id="10245" name="Footer Placeholder 4">
            <a:extLst>
              <a:ext uri="{FF2B5EF4-FFF2-40B4-BE49-F238E27FC236}">
                <a16:creationId xmlns:a16="http://schemas.microsoft.com/office/drawing/2014/main" id="{9473379A-D555-8742-DCC1-43A16A2340A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E4000D60-84C1-D789-09E5-ABC8C8F403A2}"/>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9D205A6B-0EF5-4FDE-82FB-C41EE8EC1827}" type="slidenum">
              <a:rPr lang="en-US" altLang="en-US">
                <a:solidFill>
                  <a:schemeClr val="bg1"/>
                </a:solidFill>
              </a:rPr>
              <a:pPr/>
              <a:t>210</a:t>
            </a:fld>
            <a:endParaRPr lang="en-US" altLang="en-US">
              <a:solidFill>
                <a:schemeClr val="bg1"/>
              </a:solidFill>
            </a:endParaRPr>
          </a:p>
        </p:txBody>
      </p:sp>
      <p:sp>
        <p:nvSpPr>
          <p:cNvPr id="3" name="TextBox 2">
            <a:extLst>
              <a:ext uri="{FF2B5EF4-FFF2-40B4-BE49-F238E27FC236}">
                <a16:creationId xmlns:a16="http://schemas.microsoft.com/office/drawing/2014/main" id="{2CB2F75C-6956-4371-2371-37FE05D1308E}"/>
              </a:ext>
            </a:extLst>
          </p:cNvPr>
          <p:cNvSpPr txBox="1"/>
          <p:nvPr/>
        </p:nvSpPr>
        <p:spPr>
          <a:xfrm>
            <a:off x="610519" y="3152062"/>
            <a:ext cx="11190620" cy="1615827"/>
          </a:xfrm>
          <a:prstGeom prst="rect">
            <a:avLst/>
          </a:prstGeom>
          <a:noFill/>
        </p:spPr>
        <p:txBody>
          <a:bodyPr wrap="square">
            <a:spAutoFit/>
          </a:bodyPr>
          <a:lstStyle/>
          <a:p>
            <a:pPr marL="457200" indent="-457200" algn="just">
              <a:buFont typeface="Arial" panose="020B0604020202020204" pitchFamily="34" charset="0"/>
              <a:buChar char="•"/>
            </a:pPr>
            <a:r>
              <a:rPr lang="en-US" altLang="en-US" sz="3300" dirty="0">
                <a:latin typeface="Times" panose="02020603050405020304" pitchFamily="18" charset="0"/>
                <a:cs typeface="Times" panose="02020603050405020304" pitchFamily="18" charset="0"/>
              </a:rPr>
              <a:t>Reduction is symmetric and preserves geometric ratios which are important to the functioning of the chip. Ideally, allows design reuse.</a:t>
            </a:r>
          </a:p>
        </p:txBody>
      </p:sp>
      <p:sp>
        <p:nvSpPr>
          <p:cNvPr id="7" name="TextBox 6">
            <a:extLst>
              <a:ext uri="{FF2B5EF4-FFF2-40B4-BE49-F238E27FC236}">
                <a16:creationId xmlns:a16="http://schemas.microsoft.com/office/drawing/2014/main" id="{C0343744-439F-A320-2DF2-A50521C3FD13}"/>
              </a:ext>
            </a:extLst>
          </p:cNvPr>
          <p:cNvSpPr txBox="1"/>
          <p:nvPr/>
        </p:nvSpPr>
        <p:spPr>
          <a:xfrm>
            <a:off x="677731" y="5044196"/>
            <a:ext cx="11123407" cy="1615827"/>
          </a:xfrm>
          <a:prstGeom prst="rect">
            <a:avLst/>
          </a:prstGeom>
          <a:noFill/>
        </p:spPr>
        <p:txBody>
          <a:bodyPr wrap="square">
            <a:spAutoFit/>
          </a:bodyPr>
          <a:lstStyle/>
          <a:p>
            <a:pPr marL="285750" indent="-285750" algn="just">
              <a:buFont typeface="Arial" panose="020B0604020202020204" pitchFamily="34" charset="0"/>
              <a:buChar char="•"/>
            </a:pPr>
            <a:r>
              <a:rPr lang="en-US" altLang="en-US" sz="3300" dirty="0">
                <a:latin typeface="Times" panose="02020603050405020304" pitchFamily="18" charset="0"/>
                <a:cs typeface="Times" panose="02020603050405020304" pitchFamily="18" charset="0"/>
              </a:rPr>
              <a:t>Assume that </a:t>
            </a:r>
            <a:r>
              <a:rPr lang="en-US" altLang="en-US" sz="3300" dirty="0">
                <a:solidFill>
                  <a:srgbClr val="FF0000"/>
                </a:solidFill>
                <a:latin typeface="Times" panose="02020603050405020304" pitchFamily="18" charset="0"/>
                <a:cs typeface="Times" panose="02020603050405020304" pitchFamily="18" charset="0"/>
              </a:rPr>
              <a:t>S</a:t>
            </a:r>
            <a:r>
              <a:rPr lang="en-US" altLang="en-US" sz="3300" dirty="0">
                <a:latin typeface="Times" panose="02020603050405020304" pitchFamily="18" charset="0"/>
                <a:cs typeface="Times" panose="02020603050405020304" pitchFamily="18" charset="0"/>
              </a:rPr>
              <a:t> is the scaling factor. Then a transistor with original dimensions of </a:t>
            </a:r>
            <a:r>
              <a:rPr lang="en-US" altLang="en-US" sz="3300" dirty="0">
                <a:solidFill>
                  <a:srgbClr val="FF0000"/>
                </a:solidFill>
                <a:latin typeface="Times" panose="02020603050405020304" pitchFamily="18" charset="0"/>
                <a:cs typeface="Times" panose="02020603050405020304" pitchFamily="18" charset="0"/>
              </a:rPr>
              <a:t>L</a:t>
            </a:r>
            <a:r>
              <a:rPr lang="en-US" altLang="en-US" sz="3300" dirty="0">
                <a:latin typeface="Times" panose="02020603050405020304" pitchFamily="18" charset="0"/>
                <a:cs typeface="Times" panose="02020603050405020304" pitchFamily="18" charset="0"/>
              </a:rPr>
              <a:t> and </a:t>
            </a:r>
            <a:r>
              <a:rPr lang="en-US" altLang="en-US" sz="3300" dirty="0">
                <a:solidFill>
                  <a:srgbClr val="FF0000"/>
                </a:solidFill>
                <a:latin typeface="Times" panose="02020603050405020304" pitchFamily="18" charset="0"/>
                <a:cs typeface="Times" panose="02020603050405020304" pitchFamily="18" charset="0"/>
              </a:rPr>
              <a:t>W</a:t>
            </a:r>
            <a:r>
              <a:rPr lang="en-US" altLang="en-US" sz="3300" dirty="0">
                <a:latin typeface="Times" panose="02020603050405020304" pitchFamily="18" charset="0"/>
                <a:cs typeface="Times" panose="02020603050405020304" pitchFamily="18" charset="0"/>
              </a:rPr>
              <a:t> becomes a transistor with dimensions </a:t>
            </a:r>
            <a:r>
              <a:rPr lang="en-US" altLang="en-US" sz="3300" dirty="0">
                <a:solidFill>
                  <a:srgbClr val="FF0000"/>
                </a:solidFill>
                <a:latin typeface="Times" panose="02020603050405020304" pitchFamily="18" charset="0"/>
                <a:cs typeface="Times" panose="02020603050405020304" pitchFamily="18" charset="0"/>
              </a:rPr>
              <a:t>L/S</a:t>
            </a:r>
            <a:r>
              <a:rPr lang="en-US" altLang="en-US" sz="3300" dirty="0">
                <a:latin typeface="Times" panose="02020603050405020304" pitchFamily="18" charset="0"/>
                <a:cs typeface="Times" panose="02020603050405020304" pitchFamily="18" charset="0"/>
              </a:rPr>
              <a:t> and </a:t>
            </a:r>
            <a:r>
              <a:rPr lang="en-US" altLang="en-US" sz="3300" dirty="0">
                <a:solidFill>
                  <a:srgbClr val="FF0000"/>
                </a:solidFill>
                <a:latin typeface="Times" panose="02020603050405020304" pitchFamily="18" charset="0"/>
                <a:cs typeface="Times" panose="02020603050405020304" pitchFamily="18" charset="0"/>
              </a:rPr>
              <a:t>W/S</a:t>
            </a:r>
            <a:r>
              <a:rPr lang="en-US" altLang="en-US" sz="3300" dirty="0">
                <a:latin typeface="Times" panose="02020603050405020304" pitchFamily="18" charset="0"/>
                <a:cs typeface="Times" panose="02020603050405020304" pitchFamily="18" charset="0"/>
              </a:rPr>
              <a:t>.</a:t>
            </a:r>
          </a:p>
        </p:txBody>
      </p:sp>
      <p:sp>
        <p:nvSpPr>
          <p:cNvPr id="9" name="TextBox 8">
            <a:extLst>
              <a:ext uri="{FF2B5EF4-FFF2-40B4-BE49-F238E27FC236}">
                <a16:creationId xmlns:a16="http://schemas.microsoft.com/office/drawing/2014/main" id="{D4D6BC03-CBA3-FCB6-DDDA-8FD8DAB57677}"/>
              </a:ext>
            </a:extLst>
          </p:cNvPr>
          <p:cNvSpPr txBox="1"/>
          <p:nvPr/>
        </p:nvSpPr>
        <p:spPr>
          <a:xfrm>
            <a:off x="677732" y="1767759"/>
            <a:ext cx="10633645" cy="1107996"/>
          </a:xfrm>
          <a:prstGeom prst="rect">
            <a:avLst/>
          </a:prstGeom>
          <a:noFill/>
        </p:spPr>
        <p:txBody>
          <a:bodyPr wrap="square">
            <a:spAutoFit/>
          </a:bodyPr>
          <a:lstStyle/>
          <a:p>
            <a:pPr marL="285750" indent="-285750" algn="just">
              <a:buFont typeface="Arial" panose="020B0604020202020204" pitchFamily="34" charset="0"/>
              <a:buChar char="•"/>
            </a:pPr>
            <a:r>
              <a:rPr lang="en-US" altLang="en-US" sz="3300" dirty="0">
                <a:latin typeface="Times" panose="02020603050405020304" pitchFamily="18" charset="0"/>
                <a:cs typeface="Times" panose="02020603050405020304" pitchFamily="18" charset="0"/>
              </a:rPr>
              <a:t>Reduction in size of an MOS chip by reducing the dimensions of  MOSFETs and interconnects.</a:t>
            </a: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AF45EB-ECBB-0F1D-0375-753E93279760}"/>
              </a:ext>
            </a:extLst>
          </p:cNvPr>
          <p:cNvSpPr>
            <a:spLocks noGrp="1"/>
          </p:cNvSpPr>
          <p:nvPr>
            <p:ph type="dt" sz="quarter" idx="10"/>
          </p:nvPr>
        </p:nvSpPr>
        <p:spPr/>
        <p:txBody>
          <a:bodyPr/>
          <a:lstStyle/>
          <a:p>
            <a:pPr>
              <a:defRPr/>
            </a:pPr>
            <a:fld id="{6A198D46-F84C-417B-A2F0-47787F1FCBD6}" type="datetime1">
              <a:rPr lang="en-IN" smtClean="0"/>
              <a:pPr>
                <a:defRPr/>
              </a:pPr>
              <a:t>11-01-2024</a:t>
            </a:fld>
            <a:endParaRPr lang="en-US" dirty="0"/>
          </a:p>
        </p:txBody>
      </p:sp>
      <p:sp>
        <p:nvSpPr>
          <p:cNvPr id="11267" name="Footer Placeholder 4">
            <a:extLst>
              <a:ext uri="{FF2B5EF4-FFF2-40B4-BE49-F238E27FC236}">
                <a16:creationId xmlns:a16="http://schemas.microsoft.com/office/drawing/2014/main" id="{11EAE103-74D2-7CA0-A27C-38138966D25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E81165BF-ECC7-21C2-864C-8AED784C7F74}"/>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73D56828-3F0D-4A22-A3C9-83F4920155DF}" type="slidenum">
              <a:rPr lang="en-US" altLang="en-US">
                <a:solidFill>
                  <a:schemeClr val="bg1"/>
                </a:solidFill>
              </a:rPr>
              <a:pPr/>
              <a:t>211</a:t>
            </a:fld>
            <a:endParaRPr lang="en-US" altLang="en-US">
              <a:solidFill>
                <a:schemeClr val="bg1"/>
              </a:solidFill>
            </a:endParaRPr>
          </a:p>
        </p:txBody>
      </p:sp>
      <p:grpSp>
        <p:nvGrpSpPr>
          <p:cNvPr id="11269" name="Group 9">
            <a:extLst>
              <a:ext uri="{FF2B5EF4-FFF2-40B4-BE49-F238E27FC236}">
                <a16:creationId xmlns:a16="http://schemas.microsoft.com/office/drawing/2014/main" id="{976B98B5-277A-61E5-70E2-80C6A8C7904B}"/>
              </a:ext>
            </a:extLst>
          </p:cNvPr>
          <p:cNvGrpSpPr>
            <a:grpSpLocks/>
          </p:cNvGrpSpPr>
          <p:nvPr/>
        </p:nvGrpSpPr>
        <p:grpSpPr bwMode="auto">
          <a:xfrm>
            <a:off x="5087628" y="3416871"/>
            <a:ext cx="7416551" cy="3314986"/>
            <a:chOff x="4932228" y="1752696"/>
            <a:chExt cx="7259772" cy="3244307"/>
          </a:xfrm>
        </p:grpSpPr>
        <p:pic>
          <p:nvPicPr>
            <p:cNvPr id="11273" name="Picture 6">
              <a:extLst>
                <a:ext uri="{FF2B5EF4-FFF2-40B4-BE49-F238E27FC236}">
                  <a16:creationId xmlns:a16="http://schemas.microsoft.com/office/drawing/2014/main" id="{833D7172-4B90-5B4A-492F-07114B46A296}"/>
                </a:ext>
              </a:extLst>
            </p:cNvPr>
            <p:cNvPicPr>
              <a:picLocks noChangeAspect="1"/>
            </p:cNvPicPr>
            <p:nvPr/>
          </p:nvPicPr>
          <p:blipFill>
            <a:blip r:embed="rId2">
              <a:extLst>
                <a:ext uri="{28A0092B-C50C-407E-A947-70E740481C1C}">
                  <a14:useLocalDpi xmlns:a14="http://schemas.microsoft.com/office/drawing/2010/main" val="0"/>
                </a:ext>
              </a:extLst>
            </a:blip>
            <a:srcRect l="3955" r="5309" b="6075"/>
            <a:stretch>
              <a:fillRect/>
            </a:stretch>
          </p:blipFill>
          <p:spPr bwMode="auto">
            <a:xfrm>
              <a:off x="5038949" y="1793719"/>
              <a:ext cx="7153051" cy="320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Box 8">
              <a:extLst>
                <a:ext uri="{FF2B5EF4-FFF2-40B4-BE49-F238E27FC236}">
                  <a16:creationId xmlns:a16="http://schemas.microsoft.com/office/drawing/2014/main" id="{18C0105E-3565-B85F-7C07-7A49195287AD}"/>
                </a:ext>
              </a:extLst>
            </p:cNvPr>
            <p:cNvSpPr txBox="1">
              <a:spLocks noChangeArrowheads="1"/>
            </p:cNvSpPr>
            <p:nvPr/>
          </p:nvSpPr>
          <p:spPr bwMode="auto">
            <a:xfrm>
              <a:off x="5331853" y="2955365"/>
              <a:ext cx="1025236" cy="3752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b="1" i="1">
                  <a:latin typeface="Times" panose="02020603050405020304" pitchFamily="18" charset="0"/>
                  <a:cs typeface="Times" panose="02020603050405020304" pitchFamily="18" charset="0"/>
                </a:rPr>
                <a:t>W</a:t>
              </a:r>
              <a:r>
                <a:rPr lang="en-US" altLang="en-US" sz="1839" b="1" i="1" baseline="30000">
                  <a:latin typeface="Times" panose="02020603050405020304" pitchFamily="18" charset="0"/>
                  <a:cs typeface="Times" panose="02020603050405020304" pitchFamily="18" charset="0"/>
                </a:rPr>
                <a:t> ‘</a:t>
              </a:r>
              <a:r>
                <a:rPr lang="en-US" altLang="en-US" sz="1839" b="1" i="1">
                  <a:latin typeface="Times" panose="02020603050405020304" pitchFamily="18" charset="0"/>
                  <a:cs typeface="Times" panose="02020603050405020304" pitchFamily="18" charset="0"/>
                </a:rPr>
                <a:t>=W/S</a:t>
              </a:r>
            </a:p>
          </p:txBody>
        </p:sp>
        <p:sp>
          <p:nvSpPr>
            <p:cNvPr id="15" name="TextBox 14">
              <a:extLst>
                <a:ext uri="{FF2B5EF4-FFF2-40B4-BE49-F238E27FC236}">
                  <a16:creationId xmlns:a16="http://schemas.microsoft.com/office/drawing/2014/main" id="{AF04DCBC-828D-3656-CB8B-CC1B5F71D6EE}"/>
                </a:ext>
              </a:extLst>
            </p:cNvPr>
            <p:cNvSpPr txBox="1">
              <a:spLocks noRot="1" noChangeAspect="1" noMove="1" noResize="1" noEditPoints="1" noAdjustHandles="1" noChangeArrowheads="1" noChangeShapeType="1" noTextEdit="1"/>
            </p:cNvSpPr>
            <p:nvPr/>
          </p:nvSpPr>
          <p:spPr>
            <a:xfrm>
              <a:off x="6426378" y="3746241"/>
              <a:ext cx="989886" cy="338554"/>
            </a:xfrm>
            <a:prstGeom prst="rect">
              <a:avLst/>
            </a:prstGeom>
            <a:blipFill rotWithShape="0">
              <a:blip r:embed="rId3"/>
              <a:stretch>
                <a:fillRect t="-5357" r="-2469" b="-21429"/>
              </a:stretch>
            </a:blipFill>
          </p:spPr>
          <p:txBody>
            <a:bodyPr/>
            <a:lstStyle/>
            <a:p>
              <a:r>
                <a:rPr lang="en-US" sz="1839">
                  <a:noFill/>
                </a:rPr>
                <a:t> </a:t>
              </a:r>
            </a:p>
          </p:txBody>
        </p:sp>
        <p:sp>
          <p:nvSpPr>
            <p:cNvPr id="16" name="TextBox 15">
              <a:extLst>
                <a:ext uri="{FF2B5EF4-FFF2-40B4-BE49-F238E27FC236}">
                  <a16:creationId xmlns:a16="http://schemas.microsoft.com/office/drawing/2014/main" id="{A335E374-D134-1ACE-F3A2-35E2CF198534}"/>
                </a:ext>
              </a:extLst>
            </p:cNvPr>
            <p:cNvSpPr txBox="1">
              <a:spLocks noRot="1" noChangeAspect="1" noMove="1" noResize="1" noEditPoints="1" noAdjustHandles="1" noChangeArrowheads="1" noChangeShapeType="1" noTextEdit="1"/>
            </p:cNvSpPr>
            <p:nvPr/>
          </p:nvSpPr>
          <p:spPr>
            <a:xfrm>
              <a:off x="7261321" y="4506992"/>
              <a:ext cx="2708306" cy="338554"/>
            </a:xfrm>
            <a:prstGeom prst="rect">
              <a:avLst/>
            </a:prstGeom>
            <a:blipFill rotWithShape="0">
              <a:blip r:embed="rId4"/>
              <a:stretch>
                <a:fillRect t="-5357" b="-21429"/>
              </a:stretch>
            </a:blipFill>
          </p:spPr>
          <p:txBody>
            <a:bodyPr/>
            <a:lstStyle/>
            <a:p>
              <a:r>
                <a:rPr lang="en-US" sz="1839">
                  <a:noFill/>
                </a:rPr>
                <a:t> </a:t>
              </a:r>
            </a:p>
          </p:txBody>
        </p:sp>
        <p:sp>
          <p:nvSpPr>
            <p:cNvPr id="17" name="TextBox 16">
              <a:extLst>
                <a:ext uri="{FF2B5EF4-FFF2-40B4-BE49-F238E27FC236}">
                  <a16:creationId xmlns:a16="http://schemas.microsoft.com/office/drawing/2014/main" id="{2257DB60-1C5F-9A06-0129-A0263C60536A}"/>
                </a:ext>
              </a:extLst>
            </p:cNvPr>
            <p:cNvSpPr txBox="1">
              <a:spLocks noRot="1" noChangeAspect="1" noMove="1" noResize="1" noEditPoints="1" noAdjustHandles="1" noChangeArrowheads="1" noChangeShapeType="1" noTextEdit="1"/>
            </p:cNvSpPr>
            <p:nvPr/>
          </p:nvSpPr>
          <p:spPr>
            <a:xfrm>
              <a:off x="8978760" y="3269155"/>
              <a:ext cx="936988" cy="338554"/>
            </a:xfrm>
            <a:prstGeom prst="rect">
              <a:avLst/>
            </a:prstGeom>
            <a:blipFill rotWithShape="0">
              <a:blip r:embed="rId5"/>
              <a:stretch>
                <a:fillRect t="-5357" r="-1307" b="-21429"/>
              </a:stretch>
            </a:blipFill>
          </p:spPr>
          <p:txBody>
            <a:bodyPr/>
            <a:lstStyle/>
            <a:p>
              <a:r>
                <a:rPr lang="en-US" sz="1839">
                  <a:noFill/>
                </a:rPr>
                <a:t> </a:t>
              </a:r>
            </a:p>
          </p:txBody>
        </p:sp>
        <p:sp>
          <p:nvSpPr>
            <p:cNvPr id="18" name="TextBox 17">
              <a:extLst>
                <a:ext uri="{FF2B5EF4-FFF2-40B4-BE49-F238E27FC236}">
                  <a16:creationId xmlns:a16="http://schemas.microsoft.com/office/drawing/2014/main" id="{65452D97-26E3-F7F2-4F20-88E1FDBF60C9}"/>
                </a:ext>
              </a:extLst>
            </p:cNvPr>
            <p:cNvSpPr txBox="1">
              <a:spLocks noRot="1" noChangeAspect="1" noMove="1" noResize="1" noEditPoints="1" noAdjustHandles="1" noChangeArrowheads="1" noChangeShapeType="1" noTextEdit="1"/>
            </p:cNvSpPr>
            <p:nvPr/>
          </p:nvSpPr>
          <p:spPr>
            <a:xfrm>
              <a:off x="9915748" y="3759166"/>
              <a:ext cx="989886" cy="338554"/>
            </a:xfrm>
            <a:prstGeom prst="rect">
              <a:avLst/>
            </a:prstGeom>
            <a:blipFill rotWithShape="0">
              <a:blip r:embed="rId6"/>
              <a:stretch>
                <a:fillRect t="-5455" r="-1840" b="-23636"/>
              </a:stretch>
            </a:blipFill>
          </p:spPr>
          <p:txBody>
            <a:bodyPr/>
            <a:lstStyle/>
            <a:p>
              <a:r>
                <a:rPr lang="en-US" sz="1839">
                  <a:noFill/>
                </a:rPr>
                <a:t> </a:t>
              </a:r>
            </a:p>
          </p:txBody>
        </p:sp>
        <p:sp>
          <p:nvSpPr>
            <p:cNvPr id="19" name="TextBox 18">
              <a:extLst>
                <a:ext uri="{FF2B5EF4-FFF2-40B4-BE49-F238E27FC236}">
                  <a16:creationId xmlns:a16="http://schemas.microsoft.com/office/drawing/2014/main" id="{2DC83285-E356-9CB8-7EF0-5868484DD708}"/>
                </a:ext>
              </a:extLst>
            </p:cNvPr>
            <p:cNvSpPr txBox="1">
              <a:spLocks noRot="1" noChangeAspect="1" noMove="1" noResize="1" noEditPoints="1" noAdjustHandles="1" noChangeArrowheads="1" noChangeShapeType="1" noTextEdit="1"/>
            </p:cNvSpPr>
            <p:nvPr/>
          </p:nvSpPr>
          <p:spPr>
            <a:xfrm>
              <a:off x="7785046" y="3269155"/>
              <a:ext cx="793807" cy="338554"/>
            </a:xfrm>
            <a:prstGeom prst="rect">
              <a:avLst/>
            </a:prstGeom>
            <a:blipFill rotWithShape="0">
              <a:blip r:embed="rId7"/>
              <a:stretch>
                <a:fillRect/>
              </a:stretch>
            </a:blipFill>
          </p:spPr>
          <p:txBody>
            <a:bodyPr/>
            <a:lstStyle/>
            <a:p>
              <a:r>
                <a:rPr lang="en-US" sz="1839">
                  <a:noFill/>
                </a:rPr>
                <a:t> </a:t>
              </a:r>
            </a:p>
          </p:txBody>
        </p:sp>
        <p:sp>
          <p:nvSpPr>
            <p:cNvPr id="20" name="TextBox 19">
              <a:extLst>
                <a:ext uri="{FF2B5EF4-FFF2-40B4-BE49-F238E27FC236}">
                  <a16:creationId xmlns:a16="http://schemas.microsoft.com/office/drawing/2014/main" id="{3E2C557C-563D-1EC2-421B-704E95874599}"/>
                </a:ext>
              </a:extLst>
            </p:cNvPr>
            <p:cNvSpPr txBox="1">
              <a:spLocks noRot="1" noChangeAspect="1" noMove="1" noResize="1" noEditPoints="1" noAdjustHandles="1" noChangeArrowheads="1" noChangeShapeType="1" noTextEdit="1"/>
            </p:cNvSpPr>
            <p:nvPr/>
          </p:nvSpPr>
          <p:spPr>
            <a:xfrm>
              <a:off x="4932228" y="3746241"/>
              <a:ext cx="924164" cy="369268"/>
            </a:xfrm>
            <a:prstGeom prst="rect">
              <a:avLst/>
            </a:prstGeom>
            <a:blipFill rotWithShape="0">
              <a:blip r:embed="rId8"/>
              <a:stretch>
                <a:fillRect t="-4918" r="-1316" b="-11475"/>
              </a:stretch>
            </a:blipFill>
          </p:spPr>
          <p:txBody>
            <a:bodyPr/>
            <a:lstStyle/>
            <a:p>
              <a:r>
                <a:rPr lang="en-US" sz="1839">
                  <a:noFill/>
                </a:rPr>
                <a:t> </a:t>
              </a:r>
            </a:p>
          </p:txBody>
        </p:sp>
        <p:sp>
          <p:nvSpPr>
            <p:cNvPr id="21" name="TextBox 20">
              <a:extLst>
                <a:ext uri="{FF2B5EF4-FFF2-40B4-BE49-F238E27FC236}">
                  <a16:creationId xmlns:a16="http://schemas.microsoft.com/office/drawing/2014/main" id="{2B47D692-5EB6-ED21-2903-B3094F3B6BAA}"/>
                </a:ext>
              </a:extLst>
            </p:cNvPr>
            <p:cNvSpPr txBox="1">
              <a:spLocks noRot="1" noChangeAspect="1" noMove="1" noResize="1" noEditPoints="1" noAdjustHandles="1" noChangeArrowheads="1" noChangeShapeType="1" noTextEdit="1"/>
            </p:cNvSpPr>
            <p:nvPr/>
          </p:nvSpPr>
          <p:spPr>
            <a:xfrm>
              <a:off x="8318759" y="3843728"/>
              <a:ext cx="903709" cy="346505"/>
            </a:xfrm>
            <a:prstGeom prst="rect">
              <a:avLst/>
            </a:prstGeom>
            <a:blipFill rotWithShape="0">
              <a:blip r:embed="rId9"/>
              <a:stretch>
                <a:fillRect t="-5263" r="-2027" b="-19298"/>
              </a:stretch>
            </a:blipFill>
          </p:spPr>
          <p:txBody>
            <a:bodyPr/>
            <a:lstStyle/>
            <a:p>
              <a:r>
                <a:rPr lang="en-US" sz="1839">
                  <a:noFill/>
                </a:rPr>
                <a:t> </a:t>
              </a:r>
            </a:p>
          </p:txBody>
        </p:sp>
        <p:sp>
          <p:nvSpPr>
            <p:cNvPr id="22" name="TextBox 21">
              <a:extLst>
                <a:ext uri="{FF2B5EF4-FFF2-40B4-BE49-F238E27FC236}">
                  <a16:creationId xmlns:a16="http://schemas.microsoft.com/office/drawing/2014/main" id="{42CB4A5D-E636-E934-DD08-34258B9E2EE1}"/>
                </a:ext>
              </a:extLst>
            </p:cNvPr>
            <p:cNvSpPr txBox="1">
              <a:spLocks noRot="1" noChangeAspect="1" noMove="1" noResize="1" noEditPoints="1" noAdjustHandles="1" noChangeArrowheads="1" noChangeShapeType="1" noTextEdit="1"/>
            </p:cNvSpPr>
            <p:nvPr/>
          </p:nvSpPr>
          <p:spPr>
            <a:xfrm>
              <a:off x="6795488" y="2112885"/>
              <a:ext cx="931665" cy="338554"/>
            </a:xfrm>
            <a:prstGeom prst="rect">
              <a:avLst/>
            </a:prstGeom>
            <a:blipFill rotWithShape="0">
              <a:blip r:embed="rId10"/>
              <a:stretch>
                <a:fillRect/>
              </a:stretch>
            </a:blipFill>
          </p:spPr>
          <p:txBody>
            <a:bodyPr/>
            <a:lstStyle/>
            <a:p>
              <a:r>
                <a:rPr lang="en-US" sz="1839">
                  <a:noFill/>
                </a:rPr>
                <a:t> </a:t>
              </a:r>
            </a:p>
          </p:txBody>
        </p:sp>
        <p:sp>
          <p:nvSpPr>
            <p:cNvPr id="23" name="TextBox 22">
              <a:extLst>
                <a:ext uri="{FF2B5EF4-FFF2-40B4-BE49-F238E27FC236}">
                  <a16:creationId xmlns:a16="http://schemas.microsoft.com/office/drawing/2014/main" id="{031AC5C1-4265-80A6-DF9A-F1A77B800150}"/>
                </a:ext>
              </a:extLst>
            </p:cNvPr>
            <p:cNvSpPr txBox="1">
              <a:spLocks noRot="1" noChangeAspect="1" noMove="1" noResize="1" noEditPoints="1" noAdjustHandles="1" noChangeArrowheads="1" noChangeShapeType="1" noTextEdit="1"/>
            </p:cNvSpPr>
            <p:nvPr/>
          </p:nvSpPr>
          <p:spPr>
            <a:xfrm>
              <a:off x="9222468" y="1752696"/>
              <a:ext cx="700833" cy="338554"/>
            </a:xfrm>
            <a:prstGeom prst="rect">
              <a:avLst/>
            </a:prstGeom>
            <a:blipFill rotWithShape="0">
              <a:blip r:embed="rId11"/>
              <a:stretch>
                <a:fillRect/>
              </a:stretch>
            </a:blipFill>
          </p:spPr>
          <p:txBody>
            <a:bodyPr/>
            <a:lstStyle/>
            <a:p>
              <a:r>
                <a:rPr lang="en-US" sz="1839">
                  <a:noFill/>
                </a:rPr>
                <a:t> </a:t>
              </a:r>
            </a:p>
          </p:txBody>
        </p:sp>
        <p:sp>
          <p:nvSpPr>
            <p:cNvPr id="11284" name="TextBox 23">
              <a:extLst>
                <a:ext uri="{FF2B5EF4-FFF2-40B4-BE49-F238E27FC236}">
                  <a16:creationId xmlns:a16="http://schemas.microsoft.com/office/drawing/2014/main" id="{EDF350ED-1CD9-B612-B5F0-91444618A111}"/>
                </a:ext>
              </a:extLst>
            </p:cNvPr>
            <p:cNvSpPr txBox="1">
              <a:spLocks noChangeArrowheads="1"/>
            </p:cNvSpPr>
            <p:nvPr/>
          </p:nvSpPr>
          <p:spPr bwMode="auto">
            <a:xfrm>
              <a:off x="11132982" y="2239222"/>
              <a:ext cx="696037" cy="343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35" b="1" i="1">
                  <a:latin typeface="Times" panose="02020603050405020304" pitchFamily="18" charset="0"/>
                  <a:cs typeface="Times" panose="02020603050405020304" pitchFamily="18" charset="0"/>
                </a:rPr>
                <a:t>Drain</a:t>
              </a:r>
            </a:p>
          </p:txBody>
        </p:sp>
      </p:grpSp>
      <p:sp>
        <p:nvSpPr>
          <p:cNvPr id="11270" name="TextBox 10">
            <a:extLst>
              <a:ext uri="{FF2B5EF4-FFF2-40B4-BE49-F238E27FC236}">
                <a16:creationId xmlns:a16="http://schemas.microsoft.com/office/drawing/2014/main" id="{097A2AC4-8D2E-BB0A-7E58-F92D350190DA}"/>
              </a:ext>
            </a:extLst>
          </p:cNvPr>
          <p:cNvSpPr txBox="1">
            <a:spLocks noChangeArrowheads="1"/>
          </p:cNvSpPr>
          <p:nvPr/>
        </p:nvSpPr>
        <p:spPr bwMode="auto">
          <a:xfrm>
            <a:off x="7466827" y="6872956"/>
            <a:ext cx="3988598"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b="1">
                <a:latin typeface="Times" panose="02020603050405020304" pitchFamily="18" charset="0"/>
                <a:cs typeface="Times" panose="02020603050405020304" pitchFamily="18" charset="0"/>
              </a:rPr>
              <a:t>Fig. 1 Scaling of device by factor of </a:t>
            </a:r>
            <a:r>
              <a:rPr lang="en-US" altLang="en-US" sz="1839" b="1" i="1">
                <a:latin typeface="Times" panose="02020603050405020304" pitchFamily="18" charset="0"/>
                <a:cs typeface="Times" panose="02020603050405020304" pitchFamily="18" charset="0"/>
              </a:rPr>
              <a:t>S</a:t>
            </a:r>
          </a:p>
        </p:txBody>
      </p:sp>
      <p:sp>
        <p:nvSpPr>
          <p:cNvPr id="11271" name="Rectangle 28">
            <a:extLst>
              <a:ext uri="{FF2B5EF4-FFF2-40B4-BE49-F238E27FC236}">
                <a16:creationId xmlns:a16="http://schemas.microsoft.com/office/drawing/2014/main" id="{CB6D4758-6FD7-2066-7197-08ED052A75B8}"/>
              </a:ext>
            </a:extLst>
          </p:cNvPr>
          <p:cNvSpPr>
            <a:spLocks noChangeArrowheads="1"/>
          </p:cNvSpPr>
          <p:nvPr/>
        </p:nvSpPr>
        <p:spPr bwMode="auto">
          <a:xfrm>
            <a:off x="486544" y="1683066"/>
            <a:ext cx="10376361" cy="134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2656" dirty="0">
                <a:solidFill>
                  <a:srgbClr val="0000FF"/>
                </a:solidFill>
                <a:latin typeface="Times" panose="02020603050405020304" pitchFamily="18" charset="0"/>
                <a:cs typeface="Times" panose="02020603050405020304" pitchFamily="18" charset="0"/>
              </a:rPr>
              <a:t>Two major forms of scaling</a:t>
            </a:r>
            <a:r>
              <a:rPr lang="en-US" altLang="en-US" sz="2656" dirty="0">
                <a:solidFill>
                  <a:srgbClr val="000080"/>
                </a:solidFill>
                <a:latin typeface="Times" panose="02020603050405020304" pitchFamily="18" charset="0"/>
                <a:cs typeface="Times" panose="02020603050405020304" pitchFamily="18" charset="0"/>
              </a:rPr>
              <a:t> </a:t>
            </a:r>
            <a:endParaRPr lang="en-US" altLang="en-US" sz="2656" dirty="0">
              <a:solidFill>
                <a:srgbClr val="000000"/>
              </a:solidFill>
              <a:latin typeface="Times" panose="02020603050405020304" pitchFamily="18" charset="0"/>
              <a:cs typeface="Times" panose="02020603050405020304" pitchFamily="18" charset="0"/>
            </a:endParaRPr>
          </a:p>
          <a:p>
            <a:pPr algn="just"/>
            <a:r>
              <a:rPr lang="en-US" altLang="en-US" sz="2656" b="1" dirty="0">
                <a:solidFill>
                  <a:srgbClr val="CC00CC"/>
                </a:solidFill>
                <a:latin typeface="Times" panose="02020603050405020304" pitchFamily="18" charset="0"/>
                <a:cs typeface="Times" panose="02020603050405020304" pitchFamily="18" charset="0"/>
              </a:rPr>
              <a:t>Full scaling (constant-field scaling) </a:t>
            </a:r>
            <a:r>
              <a:rPr lang="en-US" altLang="en-US" sz="2656" dirty="0">
                <a:solidFill>
                  <a:srgbClr val="000080"/>
                </a:solidFill>
                <a:latin typeface="Times" panose="02020603050405020304" pitchFamily="18" charset="0"/>
                <a:cs typeface="Times" panose="02020603050405020304" pitchFamily="18" charset="0"/>
              </a:rPr>
              <a:t>– All dimensions are scaled by </a:t>
            </a:r>
            <a:r>
              <a:rPr lang="en-US" altLang="en-US" sz="2656" dirty="0">
                <a:solidFill>
                  <a:srgbClr val="FF0000"/>
                </a:solidFill>
                <a:latin typeface="Times" panose="02020603050405020304" pitchFamily="18" charset="0"/>
                <a:cs typeface="Times" panose="02020603050405020304" pitchFamily="18" charset="0"/>
              </a:rPr>
              <a:t>S</a:t>
            </a:r>
            <a:r>
              <a:rPr lang="en-US" altLang="en-US" sz="2656" dirty="0">
                <a:solidFill>
                  <a:srgbClr val="000080"/>
                </a:solidFill>
                <a:latin typeface="Times" panose="02020603050405020304" pitchFamily="18" charset="0"/>
                <a:cs typeface="Times" panose="02020603050405020304" pitchFamily="18" charset="0"/>
              </a:rPr>
              <a:t> and the supply voltage and other voltages are so scaled.</a:t>
            </a:r>
            <a:endParaRPr lang="en-US" altLang="en-US" sz="2656" dirty="0">
              <a:solidFill>
                <a:srgbClr val="000000"/>
              </a:solidFill>
              <a:latin typeface="Times" panose="02020603050405020304" pitchFamily="18" charset="0"/>
              <a:cs typeface="Times" panose="02020603050405020304" pitchFamily="18" charset="0"/>
            </a:endParaRPr>
          </a:p>
        </p:txBody>
      </p:sp>
      <p:sp>
        <p:nvSpPr>
          <p:cNvPr id="11272" name="Rectangle 24">
            <a:extLst>
              <a:ext uri="{FF2B5EF4-FFF2-40B4-BE49-F238E27FC236}">
                <a16:creationId xmlns:a16="http://schemas.microsoft.com/office/drawing/2014/main" id="{A198C4E0-6114-2C7D-DCA3-3FFEEF9B75F0}"/>
              </a:ext>
            </a:extLst>
          </p:cNvPr>
          <p:cNvSpPr>
            <a:spLocks noChangeArrowheads="1"/>
          </p:cNvSpPr>
          <p:nvPr/>
        </p:nvSpPr>
        <p:spPr bwMode="auto">
          <a:xfrm>
            <a:off x="420054" y="3589836"/>
            <a:ext cx="4831382" cy="2182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2656" b="1" dirty="0">
                <a:solidFill>
                  <a:srgbClr val="CC00CC"/>
                </a:solidFill>
                <a:latin typeface="Times" panose="02020603050405020304" pitchFamily="18" charset="0"/>
                <a:cs typeface="Times" panose="02020603050405020304" pitchFamily="18" charset="0"/>
              </a:rPr>
              <a:t>Constant-voltage scaling</a:t>
            </a:r>
            <a:r>
              <a:rPr lang="en-US" altLang="en-US" sz="2656" dirty="0">
                <a:solidFill>
                  <a:srgbClr val="000080"/>
                </a:solidFill>
                <a:latin typeface="Times" panose="02020603050405020304" pitchFamily="18" charset="0"/>
                <a:cs typeface="Times" panose="02020603050405020304" pitchFamily="18" charset="0"/>
              </a:rPr>
              <a:t> –  The voltages are not scaled and, in some cases, dimensions associated with voltage are not scaled.</a:t>
            </a:r>
            <a:endParaRPr lang="en-US" altLang="en-US" sz="2656" dirty="0">
              <a:solidFill>
                <a:srgbClr val="000000"/>
              </a:solidFill>
              <a:latin typeface="Times" panose="02020603050405020304" pitchFamily="18" charset="0"/>
              <a:cs typeface="Times"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B05AA8D-EF5F-E957-DB75-E58442E19C65}"/>
              </a:ext>
            </a:extLst>
          </p:cNvPr>
          <p:cNvSpPr>
            <a:spLocks noGrp="1"/>
          </p:cNvSpPr>
          <p:nvPr>
            <p:ph type="dt" sz="quarter" idx="10"/>
          </p:nvPr>
        </p:nvSpPr>
        <p:spPr/>
        <p:txBody>
          <a:bodyPr/>
          <a:lstStyle/>
          <a:p>
            <a:pPr>
              <a:defRPr/>
            </a:pPr>
            <a:fld id="{6A198D46-F84C-417B-A2F0-47787F1FCBD6}" type="datetime1">
              <a:rPr lang="en-IN" smtClean="0"/>
              <a:pPr>
                <a:defRPr/>
              </a:pPr>
              <a:t>11-01-2024</a:t>
            </a:fld>
            <a:endParaRPr lang="en-US" dirty="0"/>
          </a:p>
        </p:txBody>
      </p:sp>
      <p:sp>
        <p:nvSpPr>
          <p:cNvPr id="12291" name="Footer Placeholder 4">
            <a:extLst>
              <a:ext uri="{FF2B5EF4-FFF2-40B4-BE49-F238E27FC236}">
                <a16:creationId xmlns:a16="http://schemas.microsoft.com/office/drawing/2014/main" id="{7586227D-943E-8C3D-D182-CD3C6A590A3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840AC026-4A30-5BE1-1B0F-90E90E621107}"/>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B4792426-1C62-44C3-98C3-B1448CF11926}" type="slidenum">
              <a:rPr lang="en-US" altLang="en-US">
                <a:solidFill>
                  <a:schemeClr val="bg1"/>
                </a:solidFill>
              </a:rPr>
              <a:pPr/>
              <a:t>212</a:t>
            </a:fld>
            <a:endParaRPr lang="en-US" altLang="en-US">
              <a:solidFill>
                <a:schemeClr val="bg1"/>
              </a:solidFill>
            </a:endParaRPr>
          </a:p>
        </p:txBody>
      </p:sp>
      <p:sp>
        <p:nvSpPr>
          <p:cNvPr id="12293" name="Rectangle 1">
            <a:extLst>
              <a:ext uri="{FF2B5EF4-FFF2-40B4-BE49-F238E27FC236}">
                <a16:creationId xmlns:a16="http://schemas.microsoft.com/office/drawing/2014/main" id="{EB458B2B-847F-D65D-FBD8-FB8F368635DF}"/>
              </a:ext>
            </a:extLst>
          </p:cNvPr>
          <p:cNvSpPr>
            <a:spLocks noChangeArrowheads="1"/>
          </p:cNvSpPr>
          <p:nvPr/>
        </p:nvSpPr>
        <p:spPr bwMode="auto">
          <a:xfrm>
            <a:off x="686028" y="1733430"/>
            <a:ext cx="11472706" cy="189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defRPr>
            </a:lvl1pPr>
            <a:lvl2pPr marL="914400" indent="-4572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2860" dirty="0">
                <a:latin typeface="Times" panose="02020603050405020304" pitchFamily="18" charset="0"/>
                <a:cs typeface="Times" panose="02020603050405020304" pitchFamily="18" charset="0"/>
              </a:rPr>
              <a:t>Proposed by Dennard in 1974</a:t>
            </a:r>
          </a:p>
          <a:p>
            <a:pPr eaLnBrk="1" hangingPunct="1">
              <a:buFont typeface="Arial" panose="020B0604020202020204" pitchFamily="34" charset="0"/>
              <a:buChar char="•"/>
            </a:pPr>
            <a:r>
              <a:rPr lang="en-US" altLang="en-US" sz="2860" dirty="0">
                <a:latin typeface="Times" panose="02020603050405020304" pitchFamily="18" charset="0"/>
                <a:cs typeface="Times" panose="02020603050405020304" pitchFamily="18" charset="0"/>
              </a:rPr>
              <a:t>Also known as </a:t>
            </a:r>
            <a:r>
              <a:rPr lang="en-US" altLang="en-US" sz="2860" b="1" i="1" dirty="0">
                <a:latin typeface="Times" panose="02020603050405020304" pitchFamily="18" charset="0"/>
                <a:cs typeface="Times" panose="02020603050405020304" pitchFamily="18" charset="0"/>
              </a:rPr>
              <a:t>constant field</a:t>
            </a:r>
            <a:r>
              <a:rPr lang="en-US" altLang="en-US" sz="2860" b="1" dirty="0">
                <a:latin typeface="Times" panose="02020603050405020304" pitchFamily="18" charset="0"/>
                <a:cs typeface="Times" panose="02020603050405020304" pitchFamily="18" charset="0"/>
              </a:rPr>
              <a:t> scaling or </a:t>
            </a:r>
            <a:r>
              <a:rPr lang="en-US" altLang="en-US" sz="2860" b="1" i="1" dirty="0">
                <a:latin typeface="Times" panose="02020603050405020304" pitchFamily="18" charset="0"/>
                <a:cs typeface="Times" panose="02020603050405020304" pitchFamily="18" charset="0"/>
              </a:rPr>
              <a:t>Full scaling</a:t>
            </a:r>
            <a:r>
              <a:rPr lang="en-US" altLang="en-US" sz="2860" b="1" dirty="0">
                <a:latin typeface="Times" panose="02020603050405020304" pitchFamily="18" charset="0"/>
                <a:cs typeface="Times" panose="02020603050405020304" pitchFamily="18" charset="0"/>
              </a:rPr>
              <a:t>.</a:t>
            </a:r>
          </a:p>
          <a:p>
            <a:pPr lvl="1" eaLnBrk="1" hangingPunct="1">
              <a:buFont typeface="Arial" panose="020B0604020202020204" pitchFamily="34" charset="0"/>
              <a:buChar char="•"/>
            </a:pPr>
            <a:r>
              <a:rPr lang="en-US" altLang="en-US" sz="2860" dirty="0">
                <a:latin typeface="Times" panose="02020603050405020304" pitchFamily="18" charset="0"/>
                <a:cs typeface="Times" panose="02020603050405020304" pitchFamily="18" charset="0"/>
              </a:rPr>
              <a:t>Voltage and MOSFET dimensions are scaled by the same factor S&gt;1, so that the electric fields remains unchanged.</a:t>
            </a:r>
          </a:p>
        </p:txBody>
      </p:sp>
      <p:sp>
        <p:nvSpPr>
          <p:cNvPr id="12294" name="Title 2">
            <a:extLst>
              <a:ext uri="{FF2B5EF4-FFF2-40B4-BE49-F238E27FC236}">
                <a16:creationId xmlns:a16="http://schemas.microsoft.com/office/drawing/2014/main" id="{8C72CE96-849A-A208-200E-77C478FC2489}"/>
              </a:ext>
            </a:extLst>
          </p:cNvPr>
          <p:cNvSpPr>
            <a:spLocks noGrp="1" noChangeArrowheads="1"/>
          </p:cNvSpPr>
          <p:nvPr>
            <p:ph type="title"/>
          </p:nvPr>
        </p:nvSpPr>
        <p:spPr>
          <a:xfrm>
            <a:off x="686027" y="1172283"/>
            <a:ext cx="9990369" cy="561147"/>
          </a:xfrm>
        </p:spPr>
        <p:txBody>
          <a:bodyPr/>
          <a:lstStyle/>
          <a:p>
            <a:pPr eaLnBrk="1" hangingPunct="1"/>
            <a:r>
              <a:rPr lang="en-US" altLang="en-US" sz="2860" b="1" dirty="0">
                <a:latin typeface="Times New Roman" panose="02020603050405020304" pitchFamily="18" charset="0"/>
                <a:cs typeface="Times New Roman" panose="02020603050405020304" pitchFamily="18" charset="0"/>
              </a:rPr>
              <a:t>Constant Field Scaling</a:t>
            </a:r>
          </a:p>
        </p:txBody>
      </p:sp>
      <p:pic>
        <p:nvPicPr>
          <p:cNvPr id="12295" name="Picture 4">
            <a:extLst>
              <a:ext uri="{FF2B5EF4-FFF2-40B4-BE49-F238E27FC236}">
                <a16:creationId xmlns:a16="http://schemas.microsoft.com/office/drawing/2014/main" id="{ADE6CDF2-322A-98B8-525A-A8E78FF952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3987" y="3785024"/>
            <a:ext cx="8952409" cy="341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1">
            <a:extLst>
              <a:ext uri="{FF2B5EF4-FFF2-40B4-BE49-F238E27FC236}">
                <a16:creationId xmlns:a16="http://schemas.microsoft.com/office/drawing/2014/main" id="{783D765E-947D-F145-F356-DC7C9A1FBF9B}"/>
              </a:ext>
            </a:extLst>
          </p:cNvPr>
          <p:cNvSpPr>
            <a:spLocks noGrp="1"/>
          </p:cNvSpPr>
          <p:nvPr>
            <p:ph idx="1"/>
          </p:nvPr>
        </p:nvSpPr>
        <p:spPr>
          <a:xfrm>
            <a:off x="715652" y="1995312"/>
            <a:ext cx="10742890" cy="4445389"/>
          </a:xfrm>
        </p:spPr>
        <p:txBody>
          <a:bodyPr>
            <a:normAutofit fontScale="92500" lnSpcReduction="10000"/>
          </a:bodyPr>
          <a:lstStyle/>
          <a:p>
            <a:r>
              <a:rPr lang="en-US" altLang="en-US" dirty="0">
                <a:latin typeface="Times" panose="02020603050405020304" pitchFamily="18" charset="0"/>
                <a:cs typeface="Times" panose="02020603050405020304" pitchFamily="18" charset="0"/>
              </a:rPr>
              <a:t>More preferred</a:t>
            </a:r>
          </a:p>
          <a:p>
            <a:r>
              <a:rPr lang="en-US" altLang="en-US" dirty="0">
                <a:latin typeface="Times" panose="02020603050405020304" pitchFamily="18" charset="0"/>
                <a:cs typeface="Times" panose="02020603050405020304" pitchFamily="18" charset="0"/>
              </a:rPr>
              <a:t>All dimensions are scaled down </a:t>
            </a:r>
            <a:r>
              <a:rPr lang="en-US" altLang="en-US" dirty="0">
                <a:solidFill>
                  <a:srgbClr val="0000FF"/>
                </a:solidFill>
                <a:latin typeface="Times" panose="02020603050405020304" pitchFamily="18" charset="0"/>
                <a:cs typeface="Times" panose="02020603050405020304" pitchFamily="18" charset="0"/>
              </a:rPr>
              <a:t>except power supply </a:t>
            </a:r>
            <a:r>
              <a:rPr lang="en-US" altLang="en-US" dirty="0">
                <a:latin typeface="Times" panose="02020603050405020304" pitchFamily="18" charset="0"/>
                <a:cs typeface="Times" panose="02020603050405020304" pitchFamily="18" charset="0"/>
              </a:rPr>
              <a:t>and </a:t>
            </a:r>
            <a:r>
              <a:rPr lang="en-US" altLang="en-US" dirty="0">
                <a:solidFill>
                  <a:srgbClr val="0000FF"/>
                </a:solidFill>
                <a:latin typeface="Times" panose="02020603050405020304" pitchFamily="18" charset="0"/>
                <a:cs typeface="Times" panose="02020603050405020304" pitchFamily="18" charset="0"/>
              </a:rPr>
              <a:t>terminal voltages</a:t>
            </a:r>
            <a:r>
              <a:rPr lang="en-US" altLang="en-US" dirty="0">
                <a:latin typeface="Times" panose="02020603050405020304" pitchFamily="18" charset="0"/>
                <a:cs typeface="Times" panose="02020603050405020304" pitchFamily="18" charset="0"/>
              </a:rPr>
              <a:t>.</a:t>
            </a:r>
          </a:p>
          <a:p>
            <a:r>
              <a:rPr lang="en-US" altLang="en-US" dirty="0">
                <a:latin typeface="Times" panose="02020603050405020304" pitchFamily="18" charset="0"/>
                <a:cs typeface="Times" panose="02020603050405020304" pitchFamily="18" charset="0"/>
              </a:rPr>
              <a:t>Increase in drain current density and power density by a factor of S</a:t>
            </a:r>
            <a:r>
              <a:rPr lang="en-US" altLang="en-US" baseline="30000" dirty="0">
                <a:latin typeface="Times" panose="02020603050405020304" pitchFamily="18" charset="0"/>
                <a:cs typeface="Times" panose="02020603050405020304" pitchFamily="18" charset="0"/>
              </a:rPr>
              <a:t>3</a:t>
            </a:r>
            <a:r>
              <a:rPr lang="en-US" altLang="en-US" dirty="0">
                <a:latin typeface="Times" panose="02020603050405020304" pitchFamily="18" charset="0"/>
                <a:cs typeface="Times" panose="02020603050405020304" pitchFamily="18" charset="0"/>
              </a:rPr>
              <a:t> adversely effecting device reliability.</a:t>
            </a:r>
          </a:p>
          <a:p>
            <a:r>
              <a:rPr lang="en-US" altLang="en-US" dirty="0">
                <a:latin typeface="Times" panose="02020603050405020304" pitchFamily="18" charset="0"/>
                <a:cs typeface="Times" panose="02020603050405020304" pitchFamily="18" charset="0"/>
              </a:rPr>
              <a:t>That causes problems like</a:t>
            </a:r>
          </a:p>
          <a:p>
            <a:pPr lvl="1"/>
            <a:r>
              <a:rPr lang="en-US" altLang="en-US" dirty="0">
                <a:latin typeface="Times" panose="02020603050405020304" pitchFamily="18" charset="0"/>
                <a:cs typeface="Times" panose="02020603050405020304" pitchFamily="18" charset="0"/>
              </a:rPr>
              <a:t>Electromigration</a:t>
            </a:r>
          </a:p>
          <a:p>
            <a:pPr lvl="1"/>
            <a:r>
              <a:rPr lang="en-US" altLang="en-US" dirty="0">
                <a:latin typeface="Times" panose="02020603050405020304" pitchFamily="18" charset="0"/>
                <a:cs typeface="Times" panose="02020603050405020304" pitchFamily="18" charset="0"/>
              </a:rPr>
              <a:t>Hot Carrier Degradation</a:t>
            </a:r>
          </a:p>
          <a:p>
            <a:pPr lvl="1"/>
            <a:r>
              <a:rPr lang="en-US" altLang="en-US" dirty="0">
                <a:latin typeface="Times" panose="02020603050405020304" pitchFamily="18" charset="0"/>
                <a:cs typeface="Times" panose="02020603050405020304" pitchFamily="18" charset="0"/>
              </a:rPr>
              <a:t>Gate Oxide Breakdown</a:t>
            </a:r>
          </a:p>
          <a:p>
            <a:pPr lvl="1"/>
            <a:r>
              <a:rPr lang="en-US" altLang="en-US" dirty="0">
                <a:latin typeface="Times" panose="02020603050405020304" pitchFamily="18" charset="0"/>
                <a:cs typeface="Times" panose="02020603050405020304" pitchFamily="18" charset="0"/>
              </a:rPr>
              <a:t>Electrical Over-stress</a:t>
            </a:r>
          </a:p>
        </p:txBody>
      </p:sp>
      <p:sp>
        <p:nvSpPr>
          <p:cNvPr id="4" name="Date Placeholder 3">
            <a:extLst>
              <a:ext uri="{FF2B5EF4-FFF2-40B4-BE49-F238E27FC236}">
                <a16:creationId xmlns:a16="http://schemas.microsoft.com/office/drawing/2014/main" id="{BEB06D42-5E6C-8A63-FAF9-55D6611D5DD6}"/>
              </a:ext>
            </a:extLst>
          </p:cNvPr>
          <p:cNvSpPr>
            <a:spLocks noGrp="1"/>
          </p:cNvSpPr>
          <p:nvPr>
            <p:ph type="dt" sz="quarter" idx="10"/>
          </p:nvPr>
        </p:nvSpPr>
        <p:spPr/>
        <p:txBody>
          <a:bodyPr/>
          <a:lstStyle/>
          <a:p>
            <a:pPr>
              <a:defRPr/>
            </a:pPr>
            <a:fld id="{4FAD1CD0-7C88-4F78-8B47-3BCF86BD85EC}" type="datetime1">
              <a:rPr lang="en-IN" smtClean="0"/>
              <a:pPr>
                <a:defRPr/>
              </a:pPr>
              <a:t>11-01-2024</a:t>
            </a:fld>
            <a:endParaRPr lang="en-US" dirty="0"/>
          </a:p>
        </p:txBody>
      </p:sp>
      <p:sp>
        <p:nvSpPr>
          <p:cNvPr id="13316" name="Footer Placeholder 4">
            <a:extLst>
              <a:ext uri="{FF2B5EF4-FFF2-40B4-BE49-F238E27FC236}">
                <a16:creationId xmlns:a16="http://schemas.microsoft.com/office/drawing/2014/main" id="{1D881653-6043-3CF4-AF71-8CBE7F97343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917F9724-B46C-DCC2-BCFE-8A370A105EB6}"/>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24C201D1-A87B-40ED-97A0-A7E441461600}" type="slidenum">
              <a:rPr lang="en-US" altLang="en-US">
                <a:solidFill>
                  <a:schemeClr val="bg1"/>
                </a:solidFill>
              </a:rPr>
              <a:pPr/>
              <a:t>213</a:t>
            </a:fld>
            <a:endParaRPr lang="en-US" altLang="en-US">
              <a:solidFill>
                <a:schemeClr val="bg1"/>
              </a:solidFill>
            </a:endParaRPr>
          </a:p>
        </p:txBody>
      </p:sp>
      <p:sp>
        <p:nvSpPr>
          <p:cNvPr id="13318" name="Title 2">
            <a:extLst>
              <a:ext uri="{FF2B5EF4-FFF2-40B4-BE49-F238E27FC236}">
                <a16:creationId xmlns:a16="http://schemas.microsoft.com/office/drawing/2014/main" id="{48CB14EC-67A0-FFC8-1FD1-0ACD8A58581D}"/>
              </a:ext>
            </a:extLst>
          </p:cNvPr>
          <p:cNvSpPr>
            <a:spLocks noGrp="1" noChangeArrowheads="1"/>
          </p:cNvSpPr>
          <p:nvPr>
            <p:ph type="title"/>
          </p:nvPr>
        </p:nvSpPr>
        <p:spPr/>
        <p:txBody>
          <a:bodyPr/>
          <a:lstStyle/>
          <a:p>
            <a:pPr eaLnBrk="1" hangingPunct="1"/>
            <a:r>
              <a:rPr lang="en-US" altLang="en-US" b="1">
                <a:latin typeface="Times New Roman" panose="02020603050405020304" pitchFamily="18" charset="0"/>
                <a:cs typeface="Times New Roman" panose="02020603050405020304" pitchFamily="18" charset="0"/>
              </a:rPr>
              <a:t>Constant Voltage Scaling</a:t>
            </a: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555012-2DD7-74C4-A5AC-FCE0B037996F}"/>
              </a:ext>
            </a:extLst>
          </p:cNvPr>
          <p:cNvSpPr>
            <a:spLocks noGrp="1"/>
          </p:cNvSpPr>
          <p:nvPr>
            <p:ph type="dt" sz="quarter" idx="10"/>
          </p:nvPr>
        </p:nvSpPr>
        <p:spPr/>
        <p:txBody>
          <a:bodyPr/>
          <a:lstStyle/>
          <a:p>
            <a:pPr>
              <a:defRPr/>
            </a:pPr>
            <a:fld id="{4FAD1CD0-7C88-4F78-8B47-3BCF86BD85EC}" type="datetime1">
              <a:rPr lang="en-IN" smtClean="0"/>
              <a:pPr>
                <a:defRPr/>
              </a:pPr>
              <a:t>11-01-2024</a:t>
            </a:fld>
            <a:endParaRPr lang="en-US" dirty="0"/>
          </a:p>
        </p:txBody>
      </p:sp>
      <p:sp>
        <p:nvSpPr>
          <p:cNvPr id="14339" name="Footer Placeholder 4">
            <a:extLst>
              <a:ext uri="{FF2B5EF4-FFF2-40B4-BE49-F238E27FC236}">
                <a16:creationId xmlns:a16="http://schemas.microsoft.com/office/drawing/2014/main" id="{268AA94D-F383-8691-19F9-9CDEC15D247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171E8340-3A7C-1726-03AE-096740C807F2}"/>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A1C3FFC6-EA9D-4343-8988-3FB04AFF4DD6}" type="slidenum">
              <a:rPr lang="en-US" altLang="en-US">
                <a:solidFill>
                  <a:schemeClr val="bg1"/>
                </a:solidFill>
              </a:rPr>
              <a:pPr/>
              <a:t>214</a:t>
            </a:fld>
            <a:endParaRPr lang="en-US" altLang="en-US">
              <a:solidFill>
                <a:schemeClr val="bg1"/>
              </a:solidFill>
            </a:endParaRPr>
          </a:p>
        </p:txBody>
      </p:sp>
      <p:graphicFrame>
        <p:nvGraphicFramePr>
          <p:cNvPr id="7" name="Group 160">
            <a:extLst>
              <a:ext uri="{FF2B5EF4-FFF2-40B4-BE49-F238E27FC236}">
                <a16:creationId xmlns:a16="http://schemas.microsoft.com/office/drawing/2014/main" id="{435AC6FD-142B-9CD3-5E85-45D724FAC437}"/>
              </a:ext>
            </a:extLst>
          </p:cNvPr>
          <p:cNvGraphicFramePr>
            <a:graphicFrameLocks noGrp="1"/>
          </p:cNvGraphicFramePr>
          <p:nvPr>
            <p:ph idx="1"/>
          </p:nvPr>
        </p:nvGraphicFramePr>
        <p:xfrm>
          <a:off x="1196898" y="823593"/>
          <a:ext cx="9554101" cy="6318594"/>
        </p:xfrm>
        <a:graphic>
          <a:graphicData uri="http://schemas.openxmlformats.org/drawingml/2006/table">
            <a:tbl>
              <a:tblPr/>
              <a:tblGrid>
                <a:gridCol w="3876871">
                  <a:extLst>
                    <a:ext uri="{9D8B030D-6E8A-4147-A177-3AD203B41FA5}">
                      <a16:colId xmlns:a16="http://schemas.microsoft.com/office/drawing/2014/main" val="20000"/>
                    </a:ext>
                  </a:extLst>
                </a:gridCol>
                <a:gridCol w="1554694">
                  <a:extLst>
                    <a:ext uri="{9D8B030D-6E8A-4147-A177-3AD203B41FA5}">
                      <a16:colId xmlns:a16="http://schemas.microsoft.com/office/drawing/2014/main" val="20001"/>
                    </a:ext>
                  </a:extLst>
                </a:gridCol>
                <a:gridCol w="2015542">
                  <a:extLst>
                    <a:ext uri="{9D8B030D-6E8A-4147-A177-3AD203B41FA5}">
                      <a16:colId xmlns:a16="http://schemas.microsoft.com/office/drawing/2014/main" val="20002"/>
                    </a:ext>
                  </a:extLst>
                </a:gridCol>
                <a:gridCol w="2106994">
                  <a:extLst>
                    <a:ext uri="{9D8B030D-6E8A-4147-A177-3AD203B41FA5}">
                      <a16:colId xmlns:a16="http://schemas.microsoft.com/office/drawing/2014/main" val="20003"/>
                    </a:ext>
                  </a:extLst>
                </a:gridCol>
              </a:tblGrid>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1" i="0" u="none" strike="noStrike" cap="none" normalizeH="0" baseline="0" dirty="0">
                          <a:ln>
                            <a:noFill/>
                          </a:ln>
                          <a:solidFill>
                            <a:schemeClr val="tx1"/>
                          </a:solidFill>
                          <a:effectLst/>
                          <a:latin typeface="Arial" charset="0"/>
                          <a:ea typeface="新細明體" pitchFamily="18" charset="-120"/>
                        </a:rPr>
                        <a:t>Quantity</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CCFF"/>
                        </a:gs>
                        <a:gs pos="17999">
                          <a:srgbClr val="99CCFF"/>
                        </a:gs>
                        <a:gs pos="36000">
                          <a:srgbClr val="9966FF"/>
                        </a:gs>
                        <a:gs pos="61000">
                          <a:srgbClr val="CC99FF"/>
                        </a:gs>
                        <a:gs pos="82001">
                          <a:srgbClr val="99CCFF"/>
                        </a:gs>
                        <a:gs pos="100000">
                          <a:srgbClr val="CCCCFF"/>
                        </a:gs>
                      </a:gsLst>
                      <a:lin ang="5400000" scaled="1"/>
                    </a:grad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1" i="0" u="none" strike="noStrike" cap="none" normalizeH="0" baseline="0">
                          <a:ln>
                            <a:noFill/>
                          </a:ln>
                          <a:solidFill>
                            <a:schemeClr val="tx1"/>
                          </a:solidFill>
                          <a:effectLst/>
                          <a:latin typeface="Arial" charset="0"/>
                          <a:ea typeface="新細明體" pitchFamily="18" charset="-120"/>
                        </a:rPr>
                        <a:t>Sensitivity</a:t>
                      </a: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CCFF"/>
                        </a:gs>
                        <a:gs pos="17999">
                          <a:srgbClr val="99CCFF"/>
                        </a:gs>
                        <a:gs pos="36000">
                          <a:srgbClr val="9966FF"/>
                        </a:gs>
                        <a:gs pos="61000">
                          <a:srgbClr val="CC99FF"/>
                        </a:gs>
                        <a:gs pos="82001">
                          <a:srgbClr val="99CCFF"/>
                        </a:gs>
                        <a:gs pos="100000">
                          <a:srgbClr val="CCCCFF"/>
                        </a:gs>
                      </a:gsLst>
                      <a:lin ang="5400000" scaled="1"/>
                    </a:grad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1" i="0" u="none" strike="noStrike" cap="none" normalizeH="0" baseline="0">
                          <a:ln>
                            <a:noFill/>
                          </a:ln>
                          <a:solidFill>
                            <a:schemeClr val="tx1"/>
                          </a:solidFill>
                          <a:effectLst/>
                          <a:latin typeface="Arial" charset="0"/>
                          <a:ea typeface="新細明體" pitchFamily="18" charset="-120"/>
                        </a:rPr>
                        <a:t>Constant Field</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CCFF"/>
                        </a:gs>
                        <a:gs pos="17999">
                          <a:srgbClr val="99CCFF"/>
                        </a:gs>
                        <a:gs pos="36000">
                          <a:srgbClr val="9966FF"/>
                        </a:gs>
                        <a:gs pos="61000">
                          <a:srgbClr val="CC99FF"/>
                        </a:gs>
                        <a:gs pos="82001">
                          <a:srgbClr val="99CCFF"/>
                        </a:gs>
                        <a:gs pos="100000">
                          <a:srgbClr val="CCCCFF"/>
                        </a:gs>
                      </a:gsLst>
                      <a:lin ang="5400000" scaled="1"/>
                    </a:grad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1" i="0" u="none" strike="noStrike" cap="none" normalizeH="0" baseline="0" dirty="0">
                          <a:ln>
                            <a:noFill/>
                          </a:ln>
                          <a:solidFill>
                            <a:schemeClr val="tx1"/>
                          </a:solidFill>
                          <a:effectLst/>
                          <a:latin typeface="Arial" charset="0"/>
                          <a:ea typeface="新細明體" pitchFamily="18" charset="-120"/>
                        </a:rPr>
                        <a:t>Constant Voltage</a:t>
                      </a:r>
                      <a:endParaRPr kumimoji="0" lang="en-US" altLang="zh-TW" sz="1600" b="1" i="1" u="none" strike="noStrike" cap="none" normalizeH="0" baseline="0" dirty="0">
                        <a:ln>
                          <a:noFill/>
                        </a:ln>
                        <a:solidFill>
                          <a:schemeClr val="tx1"/>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CCFF"/>
                        </a:gs>
                        <a:gs pos="17999">
                          <a:srgbClr val="99CCFF"/>
                        </a:gs>
                        <a:gs pos="36000">
                          <a:srgbClr val="9966FF"/>
                        </a:gs>
                        <a:gs pos="61000">
                          <a:srgbClr val="CC99FF"/>
                        </a:gs>
                        <a:gs pos="82001">
                          <a:srgbClr val="99CCFF"/>
                        </a:gs>
                        <a:gs pos="100000">
                          <a:srgbClr val="CCCCFF"/>
                        </a:gs>
                      </a:gsLst>
                      <a:lin ang="5400000" scaled="1"/>
                    </a:gradFill>
                  </a:tcPr>
                </a:tc>
                <a:extLst>
                  <a:ext uri="{0D108BD9-81ED-4DB2-BD59-A6C34878D82A}">
                    <a16:rowId xmlns:a16="http://schemas.microsoft.com/office/drawing/2014/main" val="10000"/>
                  </a:ext>
                </a:extLst>
              </a:tr>
              <a:tr h="351033">
                <a:tc gridSpan="4">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1" i="0" u="none" strike="noStrike" cap="none" normalizeH="0" baseline="0">
                          <a:ln>
                            <a:noFill/>
                          </a:ln>
                          <a:solidFill>
                            <a:schemeClr val="tx1"/>
                          </a:solidFill>
                          <a:effectLst/>
                          <a:latin typeface="Arial" charset="0"/>
                          <a:ea typeface="新細明體" pitchFamily="18" charset="-120"/>
                        </a:rPr>
                        <a:t>Scaling Parameters</a:t>
                      </a:r>
                    </a:p>
                  </a:txBody>
                  <a:tcPr marL="93412" marR="93412" marT="46708" marB="4670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1"/>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Length</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L</a:t>
                      </a: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Width</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W</a:t>
                      </a:r>
                      <a:endParaRPr kumimoji="0" lang="en-US" altLang="zh-TW" sz="1600" b="0" i="0" u="none" strike="noStrike" cap="none" normalizeH="0" baseline="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Gate Oxide Thickness</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t</a:t>
                      </a:r>
                      <a:r>
                        <a:rPr kumimoji="0" lang="en-US" altLang="zh-TW" sz="1600" b="0" i="1" u="none" strike="noStrike" cap="none" normalizeH="0" baseline="-25000">
                          <a:ln>
                            <a:noFill/>
                          </a:ln>
                          <a:solidFill>
                            <a:schemeClr val="tx2"/>
                          </a:solidFill>
                          <a:effectLst/>
                          <a:latin typeface="Arial" charset="0"/>
                          <a:ea typeface="新細明體" pitchFamily="18" charset="-120"/>
                        </a:rPr>
                        <a:t>ox</a:t>
                      </a: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1/S</a:t>
                      </a:r>
                      <a:endParaRPr kumimoji="0" lang="en-US" altLang="zh-TW" sz="1600" b="0" i="1" u="none" strike="noStrike" cap="none" normalizeH="0" baseline="30000" dirty="0">
                        <a:ln>
                          <a:noFill/>
                        </a:ln>
                        <a:solidFill>
                          <a:schemeClr val="accent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Supply Voltage</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V</a:t>
                      </a:r>
                      <a:r>
                        <a:rPr kumimoji="0" lang="en-US" altLang="zh-TW" sz="1600" b="0" i="1" u="none" strike="noStrike" cap="none" normalizeH="0" baseline="-25000">
                          <a:ln>
                            <a:noFill/>
                          </a:ln>
                          <a:solidFill>
                            <a:schemeClr val="tx2"/>
                          </a:solidFill>
                          <a:effectLst/>
                          <a:latin typeface="Arial" charset="0"/>
                          <a:ea typeface="新細明體" pitchFamily="18" charset="-120"/>
                        </a:rPr>
                        <a:t>dd</a:t>
                      </a:r>
                      <a:endParaRPr kumimoji="0" lang="zh-TW" altLang="en-US" sz="1600" b="0" i="1" u="none" strike="noStrike" cap="none" normalizeH="0" baseline="-2500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1/S</a:t>
                      </a:r>
                      <a:endParaRPr kumimoji="0" lang="zh-TW" altLang="en-US" sz="1600" b="0" i="1" u="none" strike="noStrike" cap="none" normalizeH="0" baseline="0" dirty="0">
                        <a:ln>
                          <a:noFill/>
                        </a:ln>
                        <a:solidFill>
                          <a:schemeClr val="accent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Threshold Voltage</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V</a:t>
                      </a:r>
                      <a:r>
                        <a:rPr kumimoji="0" lang="en-US" altLang="zh-TW" sz="1600" b="0" i="1" u="none" strike="noStrike" cap="none" normalizeH="0" baseline="-25000">
                          <a:ln>
                            <a:noFill/>
                          </a:ln>
                          <a:solidFill>
                            <a:schemeClr val="tx2"/>
                          </a:solidFill>
                          <a:effectLst/>
                          <a:latin typeface="Arial" charset="0"/>
                          <a:ea typeface="新細明體" pitchFamily="18" charset="-120"/>
                        </a:rPr>
                        <a:t>T0</a:t>
                      </a:r>
                      <a:endParaRPr kumimoji="0" lang="zh-TW" altLang="en-US" sz="1600" b="0" i="1" u="none" strike="noStrike" cap="none" normalizeH="0" baseline="-2500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Doping Density</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N</a:t>
                      </a:r>
                      <a:r>
                        <a:rPr kumimoji="0" lang="en-US" altLang="zh-TW" sz="1600" b="0" i="1" u="none" strike="noStrike" cap="none" normalizeH="0" baseline="-25000">
                          <a:ln>
                            <a:noFill/>
                          </a:ln>
                          <a:solidFill>
                            <a:schemeClr val="tx2"/>
                          </a:solidFill>
                          <a:effectLst/>
                          <a:latin typeface="Arial" charset="0"/>
                          <a:ea typeface="新細明體" pitchFamily="18" charset="-120"/>
                        </a:rPr>
                        <a:t>A</a:t>
                      </a:r>
                      <a:r>
                        <a:rPr kumimoji="0" lang="en-US" altLang="zh-TW" sz="1600" b="0" i="0" u="none" strike="noStrike" cap="none" normalizeH="0" baseline="0">
                          <a:ln>
                            <a:noFill/>
                          </a:ln>
                          <a:solidFill>
                            <a:schemeClr val="tx2"/>
                          </a:solidFill>
                          <a:effectLst/>
                          <a:latin typeface="Arial" charset="0"/>
                          <a:ea typeface="新細明體" pitchFamily="18" charset="-120"/>
                        </a:rPr>
                        <a:t>, </a:t>
                      </a:r>
                      <a:r>
                        <a:rPr kumimoji="0" lang="en-US" altLang="zh-TW" sz="1600" b="0" i="1" u="none" strike="noStrike" cap="none" normalizeH="0" baseline="0">
                          <a:ln>
                            <a:noFill/>
                          </a:ln>
                          <a:solidFill>
                            <a:schemeClr val="tx2"/>
                          </a:solidFill>
                          <a:effectLst/>
                          <a:latin typeface="Arial" charset="0"/>
                          <a:ea typeface="新細明體" pitchFamily="18" charset="-120"/>
                        </a:rPr>
                        <a:t>N</a:t>
                      </a:r>
                      <a:r>
                        <a:rPr kumimoji="0" lang="en-US" altLang="zh-TW" sz="1600" b="0" i="1" u="none" strike="noStrike" cap="none" normalizeH="0" baseline="-25000">
                          <a:ln>
                            <a:noFill/>
                          </a:ln>
                          <a:solidFill>
                            <a:schemeClr val="tx2"/>
                          </a:solidFill>
                          <a:effectLst/>
                          <a:latin typeface="Arial" charset="0"/>
                          <a:ea typeface="新細明體" pitchFamily="18" charset="-120"/>
                        </a:rPr>
                        <a:t>D</a:t>
                      </a:r>
                      <a:endParaRPr kumimoji="0" lang="zh-TW" altLang="en-US" sz="1600" b="0" i="0" u="none" strike="noStrike" cap="none" normalizeH="0" baseline="0">
                        <a:ln>
                          <a:noFill/>
                        </a:ln>
                        <a:solidFill>
                          <a:schemeClr val="tx2"/>
                        </a:solidFill>
                        <a:effectLst/>
                        <a:latin typeface="Arial" charset="0"/>
                        <a:ea typeface="新細明體" pitchFamily="18" charset="-120"/>
                        <a:sym typeface="Symbol" pitchFamily="18" charset="2"/>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S</a:t>
                      </a:r>
                      <a:endParaRPr kumimoji="0" lang="zh-TW" altLang="en-US" sz="1600" b="0" i="1" u="none" strike="noStrike" cap="none" normalizeH="0" baseline="0">
                        <a:ln>
                          <a:noFill/>
                        </a:ln>
                        <a:solidFill>
                          <a:schemeClr val="accent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S</a:t>
                      </a:r>
                      <a:r>
                        <a:rPr kumimoji="0" lang="en-US" altLang="zh-TW" sz="1600" b="0" i="1" u="none" strike="noStrike" cap="none" normalizeH="0" baseline="30000">
                          <a:ln>
                            <a:noFill/>
                          </a:ln>
                          <a:solidFill>
                            <a:schemeClr val="accent2"/>
                          </a:solidFill>
                          <a:effectLst/>
                          <a:latin typeface="Arial" charset="0"/>
                          <a:ea typeface="新細明體" pitchFamily="18" charset="-120"/>
                        </a:rPr>
                        <a:t>2</a:t>
                      </a:r>
                      <a:endParaRPr kumimoji="0" lang="zh-TW" altLang="en-US" sz="1600" b="0" i="1" u="none" strike="noStrike" cap="none" normalizeH="0" baseline="0">
                        <a:ln>
                          <a:noFill/>
                        </a:ln>
                        <a:solidFill>
                          <a:schemeClr val="accent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1033">
                <a:tc gridSpan="4">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1" i="0" u="none" strike="noStrike" cap="none" normalizeH="0" baseline="0">
                          <a:ln>
                            <a:noFill/>
                          </a:ln>
                          <a:solidFill>
                            <a:schemeClr val="tx1"/>
                          </a:solidFill>
                          <a:effectLst/>
                          <a:latin typeface="Arial" charset="0"/>
                          <a:ea typeface="新細明體" pitchFamily="18" charset="-120"/>
                        </a:rPr>
                        <a:t>Device Characteristics</a:t>
                      </a:r>
                    </a:p>
                  </a:txBody>
                  <a:tcPr marL="93412" marR="93412" marT="46708" marB="4670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8"/>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Area (A)</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WL</a:t>
                      </a: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r>
                        <a:rPr kumimoji="0" lang="en-US" altLang="zh-TW" sz="1600" b="0" i="1" u="none" strike="noStrike" cap="none" normalizeH="0" baseline="30000">
                          <a:ln>
                            <a:noFill/>
                          </a:ln>
                          <a:solidFill>
                            <a:schemeClr val="accent2"/>
                          </a:solidFill>
                          <a:effectLst/>
                          <a:latin typeface="Arial" charset="0"/>
                          <a:ea typeface="新細明體" pitchFamily="18" charset="-120"/>
                        </a:rPr>
                        <a:t>2</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r>
                        <a:rPr kumimoji="0" lang="en-US" altLang="zh-TW" sz="1600" b="0" i="1" u="none" strike="noStrike" cap="none" normalizeH="0" baseline="30000">
                          <a:ln>
                            <a:noFill/>
                          </a:ln>
                          <a:solidFill>
                            <a:schemeClr val="accent2"/>
                          </a:solidFill>
                          <a:effectLst/>
                          <a:latin typeface="Arial" charset="0"/>
                          <a:ea typeface="新細明體" pitchFamily="18" charset="-120"/>
                        </a:rPr>
                        <a:t>2</a:t>
                      </a:r>
                      <a:endParaRPr kumimoji="0" lang="zh-TW" altLang="en-US" sz="1600" b="0" i="1" u="none" strike="noStrike" cap="none" normalizeH="0" baseline="30000">
                        <a:ln>
                          <a:noFill/>
                        </a:ln>
                        <a:solidFill>
                          <a:schemeClr val="accent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1"/>
                          </a:solidFill>
                          <a:effectLst/>
                          <a:latin typeface="Arial" charset="0"/>
                          <a:ea typeface="新細明體" pitchFamily="18" charset="-120"/>
                          <a:sym typeface="Symbol" pitchFamily="18" charset="2"/>
                        </a:rPr>
                        <a:t></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W/Lt</a:t>
                      </a:r>
                      <a:r>
                        <a:rPr kumimoji="0" lang="en-US" altLang="zh-TW" sz="1600" b="0" i="1" u="none" strike="noStrike" cap="none" normalizeH="0" baseline="-25000">
                          <a:ln>
                            <a:noFill/>
                          </a:ln>
                          <a:solidFill>
                            <a:schemeClr val="tx2"/>
                          </a:solidFill>
                          <a:effectLst/>
                          <a:latin typeface="Arial" charset="0"/>
                          <a:ea typeface="新細明體" pitchFamily="18" charset="-120"/>
                        </a:rPr>
                        <a:t>ox</a:t>
                      </a:r>
                      <a:endParaRPr kumimoji="0" lang="zh-TW" altLang="en-US" sz="1600" b="0" i="1" u="none" strike="noStrike" cap="none" normalizeH="0" baseline="-2500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S</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S</a:t>
                      </a:r>
                      <a:endParaRPr kumimoji="0" lang="zh-TW" altLang="en-US" sz="1600" b="0" i="1" u="none" strike="noStrike" cap="none" normalizeH="0" baseline="0" dirty="0">
                        <a:ln>
                          <a:noFill/>
                        </a:ln>
                        <a:solidFill>
                          <a:schemeClr val="accent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D-S Current (</a:t>
                      </a:r>
                      <a:r>
                        <a:rPr kumimoji="0" lang="en-US" altLang="zh-TW" sz="1600" b="0" i="1" u="none" strike="noStrike" cap="none" normalizeH="0" baseline="0">
                          <a:ln>
                            <a:noFill/>
                          </a:ln>
                          <a:solidFill>
                            <a:schemeClr val="tx1"/>
                          </a:solidFill>
                          <a:effectLst/>
                          <a:latin typeface="Arial" charset="0"/>
                          <a:ea typeface="新細明體" pitchFamily="18" charset="-120"/>
                        </a:rPr>
                        <a:t>I</a:t>
                      </a:r>
                      <a:r>
                        <a:rPr kumimoji="0" lang="en-US" altLang="zh-TW" sz="1600" b="0" i="1" u="none" strike="noStrike" cap="none" normalizeH="0" baseline="-25000">
                          <a:ln>
                            <a:noFill/>
                          </a:ln>
                          <a:solidFill>
                            <a:schemeClr val="tx1"/>
                          </a:solidFill>
                          <a:effectLst/>
                          <a:latin typeface="Arial" charset="0"/>
                          <a:ea typeface="新細明體" pitchFamily="18" charset="-120"/>
                        </a:rPr>
                        <a:t>DS</a:t>
                      </a:r>
                      <a:r>
                        <a:rPr kumimoji="0" lang="en-US" altLang="zh-TW" sz="1600" b="0" i="0" u="none" strike="noStrike" cap="none" normalizeH="0" baseline="0">
                          <a:ln>
                            <a:noFill/>
                          </a:ln>
                          <a:solidFill>
                            <a:schemeClr val="tx1"/>
                          </a:solidFill>
                          <a:effectLst/>
                          <a:latin typeface="Arial" charset="0"/>
                          <a:ea typeface="新細明體" pitchFamily="18" charset="-120"/>
                        </a:rPr>
                        <a:t>)</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tx2"/>
                          </a:solidFill>
                          <a:effectLst/>
                          <a:latin typeface="Arial" charset="0"/>
                          <a:ea typeface="新細明體" pitchFamily="18" charset="-120"/>
                          <a:sym typeface="Symbol" pitchFamily="18" charset="2"/>
                        </a:rPr>
                        <a:t></a:t>
                      </a:r>
                      <a:r>
                        <a:rPr kumimoji="0" lang="en-US" altLang="zh-TW" sz="1600" b="0" i="0" u="none" strike="noStrike" cap="none" normalizeH="0" baseline="0" dirty="0">
                          <a:ln>
                            <a:noFill/>
                          </a:ln>
                          <a:solidFill>
                            <a:schemeClr val="tx2"/>
                          </a:solidFill>
                          <a:effectLst/>
                          <a:latin typeface="Arial" charset="0"/>
                          <a:ea typeface="新細明體" pitchFamily="18" charset="-120"/>
                          <a:sym typeface="Symbol" pitchFamily="18" charset="2"/>
                        </a:rPr>
                        <a:t>(</a:t>
                      </a:r>
                      <a:r>
                        <a:rPr kumimoji="0" lang="en-US" altLang="zh-TW" sz="1600" b="0" i="1" u="none" strike="noStrike" cap="none" normalizeH="0" baseline="0" dirty="0" err="1">
                          <a:ln>
                            <a:noFill/>
                          </a:ln>
                          <a:solidFill>
                            <a:schemeClr val="tx2"/>
                          </a:solidFill>
                          <a:effectLst/>
                          <a:latin typeface="Arial" charset="0"/>
                          <a:ea typeface="新細明體" pitchFamily="18" charset="-120"/>
                          <a:sym typeface="Symbol" pitchFamily="18" charset="2"/>
                        </a:rPr>
                        <a:t>V</a:t>
                      </a:r>
                      <a:r>
                        <a:rPr kumimoji="0" lang="en-US" altLang="zh-TW" sz="1600" b="0" i="1" u="none" strike="noStrike" cap="none" normalizeH="0" baseline="-25000" dirty="0" err="1">
                          <a:ln>
                            <a:noFill/>
                          </a:ln>
                          <a:solidFill>
                            <a:schemeClr val="tx2"/>
                          </a:solidFill>
                          <a:effectLst/>
                          <a:latin typeface="Arial" charset="0"/>
                          <a:ea typeface="新細明體" pitchFamily="18" charset="-120"/>
                        </a:rPr>
                        <a:t>dd</a:t>
                      </a:r>
                      <a:r>
                        <a:rPr kumimoji="0" lang="en-US" altLang="zh-TW" sz="1600" b="0" i="0" u="none" strike="noStrike" cap="none" normalizeH="0" baseline="0" dirty="0">
                          <a:ln>
                            <a:noFill/>
                          </a:ln>
                          <a:solidFill>
                            <a:schemeClr val="tx2"/>
                          </a:solidFill>
                          <a:effectLst/>
                          <a:latin typeface="Arial" charset="0"/>
                          <a:ea typeface="新細明體" pitchFamily="18" charset="-120"/>
                          <a:sym typeface="Symbol" pitchFamily="18" charset="2"/>
                        </a:rPr>
                        <a:t> - </a:t>
                      </a:r>
                      <a:r>
                        <a:rPr kumimoji="0" lang="en-US" altLang="zh-TW" sz="1600" b="0" i="1" u="none" strike="noStrike" cap="none" normalizeH="0" baseline="0" dirty="0" err="1">
                          <a:ln>
                            <a:noFill/>
                          </a:ln>
                          <a:solidFill>
                            <a:schemeClr val="tx2"/>
                          </a:solidFill>
                          <a:effectLst/>
                          <a:latin typeface="Arial" charset="0"/>
                          <a:ea typeface="新細明體" pitchFamily="18" charset="-120"/>
                          <a:sym typeface="Symbol" pitchFamily="18" charset="2"/>
                        </a:rPr>
                        <a:t>v</a:t>
                      </a:r>
                      <a:r>
                        <a:rPr kumimoji="0" lang="en-US" altLang="zh-TW" sz="1600" b="0" i="1" u="none" strike="noStrike" cap="none" normalizeH="0" baseline="-25000" dirty="0" err="1">
                          <a:ln>
                            <a:noFill/>
                          </a:ln>
                          <a:solidFill>
                            <a:schemeClr val="tx2"/>
                          </a:solidFill>
                          <a:effectLst/>
                          <a:latin typeface="Arial" charset="0"/>
                          <a:ea typeface="新細明體" pitchFamily="18" charset="-120"/>
                        </a:rPr>
                        <a:t>T</a:t>
                      </a:r>
                      <a:r>
                        <a:rPr kumimoji="0" lang="en-US" altLang="zh-TW" sz="1600" b="0" i="0" u="none" strike="noStrike" cap="none" normalizeH="0" baseline="0" dirty="0">
                          <a:ln>
                            <a:noFill/>
                          </a:ln>
                          <a:solidFill>
                            <a:schemeClr val="tx2"/>
                          </a:solidFill>
                          <a:effectLst/>
                          <a:latin typeface="Arial" charset="0"/>
                          <a:ea typeface="新細明體" pitchFamily="18" charset="-120"/>
                          <a:sym typeface="Symbol" pitchFamily="18" charset="2"/>
                        </a:rPr>
                        <a:t>)</a:t>
                      </a:r>
                      <a:r>
                        <a:rPr kumimoji="0" lang="en-US" altLang="zh-TW" sz="1600" b="0" i="0" u="none" strike="noStrike" cap="none" normalizeH="0" baseline="30000" dirty="0">
                          <a:ln>
                            <a:noFill/>
                          </a:ln>
                          <a:solidFill>
                            <a:schemeClr val="tx2"/>
                          </a:solidFill>
                          <a:effectLst/>
                          <a:latin typeface="Arial" charset="0"/>
                          <a:ea typeface="新細明體" pitchFamily="18" charset="-120"/>
                          <a:sym typeface="Symbol" pitchFamily="18" charset="2"/>
                        </a:rPr>
                        <a:t>2</a:t>
                      </a:r>
                      <a:endParaRPr kumimoji="0" lang="zh-TW" altLang="en-US" sz="1600" b="0" i="0" u="none" strike="noStrike" cap="none" normalizeH="0" baseline="30000" dirty="0">
                        <a:ln>
                          <a:noFill/>
                        </a:ln>
                        <a:solidFill>
                          <a:schemeClr val="tx2"/>
                        </a:solidFill>
                        <a:effectLst/>
                        <a:latin typeface="Arial" charset="0"/>
                        <a:ea typeface="新細明體" pitchFamily="18" charset="-120"/>
                        <a:sym typeface="Symbol" pitchFamily="18" charset="2"/>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1"/>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1"/>
                          </a:solidFill>
                          <a:effectLst/>
                          <a:latin typeface="Arial" charset="0"/>
                          <a:ea typeface="新細明體" pitchFamily="18" charset="-120"/>
                        </a:rPr>
                        <a:t>S</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Gate Capacitance (</a:t>
                      </a:r>
                      <a:r>
                        <a:rPr kumimoji="0" lang="en-US" altLang="zh-TW" sz="1600" b="0" i="1" u="none" strike="noStrike" cap="none" normalizeH="0" baseline="0">
                          <a:ln>
                            <a:noFill/>
                          </a:ln>
                          <a:solidFill>
                            <a:schemeClr val="tx1"/>
                          </a:solidFill>
                          <a:effectLst/>
                          <a:latin typeface="Arial" charset="0"/>
                          <a:ea typeface="新細明體" pitchFamily="18" charset="-120"/>
                        </a:rPr>
                        <a:t>C</a:t>
                      </a:r>
                      <a:r>
                        <a:rPr kumimoji="0" lang="en-US" altLang="zh-TW" sz="1600" b="0" i="1" u="none" strike="noStrike" cap="none" normalizeH="0" baseline="-25000">
                          <a:ln>
                            <a:noFill/>
                          </a:ln>
                          <a:solidFill>
                            <a:schemeClr val="tx1"/>
                          </a:solidFill>
                          <a:effectLst/>
                          <a:latin typeface="Arial" charset="0"/>
                          <a:ea typeface="新細明體" pitchFamily="18" charset="-120"/>
                        </a:rPr>
                        <a:t>g</a:t>
                      </a:r>
                      <a:r>
                        <a:rPr kumimoji="0" lang="en-US" altLang="zh-TW" sz="1600" b="0" i="0" u="none" strike="noStrike" cap="none" normalizeH="0" baseline="0">
                          <a:ln>
                            <a:noFill/>
                          </a:ln>
                          <a:solidFill>
                            <a:schemeClr val="tx1"/>
                          </a:solidFill>
                          <a:effectLst/>
                          <a:latin typeface="Arial" charset="0"/>
                          <a:ea typeface="新細明體" pitchFamily="18" charset="-120"/>
                        </a:rPr>
                        <a:t>)</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tx2"/>
                          </a:solidFill>
                          <a:effectLst/>
                          <a:latin typeface="Arial" charset="0"/>
                          <a:ea typeface="新細明體" pitchFamily="18" charset="-120"/>
                        </a:rPr>
                        <a:t>WL</a:t>
                      </a:r>
                      <a:r>
                        <a:rPr kumimoji="0" lang="en-US" altLang="zh-TW" sz="1600" b="0" i="0" u="none" strike="noStrike" cap="none" normalizeH="0" baseline="0" dirty="0">
                          <a:ln>
                            <a:noFill/>
                          </a:ln>
                          <a:solidFill>
                            <a:schemeClr val="tx2"/>
                          </a:solidFill>
                          <a:effectLst/>
                          <a:latin typeface="Arial" charset="0"/>
                          <a:ea typeface="新細明體" pitchFamily="18" charset="-120"/>
                        </a:rPr>
                        <a:t>/</a:t>
                      </a:r>
                      <a:r>
                        <a:rPr kumimoji="0" lang="en-US" altLang="zh-TW" sz="1600" b="0" i="1" u="none" strike="noStrike" cap="none" normalizeH="0" baseline="0" dirty="0" err="1">
                          <a:ln>
                            <a:noFill/>
                          </a:ln>
                          <a:solidFill>
                            <a:schemeClr val="tx2"/>
                          </a:solidFill>
                          <a:effectLst/>
                          <a:latin typeface="Arial" charset="0"/>
                          <a:ea typeface="新細明體" pitchFamily="18" charset="-120"/>
                        </a:rPr>
                        <a:t>t</a:t>
                      </a:r>
                      <a:r>
                        <a:rPr kumimoji="0" lang="en-US" altLang="zh-TW" sz="1600" b="0" i="1" u="none" strike="noStrike" cap="none" normalizeH="0" baseline="-25000" dirty="0" err="1">
                          <a:ln>
                            <a:noFill/>
                          </a:ln>
                          <a:solidFill>
                            <a:schemeClr val="tx2"/>
                          </a:solidFill>
                          <a:effectLst/>
                          <a:latin typeface="Arial" charset="0"/>
                          <a:ea typeface="新細明體" pitchFamily="18" charset="-120"/>
                        </a:rPr>
                        <a:t>ox</a:t>
                      </a:r>
                      <a:endParaRPr kumimoji="0" lang="zh-TW" altLang="en-US" sz="1600" b="0" i="1" u="none" strike="noStrike" cap="none" normalizeH="0" baseline="0" dirty="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Transistor On-Resistance (</a:t>
                      </a:r>
                      <a:r>
                        <a:rPr kumimoji="0" lang="en-US" altLang="zh-TW" sz="1600" b="0" i="1" u="none" strike="noStrike" cap="none" normalizeH="0" baseline="0">
                          <a:ln>
                            <a:noFill/>
                          </a:ln>
                          <a:solidFill>
                            <a:schemeClr val="tx1"/>
                          </a:solidFill>
                          <a:effectLst/>
                          <a:latin typeface="Arial" charset="0"/>
                          <a:ea typeface="新細明體" pitchFamily="18" charset="-120"/>
                          <a:sym typeface="Symbol" pitchFamily="18" charset="2"/>
                        </a:rPr>
                        <a:t>R</a:t>
                      </a:r>
                      <a:r>
                        <a:rPr kumimoji="0" lang="en-US" altLang="zh-TW" sz="1600" b="0" i="1" u="none" strike="noStrike" cap="none" normalizeH="0" baseline="-25000">
                          <a:ln>
                            <a:noFill/>
                          </a:ln>
                          <a:solidFill>
                            <a:schemeClr val="tx1"/>
                          </a:solidFill>
                          <a:effectLst/>
                          <a:latin typeface="Arial" charset="0"/>
                          <a:ea typeface="新細明體" pitchFamily="18" charset="-120"/>
                          <a:sym typeface="Symbol" pitchFamily="18" charset="2"/>
                        </a:rPr>
                        <a:t>tr</a:t>
                      </a:r>
                      <a:r>
                        <a:rPr kumimoji="0" lang="en-US" altLang="zh-TW" sz="1600" b="0" i="0" u="none" strike="noStrike" cap="none" normalizeH="0" baseline="0">
                          <a:ln>
                            <a:noFill/>
                          </a:ln>
                          <a:solidFill>
                            <a:schemeClr val="tx1"/>
                          </a:solidFill>
                          <a:effectLst/>
                          <a:latin typeface="Arial" charset="0"/>
                          <a:ea typeface="新細明體" pitchFamily="18" charset="-120"/>
                        </a:rPr>
                        <a:t>)</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err="1">
                          <a:ln>
                            <a:noFill/>
                          </a:ln>
                          <a:solidFill>
                            <a:schemeClr val="tx2"/>
                          </a:solidFill>
                          <a:effectLst/>
                          <a:latin typeface="Arial" charset="0"/>
                          <a:ea typeface="新細明體" pitchFamily="18" charset="-120"/>
                        </a:rPr>
                        <a:t>V</a:t>
                      </a:r>
                      <a:r>
                        <a:rPr kumimoji="0" lang="en-US" altLang="zh-TW" sz="1600" b="0" i="1" u="none" strike="noStrike" cap="none" normalizeH="0" baseline="-25000" dirty="0" err="1">
                          <a:ln>
                            <a:noFill/>
                          </a:ln>
                          <a:solidFill>
                            <a:schemeClr val="tx2"/>
                          </a:solidFill>
                          <a:effectLst/>
                          <a:latin typeface="Arial" charset="0"/>
                          <a:ea typeface="新細明體" pitchFamily="18" charset="-120"/>
                        </a:rPr>
                        <a:t>dd</a:t>
                      </a:r>
                      <a:r>
                        <a:rPr kumimoji="0" lang="en-US" altLang="zh-TW" sz="1600" b="0" i="0" u="none" strike="noStrike" cap="none" normalizeH="0" baseline="0" dirty="0">
                          <a:ln>
                            <a:noFill/>
                          </a:ln>
                          <a:solidFill>
                            <a:schemeClr val="tx2"/>
                          </a:solidFill>
                          <a:effectLst/>
                          <a:latin typeface="Arial" charset="0"/>
                          <a:ea typeface="新細明體" pitchFamily="18" charset="-120"/>
                        </a:rPr>
                        <a:t>/</a:t>
                      </a:r>
                      <a:r>
                        <a:rPr kumimoji="0" lang="en-US" altLang="zh-TW" sz="1600" b="0" i="1" u="none" strike="noStrike" cap="none" normalizeH="0" baseline="0" dirty="0">
                          <a:ln>
                            <a:noFill/>
                          </a:ln>
                          <a:solidFill>
                            <a:schemeClr val="tx2"/>
                          </a:solidFill>
                          <a:effectLst/>
                          <a:latin typeface="Arial" charset="0"/>
                          <a:ea typeface="新細明體" pitchFamily="18" charset="-120"/>
                        </a:rPr>
                        <a:t>I</a:t>
                      </a:r>
                      <a:r>
                        <a:rPr kumimoji="0" lang="en-US" altLang="zh-TW" sz="1600" b="0" i="1" u="none" strike="noStrike" cap="none" normalizeH="0" baseline="-25000" dirty="0">
                          <a:ln>
                            <a:noFill/>
                          </a:ln>
                          <a:solidFill>
                            <a:schemeClr val="tx2"/>
                          </a:solidFill>
                          <a:effectLst/>
                          <a:latin typeface="Arial" charset="0"/>
                          <a:ea typeface="新細明體" pitchFamily="18" charset="-120"/>
                        </a:rPr>
                        <a:t>DS</a:t>
                      </a:r>
                      <a:endParaRPr kumimoji="0" lang="en-US" altLang="zh-TW" sz="1600" b="0" i="0" u="none" strike="noStrike" cap="none" normalizeH="0" baseline="0" dirty="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1</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dirty="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dirty="0">
                          <a:ln>
                            <a:noFill/>
                          </a:ln>
                          <a:solidFill>
                            <a:schemeClr val="tx1"/>
                          </a:solidFill>
                          <a:effectLst/>
                          <a:latin typeface="Arial" charset="0"/>
                          <a:ea typeface="新細明體" pitchFamily="18" charset="-120"/>
                        </a:rPr>
                        <a:t>Intrinsic Gate Delay (</a:t>
                      </a:r>
                      <a:r>
                        <a:rPr kumimoji="0" lang="en-US" altLang="zh-TW" sz="1600" b="0" i="1" u="none" strike="noStrike" cap="none" normalizeH="0" baseline="0" dirty="0">
                          <a:ln>
                            <a:noFill/>
                          </a:ln>
                          <a:solidFill>
                            <a:schemeClr val="tx1"/>
                          </a:solidFill>
                          <a:effectLst/>
                          <a:latin typeface="Arial" charset="0"/>
                          <a:ea typeface="新細明體" pitchFamily="18" charset="-120"/>
                          <a:sym typeface="Symbol" pitchFamily="18" charset="2"/>
                        </a:rPr>
                        <a:t></a:t>
                      </a:r>
                      <a:r>
                        <a:rPr kumimoji="0" lang="en-US" altLang="zh-TW" sz="1600" b="0" i="0" u="none" strike="noStrike" cap="none" normalizeH="0" baseline="0" dirty="0">
                          <a:ln>
                            <a:noFill/>
                          </a:ln>
                          <a:solidFill>
                            <a:schemeClr val="tx1"/>
                          </a:solidFill>
                          <a:effectLst/>
                          <a:latin typeface="Arial" charset="0"/>
                          <a:ea typeface="新細明體" pitchFamily="18" charset="-120"/>
                        </a:rPr>
                        <a:t>)</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R</a:t>
                      </a:r>
                      <a:r>
                        <a:rPr kumimoji="0" lang="en-US" altLang="zh-TW" sz="1600" b="0" i="1" u="none" strike="noStrike" cap="none" normalizeH="0" baseline="-25000">
                          <a:ln>
                            <a:noFill/>
                          </a:ln>
                          <a:solidFill>
                            <a:schemeClr val="tx2"/>
                          </a:solidFill>
                          <a:effectLst/>
                          <a:latin typeface="Arial" charset="0"/>
                          <a:ea typeface="新細明體" pitchFamily="18" charset="-120"/>
                        </a:rPr>
                        <a:t>tr</a:t>
                      </a:r>
                      <a:r>
                        <a:rPr kumimoji="0" lang="en-US" altLang="zh-TW" sz="1600" b="0" i="1" u="none" strike="noStrike" cap="none" normalizeH="0" baseline="0">
                          <a:ln>
                            <a:noFill/>
                          </a:ln>
                          <a:solidFill>
                            <a:schemeClr val="tx2"/>
                          </a:solidFill>
                          <a:effectLst/>
                          <a:latin typeface="Arial" charset="0"/>
                          <a:ea typeface="新細明體" pitchFamily="18" charset="-120"/>
                        </a:rPr>
                        <a:t>C</a:t>
                      </a:r>
                      <a:r>
                        <a:rPr kumimoji="0" lang="en-US" altLang="zh-TW" sz="1600" b="0" i="1" u="none" strike="noStrike" cap="none" normalizeH="0" baseline="-25000">
                          <a:ln>
                            <a:noFill/>
                          </a:ln>
                          <a:solidFill>
                            <a:schemeClr val="tx2"/>
                          </a:solidFill>
                          <a:effectLst/>
                          <a:latin typeface="Arial" charset="0"/>
                          <a:ea typeface="新細明體" pitchFamily="18" charset="-120"/>
                        </a:rPr>
                        <a:t>g</a:t>
                      </a:r>
                      <a:endParaRPr kumimoji="0" lang="zh-TW" altLang="en-US" sz="1600" b="0" i="1" u="none" strike="noStrike" cap="none" normalizeH="0" baseline="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1/S</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1/S</a:t>
                      </a:r>
                      <a:r>
                        <a:rPr kumimoji="0" lang="en-US" altLang="zh-TW" sz="1600" b="0" i="1" u="none" strike="noStrike" cap="none" normalizeH="0" baseline="30000" dirty="0">
                          <a:ln>
                            <a:noFill/>
                          </a:ln>
                          <a:solidFill>
                            <a:schemeClr val="accent2"/>
                          </a:solidFill>
                          <a:effectLst/>
                          <a:latin typeface="Arial" charset="0"/>
                          <a:ea typeface="新細明體" pitchFamily="18" charset="-120"/>
                        </a:rPr>
                        <a:t>2</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dirty="0">
                          <a:ln>
                            <a:noFill/>
                          </a:ln>
                          <a:solidFill>
                            <a:schemeClr val="tx1"/>
                          </a:solidFill>
                          <a:effectLst/>
                          <a:latin typeface="Arial" charset="0"/>
                          <a:ea typeface="新細明體" pitchFamily="18" charset="-120"/>
                        </a:rPr>
                        <a:t>Clock Frequency</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tx2"/>
                          </a:solidFill>
                          <a:effectLst/>
                          <a:latin typeface="Arial" charset="0"/>
                          <a:ea typeface="新細明體" pitchFamily="18" charset="-120"/>
                        </a:rPr>
                        <a:t>f=1/</a:t>
                      </a:r>
                      <a:r>
                        <a:rPr kumimoji="0" lang="en-US" altLang="zh-TW" sz="1600" b="0" i="1" u="none" strike="noStrike" cap="none" normalizeH="0" baseline="0" dirty="0">
                          <a:ln>
                            <a:noFill/>
                          </a:ln>
                          <a:solidFill>
                            <a:schemeClr val="tx1"/>
                          </a:solidFill>
                          <a:effectLst/>
                          <a:latin typeface="Arial" charset="0"/>
                          <a:ea typeface="新細明體" pitchFamily="18" charset="-120"/>
                          <a:sym typeface="Symbol" pitchFamily="18" charset="2"/>
                        </a:rPr>
                        <a:t></a:t>
                      </a:r>
                      <a:endParaRPr kumimoji="0" lang="en-US" altLang="zh-TW" sz="1600" b="0" i="1" u="none" strike="noStrike" cap="none" normalizeH="0" baseline="0" dirty="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S</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S</a:t>
                      </a:r>
                      <a:r>
                        <a:rPr kumimoji="0" lang="en-US" altLang="zh-TW" sz="1600" b="0" i="1" u="none" strike="noStrike" cap="none" normalizeH="0" baseline="30000" dirty="0">
                          <a:ln>
                            <a:noFill/>
                          </a:ln>
                          <a:solidFill>
                            <a:schemeClr val="accent2"/>
                          </a:solidFill>
                          <a:effectLst/>
                          <a:latin typeface="Arial" charset="0"/>
                          <a:ea typeface="新細明體" pitchFamily="18" charset="-120"/>
                        </a:rPr>
                        <a:t>2</a:t>
                      </a:r>
                      <a:endParaRPr kumimoji="0" lang="zh-TW" altLang="en-US" sz="1600" b="0" i="1" u="none" strike="noStrike" cap="none" normalizeH="0" baseline="0" dirty="0">
                        <a:ln>
                          <a:noFill/>
                        </a:ln>
                        <a:solidFill>
                          <a:schemeClr val="accent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Power Dissipation (</a:t>
                      </a:r>
                      <a:r>
                        <a:rPr kumimoji="0" lang="en-US" altLang="zh-TW" sz="1600" b="0" i="1" u="none" strike="noStrike" cap="none" normalizeH="0" baseline="0">
                          <a:ln>
                            <a:noFill/>
                          </a:ln>
                          <a:solidFill>
                            <a:schemeClr val="tx1"/>
                          </a:solidFill>
                          <a:effectLst/>
                          <a:latin typeface="Arial" charset="0"/>
                          <a:ea typeface="新細明體" pitchFamily="18" charset="-120"/>
                        </a:rPr>
                        <a:t>P</a:t>
                      </a:r>
                      <a:r>
                        <a:rPr kumimoji="0" lang="en-US" altLang="zh-TW" sz="1600" b="0" i="0" u="none" strike="noStrike" cap="none" normalizeH="0" baseline="0">
                          <a:ln>
                            <a:noFill/>
                          </a:ln>
                          <a:solidFill>
                            <a:schemeClr val="tx1"/>
                          </a:solidFill>
                          <a:effectLst/>
                          <a:latin typeface="Arial" charset="0"/>
                          <a:ea typeface="新細明體" pitchFamily="18" charset="-120"/>
                        </a:rPr>
                        <a:t>)</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I</a:t>
                      </a:r>
                      <a:r>
                        <a:rPr kumimoji="0" lang="en-US" altLang="zh-TW" sz="1600" b="0" i="1" u="none" strike="noStrike" cap="none" normalizeH="0" baseline="-25000">
                          <a:ln>
                            <a:noFill/>
                          </a:ln>
                          <a:solidFill>
                            <a:schemeClr val="tx2"/>
                          </a:solidFill>
                          <a:effectLst/>
                          <a:latin typeface="Arial" charset="0"/>
                          <a:ea typeface="新細明體" pitchFamily="18" charset="-120"/>
                        </a:rPr>
                        <a:t>DS</a:t>
                      </a:r>
                      <a:r>
                        <a:rPr kumimoji="0" lang="en-US" altLang="zh-TW" sz="1600" b="0" i="1" u="none" strike="noStrike" cap="none" normalizeH="0" baseline="0">
                          <a:ln>
                            <a:noFill/>
                          </a:ln>
                          <a:solidFill>
                            <a:schemeClr val="tx2"/>
                          </a:solidFill>
                          <a:effectLst/>
                          <a:latin typeface="Arial" charset="0"/>
                          <a:ea typeface="新細明體" pitchFamily="18" charset="-120"/>
                        </a:rPr>
                        <a:t>V</a:t>
                      </a:r>
                      <a:r>
                        <a:rPr kumimoji="0" lang="en-US" altLang="zh-TW" sz="1600" b="0" i="1" u="none" strike="noStrike" cap="none" normalizeH="0" baseline="-25000">
                          <a:ln>
                            <a:noFill/>
                          </a:ln>
                          <a:solidFill>
                            <a:schemeClr val="tx2"/>
                          </a:solidFill>
                          <a:effectLst/>
                          <a:latin typeface="Arial" charset="0"/>
                          <a:ea typeface="新細明體" pitchFamily="18" charset="-120"/>
                        </a:rPr>
                        <a:t>dd</a:t>
                      </a:r>
                      <a:endParaRPr kumimoji="0" lang="en-US" altLang="zh-TW" sz="1600" b="0" i="1" u="none" strike="noStrike" cap="none" normalizeH="0" baseline="3000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2"/>
                          </a:solidFill>
                          <a:effectLst/>
                          <a:latin typeface="Arial" charset="0"/>
                          <a:ea typeface="新細明體" pitchFamily="18" charset="-120"/>
                        </a:rPr>
                        <a:t>1/S</a:t>
                      </a:r>
                      <a:r>
                        <a:rPr kumimoji="0" lang="en-US" altLang="zh-TW" sz="1600" b="0" i="1" u="none" strike="noStrike" cap="none" normalizeH="0" baseline="30000">
                          <a:ln>
                            <a:noFill/>
                          </a:ln>
                          <a:solidFill>
                            <a:schemeClr val="accent2"/>
                          </a:solidFill>
                          <a:effectLst/>
                          <a:latin typeface="Arial" charset="0"/>
                          <a:ea typeface="新細明體" pitchFamily="18" charset="-120"/>
                        </a:rPr>
                        <a:t>2</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2"/>
                          </a:solidFill>
                          <a:effectLst/>
                          <a:latin typeface="Arial" charset="0"/>
                          <a:ea typeface="新細明體" pitchFamily="18" charset="-120"/>
                        </a:rPr>
                        <a:t>S</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51033">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0" u="none" strike="noStrike" cap="none" normalizeH="0" baseline="0">
                          <a:ln>
                            <a:noFill/>
                          </a:ln>
                          <a:solidFill>
                            <a:schemeClr val="tx1"/>
                          </a:solidFill>
                          <a:effectLst/>
                          <a:latin typeface="Arial" charset="0"/>
                          <a:ea typeface="新細明體" pitchFamily="18" charset="-120"/>
                        </a:rPr>
                        <a:t>Power Dissipation Density (</a:t>
                      </a:r>
                      <a:r>
                        <a:rPr kumimoji="0" lang="en-US" altLang="zh-TW" sz="1600" b="0" i="1" u="none" strike="noStrike" cap="none" normalizeH="0" baseline="0">
                          <a:ln>
                            <a:noFill/>
                          </a:ln>
                          <a:solidFill>
                            <a:schemeClr val="tx1"/>
                          </a:solidFill>
                          <a:effectLst/>
                          <a:latin typeface="Arial" charset="0"/>
                          <a:ea typeface="新細明體" pitchFamily="18" charset="-120"/>
                        </a:rPr>
                        <a:t>P/A</a:t>
                      </a:r>
                      <a:r>
                        <a:rPr kumimoji="0" lang="en-US" altLang="zh-TW" sz="1600" b="0" i="0" u="none" strike="noStrike" cap="none" normalizeH="0" baseline="0">
                          <a:ln>
                            <a:noFill/>
                          </a:ln>
                          <a:solidFill>
                            <a:schemeClr val="tx1"/>
                          </a:solidFill>
                          <a:effectLst/>
                          <a:latin typeface="Arial" charset="0"/>
                          <a:ea typeface="新細明體" pitchFamily="18" charset="-120"/>
                        </a:rPr>
                        <a:t>)</a:t>
                      </a:r>
                    </a:p>
                  </a:txBody>
                  <a:tcPr marL="93412" marR="93412" marT="46708" marB="4670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tx2"/>
                          </a:solidFill>
                          <a:effectLst/>
                          <a:latin typeface="Arial" charset="0"/>
                          <a:ea typeface="新細明體" pitchFamily="18" charset="-120"/>
                        </a:rPr>
                        <a:t>P</a:t>
                      </a:r>
                      <a:r>
                        <a:rPr kumimoji="0" lang="en-US" altLang="zh-TW" sz="1600" b="0" i="0" u="none" strike="noStrike" cap="none" normalizeH="0" baseline="0">
                          <a:ln>
                            <a:noFill/>
                          </a:ln>
                          <a:solidFill>
                            <a:schemeClr val="tx2"/>
                          </a:solidFill>
                          <a:effectLst/>
                          <a:latin typeface="Arial" charset="0"/>
                          <a:ea typeface="新細明體" pitchFamily="18" charset="-120"/>
                        </a:rPr>
                        <a:t>/</a:t>
                      </a:r>
                      <a:r>
                        <a:rPr kumimoji="0" lang="en-US" altLang="zh-TW" sz="1600" b="0" i="1" u="none" strike="noStrike" cap="none" normalizeH="0" baseline="0">
                          <a:ln>
                            <a:noFill/>
                          </a:ln>
                          <a:solidFill>
                            <a:schemeClr val="tx2"/>
                          </a:solidFill>
                          <a:effectLst/>
                          <a:latin typeface="Arial" charset="0"/>
                          <a:ea typeface="新細明體" pitchFamily="18" charset="-120"/>
                        </a:rPr>
                        <a:t>A</a:t>
                      </a:r>
                      <a:endParaRPr kumimoji="0" lang="zh-TW" altLang="en-US" sz="1600" b="0" i="1" u="none" strike="noStrike" cap="none" normalizeH="0" baseline="0">
                        <a:ln>
                          <a:noFill/>
                        </a:ln>
                        <a:solidFill>
                          <a:schemeClr val="tx2"/>
                        </a:solidFill>
                        <a:effectLst/>
                        <a:latin typeface="Arial" charset="0"/>
                        <a:ea typeface="新細明體" pitchFamily="18" charset="-120"/>
                      </a:endParaRPr>
                    </a:p>
                  </a:txBody>
                  <a:tcPr marL="93412" marR="93412" marT="46708" marB="4670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a:ln>
                            <a:noFill/>
                          </a:ln>
                          <a:solidFill>
                            <a:schemeClr val="accent1"/>
                          </a:solidFill>
                          <a:effectLst/>
                          <a:latin typeface="Arial" charset="0"/>
                          <a:ea typeface="新細明體" pitchFamily="18" charset="-120"/>
                        </a:rPr>
                        <a:t>1</a:t>
                      </a:r>
                    </a:p>
                  </a:txBody>
                  <a:tcPr marL="93412" marR="93412" marT="46708" marB="46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20000"/>
                        </a:spcBef>
                        <a:spcAft>
                          <a:spcPct val="0"/>
                        </a:spcAft>
                        <a:buClr>
                          <a:schemeClr val="tx2"/>
                        </a:buClr>
                        <a:buSzPct val="75000"/>
                        <a:buFont typeface="Monotype Sorts" pitchFamily="2" charset="2"/>
                        <a:buNone/>
                        <a:tabLst/>
                      </a:pPr>
                      <a:r>
                        <a:rPr kumimoji="0" lang="en-US" altLang="zh-TW" sz="1600" b="0" i="1" u="none" strike="noStrike" cap="none" normalizeH="0" baseline="0" dirty="0">
                          <a:ln>
                            <a:noFill/>
                          </a:ln>
                          <a:solidFill>
                            <a:schemeClr val="accent1"/>
                          </a:solidFill>
                          <a:effectLst/>
                          <a:latin typeface="Arial" charset="0"/>
                          <a:ea typeface="新細明體" pitchFamily="18" charset="-120"/>
                        </a:rPr>
                        <a:t>S</a:t>
                      </a:r>
                      <a:r>
                        <a:rPr kumimoji="0" lang="en-US" altLang="zh-TW" sz="1600" b="0" i="1" u="none" strike="noStrike" cap="none" normalizeH="0" baseline="30000" dirty="0">
                          <a:ln>
                            <a:noFill/>
                          </a:ln>
                          <a:solidFill>
                            <a:schemeClr val="accent1"/>
                          </a:solidFill>
                          <a:effectLst/>
                          <a:latin typeface="Arial" charset="0"/>
                          <a:ea typeface="新細明體" pitchFamily="18" charset="-120"/>
                        </a:rPr>
                        <a:t>3</a:t>
                      </a:r>
                    </a:p>
                  </a:txBody>
                  <a:tcPr marL="93412" marR="93412" marT="46708" marB="46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2D1B2F-4A27-0BE0-7CFE-B33D87158CED}"/>
              </a:ext>
            </a:extLst>
          </p:cNvPr>
          <p:cNvSpPr>
            <a:spLocks noGrp="1"/>
          </p:cNvSpPr>
          <p:nvPr>
            <p:ph idx="1"/>
          </p:nvPr>
        </p:nvSpPr>
        <p:spPr>
          <a:xfrm>
            <a:off x="856317" y="1808033"/>
            <a:ext cx="10742890" cy="4445390"/>
          </a:xfrm>
        </p:spPr>
        <p:txBody>
          <a:bodyPr>
            <a:normAutofit fontScale="92500" lnSpcReduction="10000"/>
          </a:bodyPr>
          <a:lstStyle/>
          <a:p>
            <a:pPr marL="0" indent="0">
              <a:buNone/>
              <a:defRPr/>
            </a:pPr>
            <a:r>
              <a:rPr lang="en-US" altLang="en-US" b="1" dirty="0">
                <a:latin typeface="Times" panose="02020603050405020304" pitchFamily="18" charset="0"/>
                <a:cs typeface="Times" panose="02020603050405020304" pitchFamily="18" charset="0"/>
              </a:rPr>
              <a:t>Constant field scaling:</a:t>
            </a:r>
          </a:p>
          <a:p>
            <a:pPr eaLnBrk="1" hangingPunct="1">
              <a:defRPr/>
            </a:pPr>
            <a:r>
              <a:rPr lang="en-US" altLang="en-US" dirty="0">
                <a:latin typeface="Times" panose="02020603050405020304" pitchFamily="18" charset="0"/>
                <a:cs typeface="Times" panose="02020603050405020304" pitchFamily="18" charset="0"/>
              </a:rPr>
              <a:t>Gate capacitance per micron is nearly independent of process</a:t>
            </a:r>
          </a:p>
          <a:p>
            <a:pPr eaLnBrk="1" hangingPunct="1">
              <a:defRPr/>
            </a:pPr>
            <a:r>
              <a:rPr lang="en-US" altLang="en-US" dirty="0">
                <a:latin typeface="Times" panose="02020603050405020304" pitchFamily="18" charset="0"/>
                <a:cs typeface="Times" panose="02020603050405020304" pitchFamily="18" charset="0"/>
              </a:rPr>
              <a:t>Gates get faster by a factor of S. </a:t>
            </a:r>
          </a:p>
          <a:p>
            <a:pPr eaLnBrk="1" hangingPunct="1">
              <a:defRPr/>
            </a:pPr>
            <a:r>
              <a:rPr lang="en-US" altLang="en-US" dirty="0">
                <a:latin typeface="Times" panose="02020603050405020304" pitchFamily="18" charset="0"/>
                <a:cs typeface="Times" panose="02020603050405020304" pitchFamily="18" charset="0"/>
              </a:rPr>
              <a:t>Dynamic power goes down with scaling.</a:t>
            </a:r>
          </a:p>
          <a:p>
            <a:pPr marL="0" indent="0">
              <a:buNone/>
              <a:defRPr/>
            </a:pPr>
            <a:r>
              <a:rPr lang="en-US" altLang="en-US" b="1" dirty="0">
                <a:latin typeface="Times" panose="02020603050405020304" pitchFamily="18" charset="0"/>
                <a:cs typeface="Times" panose="02020603050405020304" pitchFamily="18" charset="0"/>
              </a:rPr>
              <a:t>Constant voltage scaling:</a:t>
            </a:r>
          </a:p>
          <a:p>
            <a:pPr eaLnBrk="1" hangingPunct="1">
              <a:defRPr/>
            </a:pPr>
            <a:r>
              <a:rPr lang="en-US" altLang="en-US" dirty="0">
                <a:latin typeface="Times" panose="02020603050405020304" pitchFamily="18" charset="0"/>
                <a:cs typeface="Times" panose="02020603050405020304" pitchFamily="18" charset="0"/>
              </a:rPr>
              <a:t>Gates get faster by a factor of S</a:t>
            </a:r>
            <a:r>
              <a:rPr lang="en-US" altLang="en-US" baseline="30000" dirty="0">
                <a:latin typeface="Times" panose="02020603050405020304" pitchFamily="18" charset="0"/>
                <a:cs typeface="Times" panose="02020603050405020304" pitchFamily="18" charset="0"/>
              </a:rPr>
              <a:t>2</a:t>
            </a:r>
            <a:r>
              <a:rPr lang="en-US" altLang="en-US" dirty="0">
                <a:latin typeface="Times" panose="02020603050405020304" pitchFamily="18" charset="0"/>
                <a:cs typeface="Times" panose="02020603050405020304" pitchFamily="18" charset="0"/>
              </a:rPr>
              <a:t>.</a:t>
            </a:r>
          </a:p>
          <a:p>
            <a:pPr eaLnBrk="1" hangingPunct="1">
              <a:defRPr/>
            </a:pPr>
            <a:r>
              <a:rPr lang="en-US" altLang="en-US" dirty="0">
                <a:latin typeface="Times" panose="02020603050405020304" pitchFamily="18" charset="0"/>
                <a:cs typeface="Times" panose="02020603050405020304" pitchFamily="18" charset="0"/>
              </a:rPr>
              <a:t>Power density increased by a factor of S</a:t>
            </a:r>
            <a:r>
              <a:rPr lang="en-US" altLang="en-US" baseline="30000" dirty="0">
                <a:latin typeface="Times" panose="02020603050405020304" pitchFamily="18" charset="0"/>
                <a:cs typeface="Times" panose="02020603050405020304" pitchFamily="18" charset="0"/>
              </a:rPr>
              <a:t>3</a:t>
            </a:r>
            <a:r>
              <a:rPr lang="en-US" altLang="en-US" dirty="0">
                <a:latin typeface="Times" panose="02020603050405020304" pitchFamily="18" charset="0"/>
                <a:cs typeface="Times" panose="02020603050405020304" pitchFamily="18" charset="0"/>
              </a:rPr>
              <a:t>.</a:t>
            </a:r>
          </a:p>
          <a:p>
            <a:pPr eaLnBrk="1" hangingPunct="1">
              <a:defRPr/>
            </a:pPr>
            <a:r>
              <a:rPr lang="en-US" altLang="en-US" dirty="0">
                <a:latin typeface="Times" panose="02020603050405020304" pitchFamily="18" charset="0"/>
                <a:cs typeface="Times" panose="02020603050405020304" pitchFamily="18" charset="0"/>
              </a:rPr>
              <a:t>Current density goes up with scaling.</a:t>
            </a:r>
          </a:p>
          <a:p>
            <a:pPr>
              <a:defRPr/>
            </a:pPr>
            <a:endParaRPr lang="en-US" dirty="0">
              <a:latin typeface="Times" panose="02020603050405020304" pitchFamily="18" charset="0"/>
              <a:cs typeface="Times" panose="02020603050405020304" pitchFamily="18" charset="0"/>
            </a:endParaRPr>
          </a:p>
        </p:txBody>
      </p:sp>
      <p:sp>
        <p:nvSpPr>
          <p:cNvPr id="15363" name="Title 2">
            <a:extLst>
              <a:ext uri="{FF2B5EF4-FFF2-40B4-BE49-F238E27FC236}">
                <a16:creationId xmlns:a16="http://schemas.microsoft.com/office/drawing/2014/main" id="{E0B1C310-C6B0-25DD-9EC3-5054317D121C}"/>
              </a:ext>
            </a:extLst>
          </p:cNvPr>
          <p:cNvSpPr>
            <a:spLocks noGrp="1"/>
          </p:cNvSpPr>
          <p:nvPr>
            <p:ph type="title"/>
          </p:nvPr>
        </p:nvSpPr>
        <p:spPr>
          <a:xfrm>
            <a:off x="856317" y="903061"/>
            <a:ext cx="10742890" cy="890376"/>
          </a:xfrm>
        </p:spPr>
        <p:txBody>
          <a:bodyPr/>
          <a:lstStyle/>
          <a:p>
            <a:r>
              <a:rPr lang="en-US" altLang="en-US">
                <a:latin typeface="Times" panose="02020603050405020304" pitchFamily="18" charset="0"/>
                <a:cs typeface="Times" panose="02020603050405020304" pitchFamily="18" charset="0"/>
              </a:rPr>
              <a:t>Observations of scaling</a:t>
            </a:r>
          </a:p>
        </p:txBody>
      </p:sp>
      <p:sp>
        <p:nvSpPr>
          <p:cNvPr id="4" name="Date Placeholder 3">
            <a:extLst>
              <a:ext uri="{FF2B5EF4-FFF2-40B4-BE49-F238E27FC236}">
                <a16:creationId xmlns:a16="http://schemas.microsoft.com/office/drawing/2014/main" id="{EF156C8B-269E-EB68-101B-9CC8646FC344}"/>
              </a:ext>
            </a:extLst>
          </p:cNvPr>
          <p:cNvSpPr>
            <a:spLocks noGrp="1"/>
          </p:cNvSpPr>
          <p:nvPr>
            <p:ph type="dt" sz="quarter" idx="10"/>
          </p:nvPr>
        </p:nvSpPr>
        <p:spPr/>
        <p:txBody>
          <a:bodyPr/>
          <a:lstStyle/>
          <a:p>
            <a:pPr>
              <a:defRPr/>
            </a:pPr>
            <a:fld id="{4FAD1CD0-7C88-4F78-8B47-3BCF86BD85EC}" type="datetime1">
              <a:rPr lang="en-IN" smtClean="0"/>
              <a:pPr>
                <a:defRPr/>
              </a:pPr>
              <a:t>11-01-2024</a:t>
            </a:fld>
            <a:endParaRPr lang="en-US" dirty="0"/>
          </a:p>
        </p:txBody>
      </p:sp>
      <p:sp>
        <p:nvSpPr>
          <p:cNvPr id="15365" name="Footer Placeholder 4">
            <a:extLst>
              <a:ext uri="{FF2B5EF4-FFF2-40B4-BE49-F238E27FC236}">
                <a16:creationId xmlns:a16="http://schemas.microsoft.com/office/drawing/2014/main" id="{BEAA6F27-4C66-2320-795D-E7F8BE4C36C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5B506598-7D1A-DB73-4C6E-7F4CEB30EC6C}"/>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80ED2D65-3809-479B-8CD2-318619C399E3}" type="slidenum">
              <a:rPr lang="en-US" altLang="en-US">
                <a:solidFill>
                  <a:schemeClr val="bg1"/>
                </a:solidFill>
              </a:rPr>
              <a:pPr/>
              <a:t>215</a:t>
            </a:fld>
            <a:endParaRPr lang="en-US"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5">
            <a:extLst>
              <a:ext uri="{FF2B5EF4-FFF2-40B4-BE49-F238E27FC236}">
                <a16:creationId xmlns:a16="http://schemas.microsoft.com/office/drawing/2014/main" id="{836BEA16-24AC-E455-2F32-BD3500F5AD93}"/>
              </a:ext>
            </a:extLst>
          </p:cNvPr>
          <p:cNvSpPr txBox="1">
            <a:spLocks noChangeArrowheads="1"/>
          </p:cNvSpPr>
          <p:nvPr/>
        </p:nvSpPr>
        <p:spPr bwMode="auto">
          <a:xfrm>
            <a:off x="-1" y="640328"/>
            <a:ext cx="12455525" cy="4829760"/>
          </a:xfrm>
          <a:prstGeom prst="rect">
            <a:avLst/>
          </a:prstGeom>
          <a:solidFill>
            <a:srgbClr val="0C257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42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269875" indent="-134938" defTabSz="68421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421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42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42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460"/>
              </a:spcBef>
              <a:spcAft>
                <a:spcPts val="460"/>
              </a:spcAft>
              <a:buClr>
                <a:srgbClr val="0C2577"/>
              </a:buClr>
              <a:buNone/>
            </a:pPr>
            <a:r>
              <a:rPr lang="en-US" altLang="en-US" sz="102">
                <a:solidFill>
                  <a:srgbClr val="0C2577"/>
                </a:solidFill>
                <a:latin typeface="Georgia" panose="02040502050405020303" pitchFamily="18" charset="0"/>
              </a:rPr>
              <a:t>..</a:t>
            </a:r>
          </a:p>
        </p:txBody>
      </p:sp>
      <p:sp>
        <p:nvSpPr>
          <p:cNvPr id="16387" name="Title 4">
            <a:extLst>
              <a:ext uri="{FF2B5EF4-FFF2-40B4-BE49-F238E27FC236}">
                <a16:creationId xmlns:a16="http://schemas.microsoft.com/office/drawing/2014/main" id="{F61457C8-0CEC-D787-A621-8B9324E6FA33}"/>
              </a:ext>
            </a:extLst>
          </p:cNvPr>
          <p:cNvSpPr>
            <a:spLocks noGrp="1" noChangeArrowheads="1"/>
          </p:cNvSpPr>
          <p:nvPr>
            <p:ph type="title"/>
          </p:nvPr>
        </p:nvSpPr>
        <p:spPr>
          <a:xfrm>
            <a:off x="952004" y="2206999"/>
            <a:ext cx="10742890" cy="1354214"/>
          </a:xfrm>
        </p:spPr>
        <p:txBody>
          <a:bodyPr/>
          <a:lstStyle/>
          <a:p>
            <a:pPr algn="ctr" eaLnBrk="1" hangingPunct="1"/>
            <a:r>
              <a:rPr lang="en-US" altLang="en-US" b="1">
                <a:solidFill>
                  <a:schemeClr val="bg1"/>
                </a:solidFill>
                <a:latin typeface="Georgia" panose="02040502050405020303" pitchFamily="18" charset="0"/>
              </a:rPr>
              <a:t>Thank you</a:t>
            </a:r>
          </a:p>
        </p:txBody>
      </p:sp>
      <p:pic>
        <p:nvPicPr>
          <p:cNvPr id="16388" name="Picture 5">
            <a:extLst>
              <a:ext uri="{FF2B5EF4-FFF2-40B4-BE49-F238E27FC236}">
                <a16:creationId xmlns:a16="http://schemas.microsoft.com/office/drawing/2014/main" id="{A4DF5106-9449-22EE-E5FC-0D66C1E75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66" y="5747417"/>
            <a:ext cx="1271502" cy="127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6">
            <a:extLst>
              <a:ext uri="{FF2B5EF4-FFF2-40B4-BE49-F238E27FC236}">
                <a16:creationId xmlns:a16="http://schemas.microsoft.com/office/drawing/2014/main" id="{D70121F7-4024-E5BE-EB35-05D82B06D969}"/>
              </a:ext>
            </a:extLst>
          </p:cNvPr>
          <p:cNvSpPr txBox="1">
            <a:spLocks noChangeArrowheads="1"/>
          </p:cNvSpPr>
          <p:nvPr/>
        </p:nvSpPr>
        <p:spPr bwMode="auto">
          <a:xfrm>
            <a:off x="1688308" y="5911220"/>
            <a:ext cx="5679590" cy="96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1839" b="1">
                <a:solidFill>
                  <a:srgbClr val="23298A"/>
                </a:solidFill>
                <a:latin typeface="Georgia" panose="02040502050405020303" pitchFamily="18" charset="0"/>
              </a:rPr>
              <a:t>Dr. Shyama Prasad Mukherjee International Institute of Information Technology, Naya Raipur </a:t>
            </a:r>
            <a:endParaRPr lang="en-US" altLang="en-US" sz="1839" b="1">
              <a:solidFill>
                <a:srgbClr val="23298A"/>
              </a:solidFill>
              <a:latin typeface="Georgia" panose="02040502050405020303" pitchFamily="18" charset="0"/>
            </a:endParaRPr>
          </a:p>
        </p:txBody>
      </p:sp>
      <p:sp>
        <p:nvSpPr>
          <p:cNvPr id="16390" name="Date Placeholder 7">
            <a:extLst>
              <a:ext uri="{FF2B5EF4-FFF2-40B4-BE49-F238E27FC236}">
                <a16:creationId xmlns:a16="http://schemas.microsoft.com/office/drawing/2014/main" id="{9CCEF334-8B4E-6ADA-96D4-7B1812CE0D7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6D16DBC6-F907-4B6A-B246-7E6B63BDB808}"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6391" name="Slide Number Placeholder 8">
            <a:extLst>
              <a:ext uri="{FF2B5EF4-FFF2-40B4-BE49-F238E27FC236}">
                <a16:creationId xmlns:a16="http://schemas.microsoft.com/office/drawing/2014/main" id="{7B741743-F308-5B82-9FDB-1A8727F688F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C4CA2E73-3425-4219-A8B7-BEC0CA9682F5}" type="slidenum">
              <a:rPr lang="en-US" altLang="en-US" sz="1226">
                <a:solidFill>
                  <a:schemeClr val="bg1"/>
                </a:solidFill>
              </a:rPr>
              <a:pPr>
                <a:lnSpc>
                  <a:spcPct val="100000"/>
                </a:lnSpc>
                <a:spcBef>
                  <a:spcPct val="0"/>
                </a:spcBef>
                <a:buFontTx/>
                <a:buNone/>
              </a:pPr>
              <a:t>216</a:t>
            </a:fld>
            <a:endParaRPr lang="en-US" altLang="en-US" sz="1226">
              <a:solidFill>
                <a:schemeClr val="bg1"/>
              </a:solidFill>
            </a:endParaRPr>
          </a:p>
        </p:txBody>
      </p:sp>
      <p:sp>
        <p:nvSpPr>
          <p:cNvPr id="16392" name="Footer Placeholder 12">
            <a:extLst>
              <a:ext uri="{FF2B5EF4-FFF2-40B4-BE49-F238E27FC236}">
                <a16:creationId xmlns:a16="http://schemas.microsoft.com/office/drawing/2014/main" id="{946E1FB1-5C29-AF9B-4D77-02C5E9374E91}"/>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decel="100000" fill="hold" nodeType="withEffect">
                                  <p:stCondLst>
                                    <p:cond delay="25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1000" fill="hold"/>
                                        <p:tgtEl>
                                          <p:spTgt spid="4">
                                            <p:bg/>
                                          </p:spTgt>
                                        </p:tgtEl>
                                        <p:attrNameLst>
                                          <p:attrName>ppt_x</p:attrName>
                                        </p:attrNameLst>
                                      </p:cBhvr>
                                      <p:tavLst>
                                        <p:tav tm="0">
                                          <p:val>
                                            <p:strVal val="#ppt_x"/>
                                          </p:val>
                                        </p:tav>
                                        <p:tav tm="100000">
                                          <p:val>
                                            <p:strVal val="#ppt_x"/>
                                          </p:val>
                                        </p:tav>
                                      </p:tavLst>
                                    </p:anim>
                                    <p:anim calcmode="lin" valueType="num">
                                      <p:cBhvr additive="base">
                                        <p:cTn id="8" dur="1000" fill="hold"/>
                                        <p:tgtEl>
                                          <p:spTgt spid="4">
                                            <p:bg/>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1" decel="10000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2">
            <a:extLst>
              <a:ext uri="{FF2B5EF4-FFF2-40B4-BE49-F238E27FC236}">
                <a16:creationId xmlns:a16="http://schemas.microsoft.com/office/drawing/2014/main" id="{FC0214A2-FFE1-5433-9CCE-7496316EC7B7}"/>
              </a:ext>
            </a:extLst>
          </p:cNvPr>
          <p:cNvSpPr>
            <a:spLocks noGrp="1"/>
          </p:cNvSpPr>
          <p:nvPr>
            <p:ph type="title"/>
          </p:nvPr>
        </p:nvSpPr>
        <p:spPr>
          <a:xfrm>
            <a:off x="856317" y="1010101"/>
            <a:ext cx="10742890" cy="887132"/>
          </a:xfrm>
        </p:spPr>
        <p:txBody>
          <a:bodyPr/>
          <a:lstStyle/>
          <a:p>
            <a:r>
              <a:rPr lang="en-US" altLang="en-US">
                <a:latin typeface="Times" panose="02020603050405020304" pitchFamily="18" charset="0"/>
                <a:cs typeface="Times" panose="02020603050405020304" pitchFamily="18" charset="0"/>
              </a:rPr>
              <a:t>Impact of Constant-Field Scaling</a:t>
            </a:r>
          </a:p>
        </p:txBody>
      </p:sp>
      <p:sp>
        <p:nvSpPr>
          <p:cNvPr id="4" name="Date Placeholder 3">
            <a:extLst>
              <a:ext uri="{FF2B5EF4-FFF2-40B4-BE49-F238E27FC236}">
                <a16:creationId xmlns:a16="http://schemas.microsoft.com/office/drawing/2014/main" id="{7EF70853-3FD1-061A-148D-FED70E79320F}"/>
              </a:ext>
            </a:extLst>
          </p:cNvPr>
          <p:cNvSpPr>
            <a:spLocks noGrp="1"/>
          </p:cNvSpPr>
          <p:nvPr>
            <p:ph type="dt" sz="quarter" idx="10"/>
          </p:nvPr>
        </p:nvSpPr>
        <p:spPr/>
        <p:txBody>
          <a:bodyPr/>
          <a:lstStyle/>
          <a:p>
            <a:pPr>
              <a:defRPr/>
            </a:pPr>
            <a:fld id="{4FAD1CD0-7C88-4F78-8B47-3BCF86BD85EC}" type="datetime1">
              <a:rPr lang="en-IN" smtClean="0"/>
              <a:pPr>
                <a:defRPr/>
              </a:pPr>
              <a:t>11-01-2024</a:t>
            </a:fld>
            <a:endParaRPr lang="en-US" dirty="0"/>
          </a:p>
        </p:txBody>
      </p:sp>
      <p:sp>
        <p:nvSpPr>
          <p:cNvPr id="17412" name="Footer Placeholder 4">
            <a:extLst>
              <a:ext uri="{FF2B5EF4-FFF2-40B4-BE49-F238E27FC236}">
                <a16:creationId xmlns:a16="http://schemas.microsoft.com/office/drawing/2014/main" id="{DA6AE478-4817-70F4-57B4-B28E2B7B8B6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4856B2A9-3C3A-CDFF-23EA-C5C59972F8C2}"/>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74028ED1-1E19-4E53-9DF8-F21E81FA91E4}" type="slidenum">
              <a:rPr lang="en-US" altLang="en-US">
                <a:solidFill>
                  <a:schemeClr val="bg1"/>
                </a:solidFill>
              </a:rPr>
              <a:pPr/>
              <a:t>217</a:t>
            </a:fld>
            <a:endParaRPr lang="en-US" altLang="en-US">
              <a:solidFill>
                <a:schemeClr val="bg1"/>
              </a:solidFill>
            </a:endParaRPr>
          </a:p>
        </p:txBody>
      </p:sp>
      <p:pic>
        <p:nvPicPr>
          <p:cNvPr id="17414" name="Picture 6">
            <a:extLst>
              <a:ext uri="{FF2B5EF4-FFF2-40B4-BE49-F238E27FC236}">
                <a16:creationId xmlns:a16="http://schemas.microsoft.com/office/drawing/2014/main" id="{7EEF2937-A4B9-A332-FCC6-3C64000B53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1247" y="2166455"/>
            <a:ext cx="7515482" cy="490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7">
            <a:extLst>
              <a:ext uri="{FF2B5EF4-FFF2-40B4-BE49-F238E27FC236}">
                <a16:creationId xmlns:a16="http://schemas.microsoft.com/office/drawing/2014/main" id="{4D454595-0888-14F0-C4F5-242BE7FB059D}"/>
              </a:ext>
            </a:extLst>
          </p:cNvPr>
          <p:cNvSpPr txBox="1">
            <a:spLocks noChangeArrowheads="1"/>
          </p:cNvSpPr>
          <p:nvPr/>
        </p:nvSpPr>
        <p:spPr bwMode="auto">
          <a:xfrm>
            <a:off x="10394201" y="2664350"/>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(1)</a:t>
            </a:r>
          </a:p>
        </p:txBody>
      </p:sp>
      <p:sp>
        <p:nvSpPr>
          <p:cNvPr id="17416" name="TextBox 8">
            <a:extLst>
              <a:ext uri="{FF2B5EF4-FFF2-40B4-BE49-F238E27FC236}">
                <a16:creationId xmlns:a16="http://schemas.microsoft.com/office/drawing/2014/main" id="{14B4DD3F-EC73-B24A-8EA1-4DC43D736067}"/>
              </a:ext>
            </a:extLst>
          </p:cNvPr>
          <p:cNvSpPr txBox="1">
            <a:spLocks noChangeArrowheads="1"/>
          </p:cNvSpPr>
          <p:nvPr/>
        </p:nvSpPr>
        <p:spPr bwMode="auto">
          <a:xfrm>
            <a:off x="10394201" y="4347792"/>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(2)</a:t>
            </a:r>
          </a:p>
        </p:txBody>
      </p:sp>
      <p:sp>
        <p:nvSpPr>
          <p:cNvPr id="17417" name="TextBox 9">
            <a:extLst>
              <a:ext uri="{FF2B5EF4-FFF2-40B4-BE49-F238E27FC236}">
                <a16:creationId xmlns:a16="http://schemas.microsoft.com/office/drawing/2014/main" id="{E64B0A79-6796-917B-0A2E-497932D40EC6}"/>
              </a:ext>
            </a:extLst>
          </p:cNvPr>
          <p:cNvSpPr txBox="1">
            <a:spLocks noChangeArrowheads="1"/>
          </p:cNvSpPr>
          <p:nvPr/>
        </p:nvSpPr>
        <p:spPr bwMode="auto">
          <a:xfrm>
            <a:off x="10394201" y="5796072"/>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(3)</a:t>
            </a: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a:extLst>
              <a:ext uri="{FF2B5EF4-FFF2-40B4-BE49-F238E27FC236}">
                <a16:creationId xmlns:a16="http://schemas.microsoft.com/office/drawing/2014/main" id="{2089EA86-7002-6219-3327-E6EFC11C4425}"/>
              </a:ext>
            </a:extLst>
          </p:cNvPr>
          <p:cNvSpPr>
            <a:spLocks noGrp="1"/>
          </p:cNvSpPr>
          <p:nvPr>
            <p:ph type="title"/>
          </p:nvPr>
        </p:nvSpPr>
        <p:spPr>
          <a:xfrm>
            <a:off x="856317" y="1010101"/>
            <a:ext cx="10742890" cy="990928"/>
          </a:xfrm>
        </p:spPr>
        <p:txBody>
          <a:bodyPr/>
          <a:lstStyle/>
          <a:p>
            <a:r>
              <a:rPr lang="en-US" altLang="en-US">
                <a:latin typeface="Times" panose="02020603050405020304" pitchFamily="18" charset="0"/>
                <a:cs typeface="Times" panose="02020603050405020304" pitchFamily="18" charset="0"/>
              </a:rPr>
              <a:t>Impact of Constant-Field Scaling</a:t>
            </a:r>
          </a:p>
        </p:txBody>
      </p:sp>
      <p:sp>
        <p:nvSpPr>
          <p:cNvPr id="4" name="Date Placeholder 3">
            <a:extLst>
              <a:ext uri="{FF2B5EF4-FFF2-40B4-BE49-F238E27FC236}">
                <a16:creationId xmlns:a16="http://schemas.microsoft.com/office/drawing/2014/main" id="{2A6784F1-735A-F00D-1FBC-2C35A677A547}"/>
              </a:ext>
            </a:extLst>
          </p:cNvPr>
          <p:cNvSpPr>
            <a:spLocks noGrp="1"/>
          </p:cNvSpPr>
          <p:nvPr>
            <p:ph type="dt" sz="quarter" idx="10"/>
          </p:nvPr>
        </p:nvSpPr>
        <p:spPr/>
        <p:txBody>
          <a:bodyPr/>
          <a:lstStyle/>
          <a:p>
            <a:pPr>
              <a:defRPr/>
            </a:pPr>
            <a:fld id="{4FAD1CD0-7C88-4F78-8B47-3BCF86BD85EC}" type="datetime1">
              <a:rPr lang="en-IN" smtClean="0"/>
              <a:pPr>
                <a:defRPr/>
              </a:pPr>
              <a:t>11-01-2024</a:t>
            </a:fld>
            <a:endParaRPr lang="en-US" dirty="0"/>
          </a:p>
        </p:txBody>
      </p:sp>
      <p:sp>
        <p:nvSpPr>
          <p:cNvPr id="18436" name="Footer Placeholder 4">
            <a:extLst>
              <a:ext uri="{FF2B5EF4-FFF2-40B4-BE49-F238E27FC236}">
                <a16:creationId xmlns:a16="http://schemas.microsoft.com/office/drawing/2014/main" id="{AB6A3A14-46F6-E365-893A-518E8C69DD5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C178F615-8BA9-4353-FC33-41CE5014C55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AED9921F-1BDA-46C7-833D-C3B44C1ADA9D}" type="slidenum">
              <a:rPr lang="en-US" altLang="en-US">
                <a:solidFill>
                  <a:schemeClr val="bg1"/>
                </a:solidFill>
              </a:rPr>
              <a:pPr/>
              <a:t>218</a:t>
            </a:fld>
            <a:endParaRPr lang="en-US" altLang="en-US">
              <a:solidFill>
                <a:schemeClr val="bg1"/>
              </a:solidFill>
            </a:endParaRPr>
          </a:p>
        </p:txBody>
      </p:sp>
      <p:pic>
        <p:nvPicPr>
          <p:cNvPr id="18438" name="Picture 1">
            <a:extLst>
              <a:ext uri="{FF2B5EF4-FFF2-40B4-BE49-F238E27FC236}">
                <a16:creationId xmlns:a16="http://schemas.microsoft.com/office/drawing/2014/main" id="{6EBE10F8-586F-DCBD-DEAC-E34A33128C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9937" y="2052928"/>
            <a:ext cx="7513860" cy="516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7">
            <a:extLst>
              <a:ext uri="{FF2B5EF4-FFF2-40B4-BE49-F238E27FC236}">
                <a16:creationId xmlns:a16="http://schemas.microsoft.com/office/drawing/2014/main" id="{0F0A30EF-F24A-0351-A072-E2032C5EB4DB}"/>
              </a:ext>
            </a:extLst>
          </p:cNvPr>
          <p:cNvSpPr txBox="1">
            <a:spLocks noChangeArrowheads="1"/>
          </p:cNvSpPr>
          <p:nvPr/>
        </p:nvSpPr>
        <p:spPr bwMode="auto">
          <a:xfrm>
            <a:off x="10570978" y="3019528"/>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(4)</a:t>
            </a:r>
          </a:p>
        </p:txBody>
      </p:sp>
      <p:sp>
        <p:nvSpPr>
          <p:cNvPr id="18440" name="TextBox 8">
            <a:extLst>
              <a:ext uri="{FF2B5EF4-FFF2-40B4-BE49-F238E27FC236}">
                <a16:creationId xmlns:a16="http://schemas.microsoft.com/office/drawing/2014/main" id="{EE78C0F9-AE48-4EBA-397A-21D8657B3657}"/>
              </a:ext>
            </a:extLst>
          </p:cNvPr>
          <p:cNvSpPr txBox="1">
            <a:spLocks noChangeArrowheads="1"/>
          </p:cNvSpPr>
          <p:nvPr/>
        </p:nvSpPr>
        <p:spPr bwMode="auto">
          <a:xfrm>
            <a:off x="10605037" y="4078571"/>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(5)</a:t>
            </a:r>
          </a:p>
        </p:txBody>
      </p:sp>
      <p:sp>
        <p:nvSpPr>
          <p:cNvPr id="18441" name="TextBox 9">
            <a:extLst>
              <a:ext uri="{FF2B5EF4-FFF2-40B4-BE49-F238E27FC236}">
                <a16:creationId xmlns:a16="http://schemas.microsoft.com/office/drawing/2014/main" id="{50357593-CF8A-969C-B23E-591974B42837}"/>
              </a:ext>
            </a:extLst>
          </p:cNvPr>
          <p:cNvSpPr txBox="1">
            <a:spLocks noChangeArrowheads="1"/>
          </p:cNvSpPr>
          <p:nvPr/>
        </p:nvSpPr>
        <p:spPr bwMode="auto">
          <a:xfrm>
            <a:off x="10605037" y="5702007"/>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(6)</a:t>
            </a: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a:extLst>
              <a:ext uri="{FF2B5EF4-FFF2-40B4-BE49-F238E27FC236}">
                <a16:creationId xmlns:a16="http://schemas.microsoft.com/office/drawing/2014/main" id="{83C448A5-BC44-21B3-8CAB-D404E5B481BB}"/>
              </a:ext>
            </a:extLst>
          </p:cNvPr>
          <p:cNvSpPr>
            <a:spLocks noGrp="1"/>
          </p:cNvSpPr>
          <p:nvPr>
            <p:ph type="title"/>
          </p:nvPr>
        </p:nvSpPr>
        <p:spPr>
          <a:xfrm>
            <a:off x="856317" y="846299"/>
            <a:ext cx="10742890" cy="1007145"/>
          </a:xfrm>
        </p:spPr>
        <p:txBody>
          <a:bodyPr/>
          <a:lstStyle/>
          <a:p>
            <a:r>
              <a:rPr lang="en-US" altLang="en-US">
                <a:latin typeface="Times" panose="02020603050405020304" pitchFamily="18" charset="0"/>
                <a:cs typeface="Times" panose="02020603050405020304" pitchFamily="18" charset="0"/>
              </a:rPr>
              <a:t>Impact of Constant-Voltage Scaling</a:t>
            </a:r>
          </a:p>
        </p:txBody>
      </p:sp>
      <p:sp>
        <p:nvSpPr>
          <p:cNvPr id="4" name="Date Placeholder 3">
            <a:extLst>
              <a:ext uri="{FF2B5EF4-FFF2-40B4-BE49-F238E27FC236}">
                <a16:creationId xmlns:a16="http://schemas.microsoft.com/office/drawing/2014/main" id="{D2134299-3B50-2F13-476E-F7F44578F310}"/>
              </a:ext>
            </a:extLst>
          </p:cNvPr>
          <p:cNvSpPr>
            <a:spLocks noGrp="1"/>
          </p:cNvSpPr>
          <p:nvPr>
            <p:ph type="dt" sz="quarter" idx="10"/>
          </p:nvPr>
        </p:nvSpPr>
        <p:spPr/>
        <p:txBody>
          <a:bodyPr/>
          <a:lstStyle/>
          <a:p>
            <a:pPr>
              <a:defRPr/>
            </a:pPr>
            <a:fld id="{4FAD1CD0-7C88-4F78-8B47-3BCF86BD85EC}" type="datetime1">
              <a:rPr lang="en-IN" smtClean="0"/>
              <a:pPr>
                <a:defRPr/>
              </a:pPr>
              <a:t>11-01-2024</a:t>
            </a:fld>
            <a:endParaRPr lang="en-US" dirty="0"/>
          </a:p>
        </p:txBody>
      </p:sp>
      <p:sp>
        <p:nvSpPr>
          <p:cNvPr id="19460" name="Footer Placeholder 4">
            <a:extLst>
              <a:ext uri="{FF2B5EF4-FFF2-40B4-BE49-F238E27FC236}">
                <a16:creationId xmlns:a16="http://schemas.microsoft.com/office/drawing/2014/main" id="{6759BCB3-3813-958F-0179-6C49E5E8A65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250CE763-773A-DC12-B6F8-7C66A6541DFC}"/>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84C5F3CF-47CB-4341-85DC-4081993C35B4}" type="slidenum">
              <a:rPr lang="en-US" altLang="en-US">
                <a:solidFill>
                  <a:schemeClr val="bg1"/>
                </a:solidFill>
              </a:rPr>
              <a:pPr/>
              <a:t>219</a:t>
            </a:fld>
            <a:endParaRPr lang="en-US" altLang="en-US">
              <a:solidFill>
                <a:schemeClr val="bg1"/>
              </a:solidFill>
            </a:endParaRPr>
          </a:p>
        </p:txBody>
      </p:sp>
      <p:sp>
        <p:nvSpPr>
          <p:cNvPr id="19462" name="Rectangle 6">
            <a:extLst>
              <a:ext uri="{FF2B5EF4-FFF2-40B4-BE49-F238E27FC236}">
                <a16:creationId xmlns:a16="http://schemas.microsoft.com/office/drawing/2014/main" id="{411DEF09-4D69-CE48-267D-D79FA28292EC}"/>
              </a:ext>
            </a:extLst>
          </p:cNvPr>
          <p:cNvSpPr>
            <a:spLocks noChangeArrowheads="1"/>
          </p:cNvSpPr>
          <p:nvPr/>
        </p:nvSpPr>
        <p:spPr bwMode="auto">
          <a:xfrm>
            <a:off x="489787" y="1569627"/>
            <a:ext cx="9910901" cy="74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200000"/>
              </a:lnSpc>
              <a:spcAft>
                <a:spcPts val="817"/>
              </a:spcAft>
            </a:pPr>
            <a:r>
              <a:rPr lang="en-US" altLang="en-US" sz="2452" b="1">
                <a:latin typeface="Times" panose="02020603050405020304" pitchFamily="18" charset="0"/>
                <a:ea typeface="Calibri" panose="020F0502020204030204" pitchFamily="34" charset="0"/>
                <a:cs typeface="Times" panose="02020603050405020304" pitchFamily="18" charset="0"/>
              </a:rPr>
              <a:t>(a) </a:t>
            </a:r>
            <a:r>
              <a:rPr lang="en-US" altLang="en-US" sz="2452" b="1" i="1">
                <a:latin typeface="Times" panose="02020603050405020304" pitchFamily="18" charset="0"/>
                <a:ea typeface="Calibri" panose="020F0502020204030204" pitchFamily="34" charset="0"/>
                <a:cs typeface="Times" panose="02020603050405020304" pitchFamily="18" charset="0"/>
              </a:rPr>
              <a:t>Scaling of gate oxide capacitance per unit area:</a:t>
            </a:r>
            <a:endParaRPr lang="en-US" altLang="en-US" sz="2452">
              <a:latin typeface="Times" panose="02020603050405020304" pitchFamily="18" charset="0"/>
              <a:ea typeface="Calibri" panose="020F0502020204030204" pitchFamily="34" charset="0"/>
              <a:cs typeface="Times" panose="02020603050405020304" pitchFamily="18" charset="0"/>
            </a:endParaRPr>
          </a:p>
        </p:txBody>
      </p:sp>
      <p:sp>
        <p:nvSpPr>
          <p:cNvPr id="8" name="Rectangle 7">
            <a:extLst>
              <a:ext uri="{FF2B5EF4-FFF2-40B4-BE49-F238E27FC236}">
                <a16:creationId xmlns:a16="http://schemas.microsoft.com/office/drawing/2014/main" id="{E8BCACBA-4605-60C3-36B7-03B180D852A7}"/>
              </a:ext>
            </a:extLst>
          </p:cNvPr>
          <p:cNvSpPr>
            <a:spLocks noRot="1" noChangeAspect="1" noMove="1" noResize="1" noEditPoints="1" noAdjustHandles="1" noChangeArrowheads="1" noChangeShapeType="1" noTextEdit="1"/>
          </p:cNvSpPr>
          <p:nvPr/>
        </p:nvSpPr>
        <p:spPr>
          <a:xfrm>
            <a:off x="3867762" y="2313297"/>
            <a:ext cx="3850642" cy="805266"/>
          </a:xfrm>
          <a:prstGeom prst="rect">
            <a:avLst/>
          </a:prstGeom>
          <a:blipFill rotWithShape="0">
            <a:blip r:embed="rId2"/>
            <a:stretch>
              <a:fillRect/>
            </a:stretch>
          </a:blipFill>
        </p:spPr>
        <p:txBody>
          <a:bodyPr/>
          <a:lstStyle/>
          <a:p>
            <a:r>
              <a:rPr lang="en-US" sz="1839">
                <a:noFill/>
              </a:rPr>
              <a:t> </a:t>
            </a:r>
          </a:p>
        </p:txBody>
      </p:sp>
      <p:sp>
        <p:nvSpPr>
          <p:cNvPr id="19464" name="Rectangle 8">
            <a:extLst>
              <a:ext uri="{FF2B5EF4-FFF2-40B4-BE49-F238E27FC236}">
                <a16:creationId xmlns:a16="http://schemas.microsoft.com/office/drawing/2014/main" id="{AB3C9E98-9D3A-D90D-DE7B-E0E481F4D84E}"/>
              </a:ext>
            </a:extLst>
          </p:cNvPr>
          <p:cNvSpPr>
            <a:spLocks noChangeArrowheads="1"/>
          </p:cNvSpPr>
          <p:nvPr/>
        </p:nvSpPr>
        <p:spPr bwMode="auto">
          <a:xfrm>
            <a:off x="1157975" y="3090887"/>
            <a:ext cx="10702345"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spcAft>
                <a:spcPts val="817"/>
              </a:spcAft>
            </a:pPr>
            <a:r>
              <a:rPr lang="en-US" altLang="en-US" sz="2452">
                <a:latin typeface="Times" panose="02020603050405020304" pitchFamily="18" charset="0"/>
                <a:ea typeface="Calibri" panose="020F0502020204030204" pitchFamily="34" charset="0"/>
                <a:cs typeface="Times" panose="02020603050405020304" pitchFamily="18" charset="0"/>
              </a:rPr>
              <a:t>Here, the gate capacitance per unit area is increased by a factor of </a:t>
            </a:r>
            <a:r>
              <a:rPr lang="en-US" altLang="en-US" sz="2452" i="1">
                <a:latin typeface="Times" panose="02020603050405020304" pitchFamily="18" charset="0"/>
                <a:ea typeface="Calibri" panose="020F0502020204030204" pitchFamily="34" charset="0"/>
                <a:cs typeface="Times" panose="02020603050405020304" pitchFamily="18" charset="0"/>
              </a:rPr>
              <a:t>S</a:t>
            </a:r>
            <a:r>
              <a:rPr lang="en-US" altLang="en-US" sz="2452">
                <a:latin typeface="Times" panose="02020603050405020304" pitchFamily="18" charset="0"/>
                <a:ea typeface="Calibri" panose="020F0502020204030204" pitchFamily="34" charset="0"/>
                <a:cs typeface="Times" panose="02020603050405020304" pitchFamily="18" charset="0"/>
              </a:rPr>
              <a:t>.</a:t>
            </a:r>
          </a:p>
        </p:txBody>
      </p:sp>
      <p:sp>
        <p:nvSpPr>
          <p:cNvPr id="19465" name="Rectangle 9">
            <a:extLst>
              <a:ext uri="{FF2B5EF4-FFF2-40B4-BE49-F238E27FC236}">
                <a16:creationId xmlns:a16="http://schemas.microsoft.com/office/drawing/2014/main" id="{9BCB8A50-1ED4-23A4-AB21-6227880E18BA}"/>
              </a:ext>
            </a:extLst>
          </p:cNvPr>
          <p:cNvSpPr>
            <a:spLocks noChangeArrowheads="1"/>
          </p:cNvSpPr>
          <p:nvPr/>
        </p:nvSpPr>
        <p:spPr bwMode="auto">
          <a:xfrm>
            <a:off x="489787" y="3577431"/>
            <a:ext cx="462341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b="1">
                <a:latin typeface="Times" panose="02020603050405020304" pitchFamily="18" charset="0"/>
                <a:ea typeface="Calibri" panose="020F0502020204030204" pitchFamily="34" charset="0"/>
                <a:cs typeface="Times" panose="02020603050405020304" pitchFamily="18" charset="0"/>
              </a:rPr>
              <a:t>(b) </a:t>
            </a:r>
            <a:r>
              <a:rPr lang="en-US" altLang="en-US" sz="2452" b="1" i="1">
                <a:latin typeface="Times" panose="02020603050405020304" pitchFamily="18" charset="0"/>
                <a:ea typeface="Calibri" panose="020F0502020204030204" pitchFamily="34" charset="0"/>
                <a:cs typeface="Times" panose="02020603050405020304" pitchFamily="18" charset="0"/>
              </a:rPr>
              <a:t>Scaling of transconductance:</a:t>
            </a:r>
            <a:r>
              <a:rPr lang="en-US" altLang="en-US" sz="2452">
                <a:latin typeface="Times" panose="02020603050405020304" pitchFamily="18" charset="0"/>
                <a:ea typeface="Calibri" panose="020F0502020204030204" pitchFamily="34" charset="0"/>
                <a:cs typeface="Times" panose="02020603050405020304" pitchFamily="18" charset="0"/>
              </a:rPr>
              <a:t> </a:t>
            </a:r>
          </a:p>
        </p:txBody>
      </p:sp>
      <p:sp>
        <p:nvSpPr>
          <p:cNvPr id="11" name="Rectangle 10">
            <a:extLst>
              <a:ext uri="{FF2B5EF4-FFF2-40B4-BE49-F238E27FC236}">
                <a16:creationId xmlns:a16="http://schemas.microsoft.com/office/drawing/2014/main" id="{18B0B6DA-8798-3295-1BCA-D13138903CF7}"/>
              </a:ext>
            </a:extLst>
          </p:cNvPr>
          <p:cNvSpPr>
            <a:spLocks noRot="1" noChangeAspect="1" noMove="1" noResize="1" noEditPoints="1" noAdjustHandles="1" noChangeArrowheads="1" noChangeShapeType="1" noTextEdit="1"/>
          </p:cNvSpPr>
          <p:nvPr/>
        </p:nvSpPr>
        <p:spPr>
          <a:xfrm>
            <a:off x="3912205" y="3851725"/>
            <a:ext cx="5840912" cy="942108"/>
          </a:xfrm>
          <a:prstGeom prst="rect">
            <a:avLst/>
          </a:prstGeom>
          <a:blipFill rotWithShape="0">
            <a:blip r:embed="rId3"/>
            <a:stretch>
              <a:fillRect/>
            </a:stretch>
          </a:blipFill>
        </p:spPr>
        <p:txBody>
          <a:bodyPr/>
          <a:lstStyle/>
          <a:p>
            <a:r>
              <a:rPr lang="en-US" sz="1839">
                <a:noFill/>
              </a:rPr>
              <a:t> </a:t>
            </a:r>
          </a:p>
        </p:txBody>
      </p:sp>
      <p:sp>
        <p:nvSpPr>
          <p:cNvPr id="19467" name="Rectangle 11">
            <a:extLst>
              <a:ext uri="{FF2B5EF4-FFF2-40B4-BE49-F238E27FC236}">
                <a16:creationId xmlns:a16="http://schemas.microsoft.com/office/drawing/2014/main" id="{72AC5504-6BB6-2E90-E6BA-5654EBE1D3CF}"/>
              </a:ext>
            </a:extLst>
          </p:cNvPr>
          <p:cNvSpPr>
            <a:spLocks noChangeArrowheads="1"/>
          </p:cNvSpPr>
          <p:nvPr/>
        </p:nvSpPr>
        <p:spPr bwMode="auto">
          <a:xfrm>
            <a:off x="1084857" y="4474294"/>
            <a:ext cx="7373033" cy="74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200000"/>
              </a:lnSpc>
              <a:spcAft>
                <a:spcPts val="817"/>
              </a:spcAft>
            </a:pPr>
            <a:r>
              <a:rPr lang="en-US" altLang="en-US" sz="2452">
                <a:latin typeface="Times" panose="02020603050405020304" pitchFamily="18" charset="0"/>
                <a:ea typeface="Calibri" panose="020F0502020204030204" pitchFamily="34" charset="0"/>
                <a:cs typeface="Times" panose="02020603050405020304" pitchFamily="18" charset="0"/>
              </a:rPr>
              <a:t>Here, the transconductance is increased by a factor of </a:t>
            </a:r>
            <a:r>
              <a:rPr lang="en-US" altLang="en-US" sz="2452" i="1">
                <a:latin typeface="Times" panose="02020603050405020304" pitchFamily="18" charset="0"/>
                <a:ea typeface="Calibri" panose="020F0502020204030204" pitchFamily="34" charset="0"/>
                <a:cs typeface="Times" panose="02020603050405020304" pitchFamily="18" charset="0"/>
              </a:rPr>
              <a:t>S</a:t>
            </a:r>
            <a:r>
              <a:rPr lang="en-US" altLang="en-US" sz="2452">
                <a:latin typeface="Times" panose="02020603050405020304" pitchFamily="18" charset="0"/>
                <a:ea typeface="Calibri" panose="020F0502020204030204" pitchFamily="34" charset="0"/>
                <a:cs typeface="Times" panose="02020603050405020304" pitchFamily="18" charset="0"/>
              </a:rPr>
              <a:t>.</a:t>
            </a:r>
          </a:p>
        </p:txBody>
      </p:sp>
      <p:sp>
        <p:nvSpPr>
          <p:cNvPr id="19468" name="Rectangle 12">
            <a:extLst>
              <a:ext uri="{FF2B5EF4-FFF2-40B4-BE49-F238E27FC236}">
                <a16:creationId xmlns:a16="http://schemas.microsoft.com/office/drawing/2014/main" id="{0D55B18E-067A-80B4-D1A5-D5B17DBB470D}"/>
              </a:ext>
            </a:extLst>
          </p:cNvPr>
          <p:cNvSpPr>
            <a:spLocks noChangeArrowheads="1"/>
          </p:cNvSpPr>
          <p:nvPr/>
        </p:nvSpPr>
        <p:spPr bwMode="auto">
          <a:xfrm>
            <a:off x="489787" y="5256007"/>
            <a:ext cx="5664963"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b="1">
                <a:latin typeface="Times New Roman" panose="02020603050405020304" pitchFamily="18" charset="0"/>
                <a:cs typeface="Calibri" panose="020F0502020204030204" pitchFamily="34" charset="0"/>
              </a:rPr>
              <a:t>(c)</a:t>
            </a:r>
            <a:r>
              <a:rPr lang="en-US" altLang="en-US" sz="2452" b="1" i="1">
                <a:latin typeface="Times New Roman" panose="02020603050405020304" pitchFamily="18" charset="0"/>
                <a:cs typeface="Calibri" panose="020F0502020204030204" pitchFamily="34" charset="0"/>
              </a:rPr>
              <a:t> Scaling of linear mode drain current:</a:t>
            </a:r>
            <a:r>
              <a:rPr lang="en-US" altLang="en-US" sz="2452">
                <a:latin typeface="Times New Roman" panose="02020603050405020304" pitchFamily="18" charset="0"/>
                <a:cs typeface="Calibri" panose="020F0502020204030204" pitchFamily="34" charset="0"/>
              </a:rPr>
              <a:t> </a:t>
            </a:r>
            <a:endParaRPr lang="en-US" altLang="en-US" sz="2452"/>
          </a:p>
        </p:txBody>
      </p:sp>
      <p:sp>
        <p:nvSpPr>
          <p:cNvPr id="14" name="Rectangle 13">
            <a:extLst>
              <a:ext uri="{FF2B5EF4-FFF2-40B4-BE49-F238E27FC236}">
                <a16:creationId xmlns:a16="http://schemas.microsoft.com/office/drawing/2014/main" id="{B8895D4A-AECF-F2BB-2630-257013CE5883}"/>
              </a:ext>
            </a:extLst>
          </p:cNvPr>
          <p:cNvSpPr>
            <a:spLocks noRot="1" noChangeAspect="1" noMove="1" noResize="1" noEditPoints="1" noAdjustHandles="1" noChangeArrowheads="1" noChangeShapeType="1" noTextEdit="1"/>
          </p:cNvSpPr>
          <p:nvPr/>
        </p:nvSpPr>
        <p:spPr>
          <a:xfrm>
            <a:off x="672187" y="5835252"/>
            <a:ext cx="10927021" cy="822691"/>
          </a:xfrm>
          <a:prstGeom prst="rect">
            <a:avLst/>
          </a:prstGeom>
          <a:blipFill rotWithShape="0">
            <a:blip r:embed="rId4"/>
            <a:stretch>
              <a:fillRect/>
            </a:stretch>
          </a:blipFill>
        </p:spPr>
        <p:txBody>
          <a:bodyPr/>
          <a:lstStyle/>
          <a:p>
            <a:r>
              <a:rPr lang="en-US" sz="1839">
                <a:noFill/>
              </a:rPr>
              <a:t> </a:t>
            </a:r>
          </a:p>
        </p:txBody>
      </p:sp>
      <p:sp>
        <p:nvSpPr>
          <p:cNvPr id="19470" name="Rectangle 14">
            <a:extLst>
              <a:ext uri="{FF2B5EF4-FFF2-40B4-BE49-F238E27FC236}">
                <a16:creationId xmlns:a16="http://schemas.microsoft.com/office/drawing/2014/main" id="{C677F8E9-1011-1F81-50A4-F392F90853FD}"/>
              </a:ext>
            </a:extLst>
          </p:cNvPr>
          <p:cNvSpPr>
            <a:spLocks noChangeArrowheads="1"/>
          </p:cNvSpPr>
          <p:nvPr/>
        </p:nvSpPr>
        <p:spPr bwMode="auto">
          <a:xfrm>
            <a:off x="1246144" y="6478855"/>
            <a:ext cx="8396565" cy="75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200000"/>
              </a:lnSpc>
              <a:spcAft>
                <a:spcPts val="817"/>
              </a:spcAft>
            </a:pPr>
            <a:r>
              <a:rPr lang="en-US" altLang="en-US" sz="2452">
                <a:latin typeface="Times New Roman" panose="02020603050405020304" pitchFamily="18" charset="0"/>
                <a:ea typeface="Calibri" panose="020F0502020204030204" pitchFamily="34" charset="0"/>
                <a:cs typeface="Times New Roman" panose="02020603050405020304" pitchFamily="18" charset="0"/>
              </a:rPr>
              <a:t>Here, the linear mode drain current is increased by a factor of </a:t>
            </a:r>
            <a:r>
              <a:rPr lang="en-US" altLang="en-US" sz="2452" i="1">
                <a:latin typeface="Times New Roman" panose="02020603050405020304" pitchFamily="18" charset="0"/>
                <a:ea typeface="Calibri" panose="020F0502020204030204" pitchFamily="34" charset="0"/>
                <a:cs typeface="Times New Roman" panose="02020603050405020304" pitchFamily="18" charset="0"/>
              </a:rPr>
              <a:t>S</a:t>
            </a:r>
            <a:r>
              <a:rPr lang="en-US" altLang="en-US" sz="2452">
                <a:latin typeface="Times New Roman" panose="02020603050405020304" pitchFamily="18" charset="0"/>
                <a:ea typeface="Calibri" panose="020F0502020204030204" pitchFamily="34" charset="0"/>
                <a:cs typeface="Times New Roman" panose="02020603050405020304" pitchFamily="18" charset="0"/>
              </a:rPr>
              <a:t>.</a:t>
            </a:r>
            <a:endParaRPr lang="en-US" altLang="en-US" sz="2452">
              <a:ea typeface="Calibri" panose="020F0502020204030204" pitchFamily="34" charset="0"/>
              <a:cs typeface="Times New Roman" panose="02020603050405020304" pitchFamily="18" charset="0"/>
            </a:endParaRPr>
          </a:p>
        </p:txBody>
      </p:sp>
      <p:sp>
        <p:nvSpPr>
          <p:cNvPr id="19471" name="TextBox 15">
            <a:extLst>
              <a:ext uri="{FF2B5EF4-FFF2-40B4-BE49-F238E27FC236}">
                <a16:creationId xmlns:a16="http://schemas.microsoft.com/office/drawing/2014/main" id="{2F76229E-12E9-EAF8-8F26-E8C7AFF6D47F}"/>
              </a:ext>
            </a:extLst>
          </p:cNvPr>
          <p:cNvSpPr txBox="1">
            <a:spLocks noChangeArrowheads="1"/>
          </p:cNvSpPr>
          <p:nvPr/>
        </p:nvSpPr>
        <p:spPr bwMode="auto">
          <a:xfrm>
            <a:off x="10671531" y="2367559"/>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(7)</a:t>
            </a:r>
          </a:p>
        </p:txBody>
      </p:sp>
      <p:sp>
        <p:nvSpPr>
          <p:cNvPr id="19472" name="TextBox 16">
            <a:extLst>
              <a:ext uri="{FF2B5EF4-FFF2-40B4-BE49-F238E27FC236}">
                <a16:creationId xmlns:a16="http://schemas.microsoft.com/office/drawing/2014/main" id="{61E84228-2AE8-A295-354F-A78A91E45C95}"/>
              </a:ext>
            </a:extLst>
          </p:cNvPr>
          <p:cNvSpPr txBox="1">
            <a:spLocks noChangeArrowheads="1"/>
          </p:cNvSpPr>
          <p:nvPr/>
        </p:nvSpPr>
        <p:spPr bwMode="auto">
          <a:xfrm>
            <a:off x="10671531" y="3838543"/>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(8)</a:t>
            </a:r>
          </a:p>
        </p:txBody>
      </p:sp>
      <p:sp>
        <p:nvSpPr>
          <p:cNvPr id="19473" name="TextBox 17">
            <a:extLst>
              <a:ext uri="{FF2B5EF4-FFF2-40B4-BE49-F238E27FC236}">
                <a16:creationId xmlns:a16="http://schemas.microsoft.com/office/drawing/2014/main" id="{E012209E-001C-A51B-7425-09E01A93C4ED}"/>
              </a:ext>
            </a:extLst>
          </p:cNvPr>
          <p:cNvSpPr txBox="1">
            <a:spLocks noChangeArrowheads="1"/>
          </p:cNvSpPr>
          <p:nvPr/>
        </p:nvSpPr>
        <p:spPr bwMode="auto">
          <a:xfrm>
            <a:off x="11785717" y="6018260"/>
            <a:ext cx="56204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(9)</a:t>
            </a: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2"/>
          <p:cNvSpPr>
            <a:spLocks noGrp="1"/>
          </p:cNvSpPr>
          <p:nvPr>
            <p:ph type="title"/>
          </p:nvPr>
        </p:nvSpPr>
        <p:spPr>
          <a:xfrm>
            <a:off x="2617075" y="289442"/>
            <a:ext cx="7660355" cy="1068774"/>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ctr"/>
            <a:r>
              <a:rPr lang="fr-FR" altLang="en-US" sz="3600" dirty="0" err="1">
                <a:solidFill>
                  <a:srgbClr val="FFFF00"/>
                </a:solidFill>
                <a:latin typeface="Times New Roman" panose="02020603050405020304" pitchFamily="18" charset="0"/>
                <a:cs typeface="Times New Roman" panose="02020603050405020304" pitchFamily="18" charset="0"/>
              </a:rPr>
              <a:t>Enhancement</a:t>
            </a:r>
            <a:r>
              <a:rPr lang="fr-FR" altLang="en-US" sz="3600" dirty="0">
                <a:solidFill>
                  <a:srgbClr val="FFFF00"/>
                </a:solidFill>
                <a:latin typeface="Times New Roman" panose="02020603050405020304" pitchFamily="18" charset="0"/>
                <a:cs typeface="Times New Roman" panose="02020603050405020304" pitchFamily="18" charset="0"/>
              </a:rPr>
              <a:t> Mode verses </a:t>
            </a:r>
            <a:r>
              <a:rPr lang="fr-FR" altLang="en-US" sz="3600" dirty="0" err="1">
                <a:solidFill>
                  <a:srgbClr val="FFFF00"/>
                </a:solidFill>
                <a:latin typeface="Times New Roman" panose="02020603050405020304" pitchFamily="18" charset="0"/>
                <a:cs typeface="Times New Roman" panose="02020603050405020304" pitchFamily="18" charset="0"/>
              </a:rPr>
              <a:t>Depletion</a:t>
            </a:r>
            <a:r>
              <a:rPr lang="fr-FR" altLang="en-US" sz="3600" dirty="0">
                <a:solidFill>
                  <a:srgbClr val="FFFF00"/>
                </a:solidFill>
                <a:latin typeface="Times New Roman" panose="02020603050405020304" pitchFamily="18" charset="0"/>
                <a:cs typeface="Times New Roman" panose="02020603050405020304" pitchFamily="18" charset="0"/>
              </a:rPr>
              <a:t> Mode MOSFET</a:t>
            </a:r>
            <a:endParaRPr lang="en-US" altLang="en-US" sz="3600" dirty="0">
              <a:solidFill>
                <a:srgbClr val="FFFF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quarter" idx="10"/>
          </p:nvPr>
        </p:nvSpPr>
        <p:spPr/>
        <p:txBody>
          <a:bodyPr/>
          <a:lstStyle/>
          <a:p>
            <a:pPr>
              <a:defRPr/>
            </a:pPr>
            <a:fld id="{0D5C34D5-D3AA-4EDD-A3B2-A4309A9A6E03}" type="datetime1">
              <a:rPr lang="en-IN" smtClean="0"/>
              <a:pPr>
                <a:defRPr/>
              </a:pPr>
              <a:t>11-01-2024</a:t>
            </a:fld>
            <a:endParaRPr lang="en-US" dirty="0"/>
          </a:p>
        </p:txBody>
      </p:sp>
      <p:sp>
        <p:nvSpPr>
          <p:cNvPr id="2355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547C18A4-BD97-4617-ACA7-FF21350E68CB}" type="slidenum">
              <a:rPr lang="en-US" smtClean="0"/>
              <a:pPr>
                <a:defRPr/>
              </a:pPr>
              <a:t>22</a:t>
            </a:fld>
            <a:endParaRPr lang="en-US" dirty="0"/>
          </a:p>
        </p:txBody>
      </p:sp>
      <p:pic>
        <p:nvPicPr>
          <p:cNvPr id="2355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8243" y="2184294"/>
            <a:ext cx="4276722" cy="191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742" y="4367254"/>
            <a:ext cx="4403223" cy="193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9"/>
          <p:cNvPicPr>
            <a:picLocks noChangeAspect="1"/>
          </p:cNvPicPr>
          <p:nvPr/>
        </p:nvPicPr>
        <p:blipFill>
          <a:blip r:embed="rId4">
            <a:extLst>
              <a:ext uri="{28A0092B-C50C-407E-A947-70E740481C1C}">
                <a14:useLocalDpi xmlns:a14="http://schemas.microsoft.com/office/drawing/2010/main" val="0"/>
              </a:ext>
            </a:extLst>
          </a:blip>
          <a:srcRect r="15903"/>
          <a:stretch>
            <a:fillRect/>
          </a:stretch>
        </p:blipFill>
        <p:spPr bwMode="auto">
          <a:xfrm>
            <a:off x="6461303" y="1517728"/>
            <a:ext cx="3199838" cy="278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10"/>
          <p:cNvPicPr>
            <a:picLocks noChangeAspect="1"/>
          </p:cNvPicPr>
          <p:nvPr/>
        </p:nvPicPr>
        <p:blipFill>
          <a:blip r:embed="rId5">
            <a:extLst>
              <a:ext uri="{28A0092B-C50C-407E-A947-70E740481C1C}">
                <a14:useLocalDpi xmlns:a14="http://schemas.microsoft.com/office/drawing/2010/main" val="0"/>
              </a:ext>
            </a:extLst>
          </a:blip>
          <a:srcRect r="15862"/>
          <a:stretch>
            <a:fillRect/>
          </a:stretch>
        </p:blipFill>
        <p:spPr bwMode="auto">
          <a:xfrm>
            <a:off x="6597536" y="4242375"/>
            <a:ext cx="3376615" cy="299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Title 2"/>
          <p:cNvSpPr txBox="1">
            <a:spLocks/>
          </p:cNvSpPr>
          <p:nvPr/>
        </p:nvSpPr>
        <p:spPr bwMode="auto">
          <a:xfrm>
            <a:off x="1401247" y="1598820"/>
            <a:ext cx="4738938" cy="4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r>
              <a:rPr lang="fr-FR" altLang="en-US" sz="3269" b="1" dirty="0">
                <a:solidFill>
                  <a:srgbClr val="002060"/>
                </a:solidFill>
                <a:latin typeface="Times New Roman" panose="02020603050405020304" pitchFamily="18" charset="0"/>
                <a:cs typeface="Times New Roman" panose="02020603050405020304" pitchFamily="18" charset="0"/>
              </a:rPr>
              <a:t>N-</a:t>
            </a:r>
            <a:r>
              <a:rPr lang="fr-FR" altLang="en-US" sz="3269" b="1" dirty="0" err="1">
                <a:solidFill>
                  <a:srgbClr val="002060"/>
                </a:solidFill>
                <a:latin typeface="Times New Roman" panose="02020603050405020304" pitchFamily="18" charset="0"/>
                <a:cs typeface="Times New Roman" panose="02020603050405020304" pitchFamily="18" charset="0"/>
              </a:rPr>
              <a:t>channel</a:t>
            </a:r>
            <a:r>
              <a:rPr lang="fr-FR" altLang="en-US" sz="3269" b="1" dirty="0">
                <a:solidFill>
                  <a:srgbClr val="002060"/>
                </a:solidFill>
                <a:latin typeface="Times New Roman" panose="02020603050405020304" pitchFamily="18" charset="0"/>
                <a:cs typeface="Times New Roman" panose="02020603050405020304" pitchFamily="18" charset="0"/>
              </a:rPr>
              <a:t> MOSFET</a:t>
            </a:r>
            <a:endParaRPr lang="en-US" altLang="en-US" sz="3269" b="1" dirty="0">
              <a:solidFill>
                <a:srgbClr val="002060"/>
              </a:solidFill>
              <a:latin typeface="Times New Roman" panose="02020603050405020304" pitchFamily="18" charset="0"/>
              <a:cs typeface="Times New Roman" panose="02020603050405020304" pitchFamily="18" charset="0"/>
            </a:endParaRPr>
          </a:p>
        </p:txBody>
      </p:sp>
      <p:sp>
        <p:nvSpPr>
          <p:cNvPr id="15" name="Right Brace 14"/>
          <p:cNvSpPr/>
          <p:nvPr/>
        </p:nvSpPr>
        <p:spPr>
          <a:xfrm>
            <a:off x="9687090" y="1915073"/>
            <a:ext cx="590340" cy="2327302"/>
          </a:xfrm>
          <a:prstGeom prst="rightBrace">
            <a:avLst>
              <a:gd name="adj1" fmla="val 43983"/>
              <a:gd name="adj2" fmla="val 46802"/>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
        <p:nvSpPr>
          <p:cNvPr id="23564" name="TextBox 15"/>
          <p:cNvSpPr txBox="1">
            <a:spLocks noChangeArrowheads="1"/>
          </p:cNvSpPr>
          <p:nvPr/>
        </p:nvSpPr>
        <p:spPr bwMode="auto">
          <a:xfrm rot="16200000">
            <a:off x="9383104" y="2794746"/>
            <a:ext cx="2460081"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latin typeface="Times New Roman" panose="02020603050405020304" pitchFamily="18" charset="0"/>
                <a:cs typeface="Times New Roman" panose="02020603050405020304" pitchFamily="18" charset="0"/>
              </a:rPr>
              <a:t>Enhancement mode</a:t>
            </a:r>
          </a:p>
        </p:txBody>
      </p:sp>
      <p:sp>
        <p:nvSpPr>
          <p:cNvPr id="17" name="Right Brace 16"/>
          <p:cNvSpPr/>
          <p:nvPr/>
        </p:nvSpPr>
        <p:spPr>
          <a:xfrm>
            <a:off x="9661141" y="4521327"/>
            <a:ext cx="590340" cy="2327301"/>
          </a:xfrm>
          <a:prstGeom prst="rightBrace">
            <a:avLst>
              <a:gd name="adj1" fmla="val 43983"/>
              <a:gd name="adj2" fmla="val 46802"/>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
        <p:nvSpPr>
          <p:cNvPr id="23566" name="TextBox 17"/>
          <p:cNvSpPr txBox="1">
            <a:spLocks noChangeArrowheads="1"/>
          </p:cNvSpPr>
          <p:nvPr/>
        </p:nvSpPr>
        <p:spPr bwMode="auto">
          <a:xfrm rot="16200000">
            <a:off x="9596253" y="5401000"/>
            <a:ext cx="1981886"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latin typeface="Times New Roman" panose="02020603050405020304" pitchFamily="18" charset="0"/>
                <a:cs typeface="Times New Roman" panose="02020603050405020304" pitchFamily="18" charset="0"/>
              </a:rPr>
              <a:t>Depletion mode</a:t>
            </a:r>
          </a:p>
        </p:txBody>
      </p:sp>
      <p:sp>
        <p:nvSpPr>
          <p:cNvPr id="19" name="Right Brace 18"/>
          <p:cNvSpPr/>
          <p:nvPr/>
        </p:nvSpPr>
        <p:spPr>
          <a:xfrm rot="5400000">
            <a:off x="2219452" y="5217896"/>
            <a:ext cx="426537" cy="2325680"/>
          </a:xfrm>
          <a:prstGeom prst="rightBrace">
            <a:avLst>
              <a:gd name="adj1" fmla="val 43983"/>
              <a:gd name="adj2" fmla="val 46802"/>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
        <p:nvSpPr>
          <p:cNvPr id="23568" name="TextBox 19"/>
          <p:cNvSpPr txBox="1">
            <a:spLocks noChangeArrowheads="1"/>
          </p:cNvSpPr>
          <p:nvPr/>
        </p:nvSpPr>
        <p:spPr bwMode="auto">
          <a:xfrm>
            <a:off x="1900765" y="6761050"/>
            <a:ext cx="1285950"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latin typeface="Times New Roman" panose="02020603050405020304" pitchFamily="18" charset="0"/>
                <a:cs typeface="Times New Roman" panose="02020603050405020304" pitchFamily="18" charset="0"/>
              </a:rPr>
              <a:t>Structure</a:t>
            </a:r>
          </a:p>
        </p:txBody>
      </p:sp>
      <p:sp>
        <p:nvSpPr>
          <p:cNvPr id="21" name="Right Brace 20"/>
          <p:cNvSpPr/>
          <p:nvPr/>
        </p:nvSpPr>
        <p:spPr>
          <a:xfrm rot="5400000">
            <a:off x="4622978" y="5543880"/>
            <a:ext cx="426537" cy="1673711"/>
          </a:xfrm>
          <a:prstGeom prst="rightBrace">
            <a:avLst>
              <a:gd name="adj1" fmla="val 43983"/>
              <a:gd name="adj2" fmla="val 46802"/>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
        <p:nvSpPr>
          <p:cNvPr id="23570" name="TextBox 21"/>
          <p:cNvSpPr txBox="1">
            <a:spLocks noChangeArrowheads="1"/>
          </p:cNvSpPr>
          <p:nvPr/>
        </p:nvSpPr>
        <p:spPr bwMode="auto">
          <a:xfrm>
            <a:off x="4382139" y="6778890"/>
            <a:ext cx="1051700"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b="1">
                <a:solidFill>
                  <a:srgbClr val="002060"/>
                </a:solidFill>
                <a:latin typeface="Times New Roman" panose="02020603050405020304" pitchFamily="18" charset="0"/>
                <a:cs typeface="Times New Roman" panose="02020603050405020304" pitchFamily="18" charset="0"/>
              </a:rPr>
              <a:t>Symbol</a:t>
            </a:r>
          </a:p>
        </p:txBody>
      </p:sp>
    </p:spTree>
    <p:extLst>
      <p:ext uri="{BB962C8B-B14F-4D97-AF65-F5344CB8AC3E}">
        <p14:creationId xmlns:p14="http://schemas.microsoft.com/office/powerpoint/2010/main" val="95982056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62"/>
                                        </p:tgtEl>
                                        <p:attrNameLst>
                                          <p:attrName>style.visibility</p:attrName>
                                        </p:attrNameLst>
                                      </p:cBhvr>
                                      <p:to>
                                        <p:strVal val="visible"/>
                                      </p:to>
                                    </p:set>
                                    <p:anim calcmode="lin" valueType="num">
                                      <p:cBhvr additive="base">
                                        <p:cTn id="7" dur="500" fill="hold"/>
                                        <p:tgtEl>
                                          <p:spTgt spid="23562"/>
                                        </p:tgtEl>
                                        <p:attrNameLst>
                                          <p:attrName>ppt_x</p:attrName>
                                        </p:attrNameLst>
                                      </p:cBhvr>
                                      <p:tavLst>
                                        <p:tav tm="0">
                                          <p:val>
                                            <p:strVal val="#ppt_x"/>
                                          </p:val>
                                        </p:tav>
                                        <p:tav tm="100000">
                                          <p:val>
                                            <p:strVal val="#ppt_x"/>
                                          </p:val>
                                        </p:tav>
                                      </p:tavLst>
                                    </p:anim>
                                    <p:anim calcmode="lin" valueType="num">
                                      <p:cBhvr additive="base">
                                        <p:cTn id="8" dur="500" fill="hold"/>
                                        <p:tgtEl>
                                          <p:spTgt spid="235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58"/>
                                        </p:tgtEl>
                                        <p:attrNameLst>
                                          <p:attrName>style.visibility</p:attrName>
                                        </p:attrNameLst>
                                      </p:cBhvr>
                                      <p:to>
                                        <p:strVal val="visible"/>
                                      </p:to>
                                    </p:set>
                                    <p:anim calcmode="lin" valueType="num">
                                      <p:cBhvr additive="base">
                                        <p:cTn id="13" dur="500" fill="hold"/>
                                        <p:tgtEl>
                                          <p:spTgt spid="23558"/>
                                        </p:tgtEl>
                                        <p:attrNameLst>
                                          <p:attrName>ppt_x</p:attrName>
                                        </p:attrNameLst>
                                      </p:cBhvr>
                                      <p:tavLst>
                                        <p:tav tm="0">
                                          <p:val>
                                            <p:strVal val="#ppt_x"/>
                                          </p:val>
                                        </p:tav>
                                        <p:tav tm="100000">
                                          <p:val>
                                            <p:strVal val="#ppt_x"/>
                                          </p:val>
                                        </p:tav>
                                      </p:tavLst>
                                    </p:anim>
                                    <p:anim calcmode="lin" valueType="num">
                                      <p:cBhvr additive="base">
                                        <p:cTn id="14" dur="500" fill="hold"/>
                                        <p:tgtEl>
                                          <p:spTgt spid="235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560"/>
                                        </p:tgtEl>
                                        <p:attrNameLst>
                                          <p:attrName>style.visibility</p:attrName>
                                        </p:attrNameLst>
                                      </p:cBhvr>
                                      <p:to>
                                        <p:strVal val="visible"/>
                                      </p:to>
                                    </p:set>
                                    <p:anim calcmode="lin" valueType="num">
                                      <p:cBhvr additive="base">
                                        <p:cTn id="19" dur="500" fill="hold"/>
                                        <p:tgtEl>
                                          <p:spTgt spid="23560"/>
                                        </p:tgtEl>
                                        <p:attrNameLst>
                                          <p:attrName>ppt_x</p:attrName>
                                        </p:attrNameLst>
                                      </p:cBhvr>
                                      <p:tavLst>
                                        <p:tav tm="0">
                                          <p:val>
                                            <p:strVal val="#ppt_x"/>
                                          </p:val>
                                        </p:tav>
                                        <p:tav tm="100000">
                                          <p:val>
                                            <p:strVal val="#ppt_x"/>
                                          </p:val>
                                        </p:tav>
                                      </p:tavLst>
                                    </p:anim>
                                    <p:anim calcmode="lin" valueType="num">
                                      <p:cBhvr additive="base">
                                        <p:cTn id="20" dur="500" fill="hold"/>
                                        <p:tgtEl>
                                          <p:spTgt spid="235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564"/>
                                        </p:tgtEl>
                                        <p:attrNameLst>
                                          <p:attrName>style.visibility</p:attrName>
                                        </p:attrNameLst>
                                      </p:cBhvr>
                                      <p:to>
                                        <p:strVal val="visible"/>
                                      </p:to>
                                    </p:set>
                                    <p:anim calcmode="lin" valueType="num">
                                      <p:cBhvr additive="base">
                                        <p:cTn id="27" dur="500" fill="hold"/>
                                        <p:tgtEl>
                                          <p:spTgt spid="23564"/>
                                        </p:tgtEl>
                                        <p:attrNameLst>
                                          <p:attrName>ppt_x</p:attrName>
                                        </p:attrNameLst>
                                      </p:cBhvr>
                                      <p:tavLst>
                                        <p:tav tm="0">
                                          <p:val>
                                            <p:strVal val="#ppt_x"/>
                                          </p:val>
                                        </p:tav>
                                        <p:tav tm="100000">
                                          <p:val>
                                            <p:strVal val="#ppt_x"/>
                                          </p:val>
                                        </p:tav>
                                      </p:tavLst>
                                    </p:anim>
                                    <p:anim calcmode="lin" valueType="num">
                                      <p:cBhvr additive="base">
                                        <p:cTn id="28" dur="500" fill="hold"/>
                                        <p:tgtEl>
                                          <p:spTgt spid="2356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3559"/>
                                        </p:tgtEl>
                                        <p:attrNameLst>
                                          <p:attrName>style.visibility</p:attrName>
                                        </p:attrNameLst>
                                      </p:cBhvr>
                                      <p:to>
                                        <p:strVal val="visible"/>
                                      </p:to>
                                    </p:set>
                                    <p:anim calcmode="lin" valueType="num">
                                      <p:cBhvr additive="base">
                                        <p:cTn id="33" dur="500" fill="hold"/>
                                        <p:tgtEl>
                                          <p:spTgt spid="23559"/>
                                        </p:tgtEl>
                                        <p:attrNameLst>
                                          <p:attrName>ppt_x</p:attrName>
                                        </p:attrNameLst>
                                      </p:cBhvr>
                                      <p:tavLst>
                                        <p:tav tm="0">
                                          <p:val>
                                            <p:strVal val="#ppt_x"/>
                                          </p:val>
                                        </p:tav>
                                        <p:tav tm="100000">
                                          <p:val>
                                            <p:strVal val="#ppt_x"/>
                                          </p:val>
                                        </p:tav>
                                      </p:tavLst>
                                    </p:anim>
                                    <p:anim calcmode="lin" valueType="num">
                                      <p:cBhvr additive="base">
                                        <p:cTn id="34" dur="500" fill="hold"/>
                                        <p:tgtEl>
                                          <p:spTgt spid="2355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570"/>
                                        </p:tgtEl>
                                        <p:attrNameLst>
                                          <p:attrName>style.visibility</p:attrName>
                                        </p:attrNameLst>
                                      </p:cBhvr>
                                      <p:to>
                                        <p:strVal val="visible"/>
                                      </p:to>
                                    </p:set>
                                    <p:anim calcmode="lin" valueType="num">
                                      <p:cBhvr additive="base">
                                        <p:cTn id="45" dur="500" fill="hold"/>
                                        <p:tgtEl>
                                          <p:spTgt spid="23570"/>
                                        </p:tgtEl>
                                        <p:attrNameLst>
                                          <p:attrName>ppt_x</p:attrName>
                                        </p:attrNameLst>
                                      </p:cBhvr>
                                      <p:tavLst>
                                        <p:tav tm="0">
                                          <p:val>
                                            <p:strVal val="#ppt_x"/>
                                          </p:val>
                                        </p:tav>
                                        <p:tav tm="100000">
                                          <p:val>
                                            <p:strVal val="#ppt_x"/>
                                          </p:val>
                                        </p:tav>
                                      </p:tavLst>
                                    </p:anim>
                                    <p:anim calcmode="lin" valueType="num">
                                      <p:cBhvr additive="base">
                                        <p:cTn id="46" dur="500" fill="hold"/>
                                        <p:tgtEl>
                                          <p:spTgt spid="2357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568"/>
                                        </p:tgtEl>
                                        <p:attrNameLst>
                                          <p:attrName>style.visibility</p:attrName>
                                        </p:attrNameLst>
                                      </p:cBhvr>
                                      <p:to>
                                        <p:strVal val="visible"/>
                                      </p:to>
                                    </p:set>
                                    <p:anim calcmode="lin" valueType="num">
                                      <p:cBhvr additive="base">
                                        <p:cTn id="49" dur="500" fill="hold"/>
                                        <p:tgtEl>
                                          <p:spTgt spid="23568"/>
                                        </p:tgtEl>
                                        <p:attrNameLst>
                                          <p:attrName>ppt_x</p:attrName>
                                        </p:attrNameLst>
                                      </p:cBhvr>
                                      <p:tavLst>
                                        <p:tav tm="0">
                                          <p:val>
                                            <p:strVal val="#ppt_x"/>
                                          </p:val>
                                        </p:tav>
                                        <p:tav tm="100000">
                                          <p:val>
                                            <p:strVal val="#ppt_x"/>
                                          </p:val>
                                        </p:tav>
                                      </p:tavLst>
                                    </p:anim>
                                    <p:anim calcmode="lin" valueType="num">
                                      <p:cBhvr additive="base">
                                        <p:cTn id="50" dur="500" fill="hold"/>
                                        <p:tgtEl>
                                          <p:spTgt spid="2356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3561"/>
                                        </p:tgtEl>
                                        <p:attrNameLst>
                                          <p:attrName>style.visibility</p:attrName>
                                        </p:attrNameLst>
                                      </p:cBhvr>
                                      <p:to>
                                        <p:strVal val="visible"/>
                                      </p:to>
                                    </p:set>
                                    <p:anim calcmode="lin" valueType="num">
                                      <p:cBhvr additive="base">
                                        <p:cTn id="55" dur="500" fill="hold"/>
                                        <p:tgtEl>
                                          <p:spTgt spid="23561"/>
                                        </p:tgtEl>
                                        <p:attrNameLst>
                                          <p:attrName>ppt_x</p:attrName>
                                        </p:attrNameLst>
                                      </p:cBhvr>
                                      <p:tavLst>
                                        <p:tav tm="0">
                                          <p:val>
                                            <p:strVal val="#ppt_x"/>
                                          </p:val>
                                        </p:tav>
                                        <p:tav tm="100000">
                                          <p:val>
                                            <p:strVal val="#ppt_x"/>
                                          </p:val>
                                        </p:tav>
                                      </p:tavLst>
                                    </p:anim>
                                    <p:anim calcmode="lin" valueType="num">
                                      <p:cBhvr additive="base">
                                        <p:cTn id="56" dur="500" fill="hold"/>
                                        <p:tgtEl>
                                          <p:spTgt spid="2356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566"/>
                                        </p:tgtEl>
                                        <p:attrNameLst>
                                          <p:attrName>style.visibility</p:attrName>
                                        </p:attrNameLst>
                                      </p:cBhvr>
                                      <p:to>
                                        <p:strVal val="visible"/>
                                      </p:to>
                                    </p:set>
                                    <p:anim calcmode="lin" valueType="num">
                                      <p:cBhvr additive="base">
                                        <p:cTn id="59" dur="500" fill="hold"/>
                                        <p:tgtEl>
                                          <p:spTgt spid="23566"/>
                                        </p:tgtEl>
                                        <p:attrNameLst>
                                          <p:attrName>ppt_x</p:attrName>
                                        </p:attrNameLst>
                                      </p:cBhvr>
                                      <p:tavLst>
                                        <p:tav tm="0">
                                          <p:val>
                                            <p:strVal val="#ppt_x"/>
                                          </p:val>
                                        </p:tav>
                                        <p:tav tm="100000">
                                          <p:val>
                                            <p:strVal val="#ppt_x"/>
                                          </p:val>
                                        </p:tav>
                                      </p:tavLst>
                                    </p:anim>
                                    <p:anim calcmode="lin" valueType="num">
                                      <p:cBhvr additive="base">
                                        <p:cTn id="60" dur="500" fill="hold"/>
                                        <p:tgtEl>
                                          <p:spTgt spid="2356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2" grpId="0"/>
      <p:bldP spid="15" grpId="0" animBg="1"/>
      <p:bldP spid="23564" grpId="0"/>
      <p:bldP spid="17" grpId="0" animBg="1"/>
      <p:bldP spid="23566" grpId="0"/>
      <p:bldP spid="19" grpId="0" animBg="1"/>
      <p:bldP spid="23568" grpId="0"/>
      <p:bldP spid="21" grpId="0" animBg="1"/>
      <p:bldP spid="2357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2">
            <a:extLst>
              <a:ext uri="{FF2B5EF4-FFF2-40B4-BE49-F238E27FC236}">
                <a16:creationId xmlns:a16="http://schemas.microsoft.com/office/drawing/2014/main" id="{CDE00BE7-FD11-9473-8821-E4FF59B3A536}"/>
              </a:ext>
            </a:extLst>
          </p:cNvPr>
          <p:cNvSpPr>
            <a:spLocks noGrp="1"/>
          </p:cNvSpPr>
          <p:nvPr>
            <p:ph type="title"/>
          </p:nvPr>
        </p:nvSpPr>
        <p:spPr>
          <a:xfrm>
            <a:off x="856317" y="846299"/>
            <a:ext cx="10742890" cy="1007145"/>
          </a:xfrm>
        </p:spPr>
        <p:txBody>
          <a:bodyPr/>
          <a:lstStyle/>
          <a:p>
            <a:r>
              <a:rPr lang="en-US" altLang="en-US">
                <a:latin typeface="Times" panose="02020603050405020304" pitchFamily="18" charset="0"/>
                <a:cs typeface="Times" panose="02020603050405020304" pitchFamily="18" charset="0"/>
              </a:rPr>
              <a:t>Impact of Constant-Voltage Scaling</a:t>
            </a:r>
          </a:p>
        </p:txBody>
      </p:sp>
      <p:sp>
        <p:nvSpPr>
          <p:cNvPr id="4" name="Date Placeholder 3">
            <a:extLst>
              <a:ext uri="{FF2B5EF4-FFF2-40B4-BE49-F238E27FC236}">
                <a16:creationId xmlns:a16="http://schemas.microsoft.com/office/drawing/2014/main" id="{8EDAE7D0-586C-7C83-11BC-83695442B392}"/>
              </a:ext>
            </a:extLst>
          </p:cNvPr>
          <p:cNvSpPr>
            <a:spLocks noGrp="1"/>
          </p:cNvSpPr>
          <p:nvPr>
            <p:ph type="dt" sz="quarter" idx="10"/>
          </p:nvPr>
        </p:nvSpPr>
        <p:spPr/>
        <p:txBody>
          <a:bodyPr/>
          <a:lstStyle/>
          <a:p>
            <a:pPr>
              <a:defRPr/>
            </a:pPr>
            <a:fld id="{4FAD1CD0-7C88-4F78-8B47-3BCF86BD85EC}" type="datetime1">
              <a:rPr lang="en-IN" smtClean="0"/>
              <a:pPr>
                <a:defRPr/>
              </a:pPr>
              <a:t>11-01-2024</a:t>
            </a:fld>
            <a:endParaRPr lang="en-US" dirty="0"/>
          </a:p>
        </p:txBody>
      </p:sp>
      <p:sp>
        <p:nvSpPr>
          <p:cNvPr id="20484" name="Footer Placeholder 4">
            <a:extLst>
              <a:ext uri="{FF2B5EF4-FFF2-40B4-BE49-F238E27FC236}">
                <a16:creationId xmlns:a16="http://schemas.microsoft.com/office/drawing/2014/main" id="{FBF724C9-6751-00A2-F8E2-572E7399912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DCB64E54-B44B-E999-6D4E-5352B4CAD68F}"/>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1927C24D-E0CA-4AEE-B723-EE31D9F2DC89}" type="slidenum">
              <a:rPr lang="en-US" altLang="en-US">
                <a:solidFill>
                  <a:schemeClr val="bg1"/>
                </a:solidFill>
              </a:rPr>
              <a:pPr/>
              <a:t>220</a:t>
            </a:fld>
            <a:endParaRPr lang="en-US" altLang="en-US">
              <a:solidFill>
                <a:schemeClr val="bg1"/>
              </a:solidFill>
            </a:endParaRPr>
          </a:p>
        </p:txBody>
      </p:sp>
      <p:sp>
        <p:nvSpPr>
          <p:cNvPr id="20486" name="Rectangle 1">
            <a:extLst>
              <a:ext uri="{FF2B5EF4-FFF2-40B4-BE49-F238E27FC236}">
                <a16:creationId xmlns:a16="http://schemas.microsoft.com/office/drawing/2014/main" id="{E4522FA6-0DF5-85C3-7D7F-56C54800F5BB}"/>
              </a:ext>
            </a:extLst>
          </p:cNvPr>
          <p:cNvSpPr>
            <a:spLocks noChangeArrowheads="1"/>
          </p:cNvSpPr>
          <p:nvPr/>
        </p:nvSpPr>
        <p:spPr bwMode="auto">
          <a:xfrm>
            <a:off x="575744" y="1853443"/>
            <a:ext cx="6324936"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b="1">
                <a:latin typeface="Times New Roman" panose="02020603050405020304" pitchFamily="18" charset="0"/>
                <a:cs typeface="Calibri" panose="020F0502020204030204" pitchFamily="34" charset="0"/>
              </a:rPr>
              <a:t>(d) </a:t>
            </a:r>
            <a:r>
              <a:rPr lang="en-US" altLang="en-US" sz="2452" b="1" i="1">
                <a:latin typeface="Times New Roman" panose="02020603050405020304" pitchFamily="18" charset="0"/>
                <a:cs typeface="Calibri" panose="020F0502020204030204" pitchFamily="34" charset="0"/>
              </a:rPr>
              <a:t>Scaling of Saturation mode drain current:</a:t>
            </a:r>
            <a:r>
              <a:rPr lang="en-US" altLang="en-US" sz="2452">
                <a:latin typeface="Times New Roman" panose="02020603050405020304" pitchFamily="18" charset="0"/>
                <a:cs typeface="Calibri" panose="020F0502020204030204" pitchFamily="34" charset="0"/>
              </a:rPr>
              <a:t> </a:t>
            </a:r>
            <a:endParaRPr lang="en-US" altLang="en-US" sz="2452"/>
          </a:p>
        </p:txBody>
      </p:sp>
      <p:sp>
        <p:nvSpPr>
          <p:cNvPr id="16" name="Rectangle 15">
            <a:extLst>
              <a:ext uri="{FF2B5EF4-FFF2-40B4-BE49-F238E27FC236}">
                <a16:creationId xmlns:a16="http://schemas.microsoft.com/office/drawing/2014/main" id="{64248E1C-1CC5-243D-DA23-9749A75F2485}"/>
              </a:ext>
            </a:extLst>
          </p:cNvPr>
          <p:cNvSpPr>
            <a:spLocks noRot="1" noChangeAspect="1" noMove="1" noResize="1" noEditPoints="1" noAdjustHandles="1" noChangeArrowheads="1" noChangeShapeType="1" noTextEdit="1"/>
          </p:cNvSpPr>
          <p:nvPr/>
        </p:nvSpPr>
        <p:spPr>
          <a:xfrm>
            <a:off x="2502256" y="2580532"/>
            <a:ext cx="7952434" cy="680542"/>
          </a:xfrm>
          <a:prstGeom prst="rect">
            <a:avLst/>
          </a:prstGeom>
          <a:blipFill rotWithShape="0">
            <a:blip r:embed="rId2"/>
            <a:stretch>
              <a:fillRect b="-9174"/>
            </a:stretch>
          </a:blipFill>
        </p:spPr>
        <p:txBody>
          <a:bodyPr/>
          <a:lstStyle/>
          <a:p>
            <a:r>
              <a:rPr lang="en-US" sz="1839">
                <a:noFill/>
              </a:rPr>
              <a:t> </a:t>
            </a:r>
          </a:p>
        </p:txBody>
      </p:sp>
      <p:sp>
        <p:nvSpPr>
          <p:cNvPr id="20488" name="Rectangle 16">
            <a:extLst>
              <a:ext uri="{FF2B5EF4-FFF2-40B4-BE49-F238E27FC236}">
                <a16:creationId xmlns:a16="http://schemas.microsoft.com/office/drawing/2014/main" id="{2BFA9D65-CA19-BBA6-DB73-B28DD07043C7}"/>
              </a:ext>
            </a:extLst>
          </p:cNvPr>
          <p:cNvSpPr>
            <a:spLocks noChangeArrowheads="1"/>
          </p:cNvSpPr>
          <p:nvPr/>
        </p:nvSpPr>
        <p:spPr bwMode="auto">
          <a:xfrm>
            <a:off x="1096346" y="3118458"/>
            <a:ext cx="9020525" cy="75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ct val="200000"/>
              </a:lnSpc>
              <a:spcAft>
                <a:spcPts val="817"/>
              </a:spcAft>
            </a:pPr>
            <a:r>
              <a:rPr lang="en-US" altLang="en-US" sz="2452">
                <a:latin typeface="Times New Roman" panose="02020603050405020304" pitchFamily="18" charset="0"/>
                <a:ea typeface="Calibri" panose="020F0502020204030204" pitchFamily="34" charset="0"/>
                <a:cs typeface="Times New Roman" panose="02020603050405020304" pitchFamily="18" charset="0"/>
              </a:rPr>
              <a:t>Here, the saturation mode drain current is increased by a factor of </a:t>
            </a:r>
            <a:r>
              <a:rPr lang="en-US" altLang="en-US" sz="2452" i="1">
                <a:latin typeface="Times New Roman" panose="02020603050405020304" pitchFamily="18" charset="0"/>
                <a:ea typeface="Calibri" panose="020F0502020204030204" pitchFamily="34" charset="0"/>
                <a:cs typeface="Times New Roman" panose="02020603050405020304" pitchFamily="18" charset="0"/>
              </a:rPr>
              <a:t>S</a:t>
            </a:r>
            <a:r>
              <a:rPr lang="en-US" altLang="en-US" sz="2452">
                <a:latin typeface="Times New Roman" panose="02020603050405020304" pitchFamily="18" charset="0"/>
                <a:ea typeface="Calibri" panose="020F0502020204030204" pitchFamily="34" charset="0"/>
                <a:cs typeface="Times New Roman" panose="02020603050405020304" pitchFamily="18" charset="0"/>
              </a:rPr>
              <a:t>.</a:t>
            </a:r>
            <a:endParaRPr lang="en-US" altLang="en-US" sz="2452">
              <a:ea typeface="Calibri" panose="020F0502020204030204" pitchFamily="34" charset="0"/>
              <a:cs typeface="Times New Roman" panose="02020603050405020304" pitchFamily="18" charset="0"/>
            </a:endParaRPr>
          </a:p>
        </p:txBody>
      </p:sp>
      <p:sp>
        <p:nvSpPr>
          <p:cNvPr id="20489" name="Rectangle 17">
            <a:extLst>
              <a:ext uri="{FF2B5EF4-FFF2-40B4-BE49-F238E27FC236}">
                <a16:creationId xmlns:a16="http://schemas.microsoft.com/office/drawing/2014/main" id="{338E0241-93EB-C631-7F9A-BD52A6CB07D4}"/>
              </a:ext>
            </a:extLst>
          </p:cNvPr>
          <p:cNvSpPr>
            <a:spLocks noChangeArrowheads="1"/>
          </p:cNvSpPr>
          <p:nvPr/>
        </p:nvSpPr>
        <p:spPr bwMode="auto">
          <a:xfrm>
            <a:off x="690892" y="3945582"/>
            <a:ext cx="7009475"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b="1">
                <a:latin typeface="Times New Roman" panose="02020603050405020304" pitchFamily="18" charset="0"/>
                <a:cs typeface="Calibri" panose="020F0502020204030204" pitchFamily="34" charset="0"/>
              </a:rPr>
              <a:t>(e)</a:t>
            </a:r>
            <a:r>
              <a:rPr lang="en-US" altLang="en-US" sz="2452" b="1" i="1">
                <a:latin typeface="Times New Roman" panose="02020603050405020304" pitchFamily="18" charset="0"/>
                <a:cs typeface="Calibri" panose="020F0502020204030204" pitchFamily="34" charset="0"/>
              </a:rPr>
              <a:t> Scaling of power dissipation and power density:</a:t>
            </a:r>
            <a:r>
              <a:rPr lang="en-US" altLang="en-US" sz="2452">
                <a:latin typeface="Times New Roman" panose="02020603050405020304" pitchFamily="18" charset="0"/>
                <a:cs typeface="Calibri" panose="020F0502020204030204" pitchFamily="34" charset="0"/>
              </a:rPr>
              <a:t> </a:t>
            </a:r>
            <a:endParaRPr lang="en-US" altLang="en-US" sz="2452"/>
          </a:p>
        </p:txBody>
      </p:sp>
      <p:sp>
        <p:nvSpPr>
          <p:cNvPr id="19" name="Rectangle 18">
            <a:extLst>
              <a:ext uri="{FF2B5EF4-FFF2-40B4-BE49-F238E27FC236}">
                <a16:creationId xmlns:a16="http://schemas.microsoft.com/office/drawing/2014/main" id="{2608427A-DAEB-038C-720B-FC375983DD73}"/>
              </a:ext>
            </a:extLst>
          </p:cNvPr>
          <p:cNvSpPr>
            <a:spLocks noRot="1" noChangeAspect="1" noMove="1" noResize="1" noEditPoints="1" noAdjustHandles="1" noChangeArrowheads="1" noChangeShapeType="1" noTextEdit="1"/>
          </p:cNvSpPr>
          <p:nvPr/>
        </p:nvSpPr>
        <p:spPr>
          <a:xfrm>
            <a:off x="1318419" y="4720955"/>
            <a:ext cx="4288354" cy="471644"/>
          </a:xfrm>
          <a:prstGeom prst="rect">
            <a:avLst/>
          </a:prstGeom>
          <a:blipFill rotWithShape="0">
            <a:blip r:embed="rId3"/>
            <a:stretch>
              <a:fillRect b="-2667"/>
            </a:stretch>
          </a:blipFill>
        </p:spPr>
        <p:txBody>
          <a:bodyPr/>
          <a:lstStyle/>
          <a:p>
            <a:r>
              <a:rPr lang="en-US" sz="1839">
                <a:noFill/>
              </a:rPr>
              <a:t> </a:t>
            </a:r>
          </a:p>
        </p:txBody>
      </p:sp>
      <p:sp>
        <p:nvSpPr>
          <p:cNvPr id="20" name="Rectangle 19">
            <a:extLst>
              <a:ext uri="{FF2B5EF4-FFF2-40B4-BE49-F238E27FC236}">
                <a16:creationId xmlns:a16="http://schemas.microsoft.com/office/drawing/2014/main" id="{4E67BD5F-6084-1BE5-DFA3-73F7DFF8CBCB}"/>
              </a:ext>
            </a:extLst>
          </p:cNvPr>
          <p:cNvSpPr>
            <a:spLocks noRot="1" noChangeAspect="1" noMove="1" noResize="1" noEditPoints="1" noAdjustHandles="1" noChangeArrowheads="1" noChangeShapeType="1" noTextEdit="1"/>
          </p:cNvSpPr>
          <p:nvPr/>
        </p:nvSpPr>
        <p:spPr>
          <a:xfrm>
            <a:off x="6783450" y="4488909"/>
            <a:ext cx="4085023" cy="887476"/>
          </a:xfrm>
          <a:prstGeom prst="rect">
            <a:avLst/>
          </a:prstGeom>
          <a:blipFill rotWithShape="0">
            <a:blip r:embed="rId4"/>
            <a:stretch>
              <a:fillRect/>
            </a:stretch>
          </a:blipFill>
        </p:spPr>
        <p:txBody>
          <a:bodyPr/>
          <a:lstStyle/>
          <a:p>
            <a:r>
              <a:rPr lang="en-US" sz="1839">
                <a:noFill/>
              </a:rPr>
              <a:t> </a:t>
            </a:r>
          </a:p>
        </p:txBody>
      </p:sp>
      <p:sp>
        <p:nvSpPr>
          <p:cNvPr id="20492" name="TextBox 20">
            <a:extLst>
              <a:ext uri="{FF2B5EF4-FFF2-40B4-BE49-F238E27FC236}">
                <a16:creationId xmlns:a16="http://schemas.microsoft.com/office/drawing/2014/main" id="{CDE8289D-E135-3AA9-D886-0180DDFE43FC}"/>
              </a:ext>
            </a:extLst>
          </p:cNvPr>
          <p:cNvSpPr txBox="1">
            <a:spLocks noChangeArrowheads="1"/>
          </p:cNvSpPr>
          <p:nvPr/>
        </p:nvSpPr>
        <p:spPr bwMode="auto">
          <a:xfrm>
            <a:off x="5781764" y="4743515"/>
            <a:ext cx="537478"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a:latin typeface="Times" panose="02020603050405020304" pitchFamily="18" charset="0"/>
                <a:cs typeface="Times" panose="02020603050405020304" pitchFamily="18" charset="0"/>
              </a:rPr>
              <a:t>and</a:t>
            </a:r>
          </a:p>
        </p:txBody>
      </p:sp>
      <p:sp>
        <p:nvSpPr>
          <p:cNvPr id="20493" name="Rectangle 21">
            <a:extLst>
              <a:ext uri="{FF2B5EF4-FFF2-40B4-BE49-F238E27FC236}">
                <a16:creationId xmlns:a16="http://schemas.microsoft.com/office/drawing/2014/main" id="{2F94C19B-B869-DEA4-590E-C95CFABC6388}"/>
              </a:ext>
            </a:extLst>
          </p:cNvPr>
          <p:cNvSpPr>
            <a:spLocks noChangeArrowheads="1"/>
          </p:cNvSpPr>
          <p:nvPr/>
        </p:nvSpPr>
        <p:spPr bwMode="auto">
          <a:xfrm>
            <a:off x="1096345" y="5572262"/>
            <a:ext cx="10763974"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spcAft>
                <a:spcPts val="817"/>
              </a:spcAft>
            </a:pPr>
            <a:r>
              <a:rPr lang="en-US" altLang="en-US" sz="2452">
                <a:latin typeface="Times New Roman" panose="02020603050405020304" pitchFamily="18" charset="0"/>
                <a:ea typeface="Calibri" panose="020F0502020204030204" pitchFamily="34" charset="0"/>
                <a:cs typeface="Times New Roman" panose="02020603050405020304" pitchFamily="18" charset="0"/>
              </a:rPr>
              <a:t>Here, the power dissipation and power density are increased by a factor of </a:t>
            </a:r>
            <a:r>
              <a:rPr lang="en-US" altLang="en-US" sz="2452" i="1">
                <a:latin typeface="Times New Roman" panose="02020603050405020304" pitchFamily="18" charset="0"/>
                <a:ea typeface="Calibri" panose="020F0502020204030204" pitchFamily="34" charset="0"/>
                <a:cs typeface="Times New Roman" panose="02020603050405020304" pitchFamily="18" charset="0"/>
              </a:rPr>
              <a:t>S and S</a:t>
            </a:r>
            <a:r>
              <a:rPr lang="en-US" altLang="en-US" sz="2452" i="1" baseline="30000">
                <a:latin typeface="Times New Roman" panose="02020603050405020304" pitchFamily="18" charset="0"/>
                <a:ea typeface="Calibri" panose="020F0502020204030204" pitchFamily="34" charset="0"/>
                <a:cs typeface="Times New Roman" panose="02020603050405020304" pitchFamily="18" charset="0"/>
              </a:rPr>
              <a:t>3</a:t>
            </a:r>
            <a:r>
              <a:rPr lang="en-US" altLang="en-US" sz="2452">
                <a:latin typeface="Times New Roman" panose="02020603050405020304" pitchFamily="18" charset="0"/>
                <a:ea typeface="Calibri" panose="020F0502020204030204" pitchFamily="34" charset="0"/>
                <a:cs typeface="Times New Roman" panose="02020603050405020304" pitchFamily="18" charset="0"/>
              </a:rPr>
              <a:t>, respectively.</a:t>
            </a:r>
            <a:endParaRPr lang="en-US" altLang="en-US" sz="2452">
              <a:ea typeface="Calibri" panose="020F0502020204030204" pitchFamily="34" charset="0"/>
              <a:cs typeface="Times New Roman" panose="02020603050405020304" pitchFamily="18" charset="0"/>
            </a:endParaRPr>
          </a:p>
        </p:txBody>
      </p:sp>
      <p:sp>
        <p:nvSpPr>
          <p:cNvPr id="20494" name="TextBox 22">
            <a:extLst>
              <a:ext uri="{FF2B5EF4-FFF2-40B4-BE49-F238E27FC236}">
                <a16:creationId xmlns:a16="http://schemas.microsoft.com/office/drawing/2014/main" id="{7F320C87-5C89-3ECB-0B3A-FF174E7659A8}"/>
              </a:ext>
            </a:extLst>
          </p:cNvPr>
          <p:cNvSpPr txBox="1">
            <a:spLocks noChangeArrowheads="1"/>
          </p:cNvSpPr>
          <p:nvPr/>
        </p:nvSpPr>
        <p:spPr bwMode="auto">
          <a:xfrm>
            <a:off x="11526226" y="2646511"/>
            <a:ext cx="72253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(10)</a:t>
            </a:r>
          </a:p>
        </p:txBody>
      </p:sp>
      <p:sp>
        <p:nvSpPr>
          <p:cNvPr id="20495" name="TextBox 23">
            <a:extLst>
              <a:ext uri="{FF2B5EF4-FFF2-40B4-BE49-F238E27FC236}">
                <a16:creationId xmlns:a16="http://schemas.microsoft.com/office/drawing/2014/main" id="{DF2CE7CF-392C-8368-036E-D67C367CA3BC}"/>
              </a:ext>
            </a:extLst>
          </p:cNvPr>
          <p:cNvSpPr txBox="1">
            <a:spLocks noChangeArrowheads="1"/>
          </p:cNvSpPr>
          <p:nvPr/>
        </p:nvSpPr>
        <p:spPr bwMode="auto">
          <a:xfrm>
            <a:off x="11604073" y="4484024"/>
            <a:ext cx="710610"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52">
                <a:latin typeface="Times" panose="02020603050405020304" pitchFamily="18" charset="0"/>
                <a:cs typeface="Times" panose="02020603050405020304" pitchFamily="18" charset="0"/>
              </a:rPr>
              <a:t>(11)</a:t>
            </a: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5"/>
          <p:cNvSpPr txBox="1">
            <a:spLocks noChangeArrowheads="1"/>
          </p:cNvSpPr>
          <p:nvPr/>
        </p:nvSpPr>
        <p:spPr bwMode="auto">
          <a:xfrm>
            <a:off x="95686" y="1865624"/>
            <a:ext cx="12455525" cy="4829760"/>
          </a:xfrm>
          <a:prstGeom prst="rect">
            <a:avLst/>
          </a:prstGeom>
          <a:solidFill>
            <a:srgbClr val="0C257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42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269875" indent="-134938" defTabSz="68421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421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42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42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42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460"/>
              </a:spcBef>
              <a:spcAft>
                <a:spcPts val="460"/>
              </a:spcAft>
              <a:buClr>
                <a:srgbClr val="0C2577"/>
              </a:buClr>
              <a:buNone/>
            </a:pPr>
            <a:r>
              <a:rPr lang="en-US" altLang="en-US" sz="102">
                <a:solidFill>
                  <a:srgbClr val="0C2577"/>
                </a:solidFill>
                <a:latin typeface="Georgia" panose="02040502050405020303" pitchFamily="18" charset="0"/>
              </a:rPr>
              <a:t>..</a:t>
            </a:r>
          </a:p>
        </p:txBody>
      </p:sp>
      <p:sp>
        <p:nvSpPr>
          <p:cNvPr id="27651" name="Title 4"/>
          <p:cNvSpPr>
            <a:spLocks noGrp="1" noChangeArrowheads="1"/>
          </p:cNvSpPr>
          <p:nvPr>
            <p:ph type="title"/>
          </p:nvPr>
        </p:nvSpPr>
        <p:spPr>
          <a:xfrm>
            <a:off x="856318" y="3603397"/>
            <a:ext cx="10742890" cy="1354214"/>
          </a:xfrm>
        </p:spPr>
        <p:txBody>
          <a:bodyPr/>
          <a:lstStyle/>
          <a:p>
            <a:pPr algn="ctr" eaLnBrk="1" hangingPunct="1"/>
            <a:r>
              <a:rPr lang="en-US" altLang="en-US" b="1" dirty="0">
                <a:solidFill>
                  <a:schemeClr val="bg1"/>
                </a:solidFill>
                <a:latin typeface="Georgia" panose="02040502050405020303" pitchFamily="18" charset="0"/>
              </a:rPr>
              <a:t>Thank you</a:t>
            </a:r>
          </a:p>
        </p:txBody>
      </p:sp>
      <p:sp>
        <p:nvSpPr>
          <p:cNvPr id="27654" name="Date Placeholder 7"/>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98FAAB76-3F6E-423F-8A1A-EC552360DD32}"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27655" name="Slide Number Placeholder 8"/>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D16F9E0A-35B1-4353-A0BD-2E9B2405B456}" type="slidenum">
              <a:rPr lang="en-US" altLang="en-US" sz="1226">
                <a:solidFill>
                  <a:schemeClr val="bg1"/>
                </a:solidFill>
              </a:rPr>
              <a:pPr fontAlgn="base">
                <a:lnSpc>
                  <a:spcPct val="100000"/>
                </a:lnSpc>
                <a:spcBef>
                  <a:spcPct val="0"/>
                </a:spcBef>
                <a:spcAft>
                  <a:spcPct val="0"/>
                </a:spcAft>
                <a:buFontTx/>
                <a:buNone/>
              </a:pPr>
              <a:t>221</a:t>
            </a:fld>
            <a:endParaRPr lang="en-US" altLang="en-US" sz="1226">
              <a:solidFill>
                <a:schemeClr val="bg1"/>
              </a:solidFill>
            </a:endParaRPr>
          </a:p>
        </p:txBody>
      </p:sp>
      <p:sp>
        <p:nvSpPr>
          <p:cNvPr id="27656" name="Footer Placeholder 12"/>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Tree>
    <p:extLst>
      <p:ext uri="{BB962C8B-B14F-4D97-AF65-F5344CB8AC3E}">
        <p14:creationId xmlns:p14="http://schemas.microsoft.com/office/powerpoint/2010/main" val="15267292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1000" fill="hold"/>
                                        <p:tgtEl>
                                          <p:spTgt spid="4">
                                            <p:bg/>
                                          </p:spTgt>
                                        </p:tgtEl>
                                        <p:attrNameLst>
                                          <p:attrName>ppt_x</p:attrName>
                                        </p:attrNameLst>
                                      </p:cBhvr>
                                      <p:tavLst>
                                        <p:tav tm="0">
                                          <p:val>
                                            <p:strVal val="#ppt_x"/>
                                          </p:val>
                                        </p:tav>
                                        <p:tav tm="100000">
                                          <p:val>
                                            <p:strVal val="#ppt_x"/>
                                          </p:val>
                                        </p:tav>
                                      </p:tavLst>
                                    </p:anim>
                                    <p:anim calcmode="lin" valueType="num">
                                      <p:cBhvr additive="base">
                                        <p:cTn id="8" dur="1000" fill="hold"/>
                                        <p:tgtEl>
                                          <p:spTgt spid="4">
                                            <p:bg/>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1" decel="10000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23</a:t>
            </a:fld>
            <a:endParaRPr lang="en-IN"/>
          </a:p>
        </p:txBody>
      </p:sp>
      <p:sp>
        <p:nvSpPr>
          <p:cNvPr id="6" name="Rectangle 5"/>
          <p:cNvSpPr/>
          <p:nvPr/>
        </p:nvSpPr>
        <p:spPr>
          <a:xfrm>
            <a:off x="687515" y="1181431"/>
            <a:ext cx="3108543" cy="3693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b="1" dirty="0">
                <a:solidFill>
                  <a:srgbClr val="FFFF00"/>
                </a:solidFill>
                <a:latin typeface="AkzidenzGroteskBE-Bold"/>
              </a:rPr>
              <a:t>1. Channel Charge Density</a:t>
            </a:r>
            <a:endParaRPr lang="en-US" dirty="0">
              <a:solidFill>
                <a:srgbClr val="FFFF00"/>
              </a:solidFill>
            </a:endParaRPr>
          </a:p>
        </p:txBody>
      </p:sp>
      <p:pic>
        <p:nvPicPr>
          <p:cNvPr id="7" name="Picture 6"/>
          <p:cNvPicPr>
            <a:picLocks noChangeAspect="1"/>
          </p:cNvPicPr>
          <p:nvPr/>
        </p:nvPicPr>
        <p:blipFill>
          <a:blip r:embed="rId2"/>
          <a:stretch>
            <a:fillRect/>
          </a:stretch>
        </p:blipFill>
        <p:spPr>
          <a:xfrm>
            <a:off x="6259381" y="1153212"/>
            <a:ext cx="5929195" cy="1621520"/>
          </a:xfrm>
          <a:prstGeom prst="rect">
            <a:avLst/>
          </a:prstGeom>
          <a:ln>
            <a:solidFill>
              <a:schemeClr val="accent1"/>
            </a:solidFill>
          </a:ln>
        </p:spPr>
      </p:pic>
      <p:sp>
        <p:nvSpPr>
          <p:cNvPr id="8" name="Rectangle 7"/>
          <p:cNvSpPr/>
          <p:nvPr/>
        </p:nvSpPr>
        <p:spPr>
          <a:xfrm>
            <a:off x="1774965" y="1656583"/>
            <a:ext cx="2064989" cy="461665"/>
          </a:xfrm>
          <a:prstGeom prst="rect">
            <a:avLst/>
          </a:prstGeom>
        </p:spPr>
        <p:txBody>
          <a:bodyPr wrap="none">
            <a:spAutoFit/>
          </a:bodyPr>
          <a:lstStyle/>
          <a:p>
            <a:r>
              <a:rPr lang="en-US" sz="2400" dirty="0">
                <a:latin typeface="Times" panose="02020603050405020304" pitchFamily="18" charset="0"/>
                <a:cs typeface="Times" panose="02020603050405020304" pitchFamily="18" charset="0"/>
              </a:rPr>
              <a:t>From </a:t>
            </a:r>
            <a:r>
              <a:rPr lang="en-US" sz="2400" i="1" dirty="0" err="1">
                <a:latin typeface="Times" panose="02020603050405020304" pitchFamily="18" charset="0"/>
                <a:cs typeface="Times" panose="02020603050405020304" pitchFamily="18" charset="0"/>
              </a:rPr>
              <a:t>Q</a:t>
            </a:r>
            <a:r>
              <a:rPr lang="en-US" sz="2400" i="1" baseline="-25000" dirty="0" err="1">
                <a:latin typeface="Times" panose="02020603050405020304" pitchFamily="18" charset="0"/>
                <a:cs typeface="Times" panose="02020603050405020304" pitchFamily="18" charset="0"/>
              </a:rPr>
              <a:t>ch</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a:t>
            </a:r>
            <a:r>
              <a:rPr lang="en-US" sz="2400" i="1" dirty="0">
                <a:latin typeface="Times" panose="02020603050405020304" pitchFamily="18" charset="0"/>
                <a:cs typeface="Times" panose="02020603050405020304" pitchFamily="18" charset="0"/>
              </a:rPr>
              <a:t>CV</a:t>
            </a:r>
            <a:endParaRPr lang="en-US" sz="2400" dirty="0">
              <a:latin typeface="Times" panose="02020603050405020304" pitchFamily="18" charset="0"/>
              <a:cs typeface="Times" panose="02020603050405020304" pitchFamily="18" charset="0"/>
            </a:endParaRPr>
          </a:p>
        </p:txBody>
      </p:sp>
      <p:sp>
        <p:nvSpPr>
          <p:cNvPr id="9" name="Rectangle 8"/>
          <p:cNvSpPr/>
          <p:nvPr/>
        </p:nvSpPr>
        <p:spPr>
          <a:xfrm>
            <a:off x="272833" y="2188991"/>
            <a:ext cx="5681754" cy="1107996"/>
          </a:xfrm>
          <a:prstGeom prst="rect">
            <a:avLst/>
          </a:prstGeom>
        </p:spPr>
        <p:txBody>
          <a:bodyPr wrap="square">
            <a:spAutoFit/>
          </a:bodyPr>
          <a:lstStyle/>
          <a:p>
            <a:pPr algn="just"/>
            <a:r>
              <a:rPr lang="en-US" sz="2200" i="1" dirty="0">
                <a:latin typeface="Times" panose="02020603050405020304" pitchFamily="18" charset="0"/>
                <a:cs typeface="Times" panose="02020603050405020304" pitchFamily="18" charset="0"/>
              </a:rPr>
              <a:t>C </a:t>
            </a:r>
            <a:r>
              <a:rPr lang="en-US" sz="2200" dirty="0">
                <a:latin typeface="Times" panose="02020603050405020304" pitchFamily="18" charset="0"/>
                <a:cs typeface="Times" panose="02020603050405020304" pitchFamily="18" charset="0"/>
              </a:rPr>
              <a:t>is the gate capacitance per unit length and </a:t>
            </a:r>
            <a:r>
              <a:rPr lang="en-US" sz="2200" i="1" dirty="0">
                <a:latin typeface="Times" panose="02020603050405020304" pitchFamily="18" charset="0"/>
                <a:cs typeface="Times" panose="02020603050405020304" pitchFamily="18" charset="0"/>
              </a:rPr>
              <a:t>V </a:t>
            </a:r>
            <a:r>
              <a:rPr lang="en-US" sz="2200" dirty="0">
                <a:latin typeface="Times" panose="02020603050405020304" pitchFamily="18" charset="0"/>
                <a:cs typeface="Times" panose="02020603050405020304" pitchFamily="18" charset="0"/>
              </a:rPr>
              <a:t>the voltage difference between the gate and the channel, then </a:t>
            </a:r>
            <a:r>
              <a:rPr lang="en-US" sz="2200" i="1" dirty="0" err="1">
                <a:latin typeface="Times" panose="02020603050405020304" pitchFamily="18" charset="0"/>
                <a:cs typeface="Times" panose="02020603050405020304" pitchFamily="18" charset="0"/>
              </a:rPr>
              <a:t>Q</a:t>
            </a:r>
            <a:r>
              <a:rPr lang="en-US" sz="2200" i="1" baseline="-25000" dirty="0" err="1">
                <a:latin typeface="Times" panose="02020603050405020304" pitchFamily="18" charset="0"/>
                <a:cs typeface="Times" panose="02020603050405020304" pitchFamily="18" charset="0"/>
              </a:rPr>
              <a:t>ch</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is the desired charge density.</a:t>
            </a:r>
          </a:p>
        </p:txBody>
      </p:sp>
      <p:sp>
        <p:nvSpPr>
          <p:cNvPr id="10" name="Rectangle 9"/>
          <p:cNvSpPr/>
          <p:nvPr/>
        </p:nvSpPr>
        <p:spPr>
          <a:xfrm>
            <a:off x="2276769" y="3419803"/>
            <a:ext cx="1372492" cy="461665"/>
          </a:xfrm>
          <a:prstGeom prst="rect">
            <a:avLst/>
          </a:prstGeom>
          <a:ln>
            <a:solidFill>
              <a:schemeClr val="accent1"/>
            </a:solidFill>
          </a:ln>
        </p:spPr>
        <p:txBody>
          <a:bodyPr wrap="none">
            <a:spAutoFit/>
          </a:bodyPr>
          <a:lstStyle/>
          <a:p>
            <a:r>
              <a:rPr lang="en-US" sz="2400" i="1" dirty="0">
                <a:latin typeface="Times" panose="02020603050405020304" pitchFamily="18" charset="0"/>
                <a:cs typeface="Times" panose="02020603050405020304" pitchFamily="18" charset="0"/>
              </a:rPr>
              <a:t>C </a:t>
            </a:r>
            <a:r>
              <a:rPr lang="en-US" sz="2400" dirty="0">
                <a:latin typeface="Times" panose="02020603050405020304" pitchFamily="18" charset="0"/>
                <a:cs typeface="Times" panose="02020603050405020304" pitchFamily="18" charset="0"/>
              </a:rPr>
              <a:t>= </a:t>
            </a:r>
            <a:r>
              <a:rPr lang="en-US" sz="2400" i="1" dirty="0" err="1">
                <a:latin typeface="Times" panose="02020603050405020304" pitchFamily="18" charset="0"/>
                <a:cs typeface="Times" panose="02020603050405020304" pitchFamily="18" charset="0"/>
              </a:rPr>
              <a:t>WC</a:t>
            </a:r>
            <a:r>
              <a:rPr lang="en-US" sz="2400" i="1" baseline="-25000" dirty="0" err="1">
                <a:latin typeface="Times" panose="02020603050405020304" pitchFamily="18" charset="0"/>
                <a:cs typeface="Times" panose="02020603050405020304" pitchFamily="18" charset="0"/>
              </a:rPr>
              <a:t>ox</a:t>
            </a:r>
            <a:endParaRPr lang="en-US" sz="2400" baseline="-25000" dirty="0">
              <a:latin typeface="Times" panose="02020603050405020304" pitchFamily="18" charset="0"/>
              <a:cs typeface="Times" panose="02020603050405020304" pitchFamily="18" charset="0"/>
            </a:endParaRPr>
          </a:p>
        </p:txBody>
      </p:sp>
      <p:sp>
        <p:nvSpPr>
          <p:cNvPr id="11" name="Rectangle 10"/>
          <p:cNvSpPr/>
          <p:nvPr/>
        </p:nvSpPr>
        <p:spPr>
          <a:xfrm>
            <a:off x="703291" y="3893861"/>
            <a:ext cx="9737325" cy="430887"/>
          </a:xfrm>
          <a:prstGeom prst="rect">
            <a:avLst/>
          </a:prstGeom>
        </p:spPr>
        <p:txBody>
          <a:bodyPr wrap="square">
            <a:spAutoFit/>
          </a:bodyPr>
          <a:lstStyle/>
          <a:p>
            <a:r>
              <a:rPr lang="en-US" sz="2200" i="1" dirty="0">
                <a:latin typeface="Times" panose="02020603050405020304" pitchFamily="18" charset="0"/>
                <a:cs typeface="Times" panose="02020603050405020304" pitchFamily="18" charset="0"/>
              </a:rPr>
              <a:t>V </a:t>
            </a:r>
            <a:r>
              <a:rPr lang="en-US" sz="2200" dirty="0">
                <a:latin typeface="Times" panose="02020603050405020304" pitchFamily="18" charset="0"/>
                <a:cs typeface="Times" panose="02020603050405020304" pitchFamily="18" charset="0"/>
              </a:rPr>
              <a:t>= </a:t>
            </a:r>
            <a:r>
              <a:rPr lang="en-US" sz="2200" i="1" dirty="0">
                <a:latin typeface="Times" panose="02020603050405020304" pitchFamily="18" charset="0"/>
                <a:cs typeface="Times" panose="02020603050405020304" pitchFamily="18" charset="0"/>
              </a:rPr>
              <a:t>V</a:t>
            </a:r>
            <a:r>
              <a:rPr lang="en-US" sz="2200" i="1" baseline="-25000" dirty="0">
                <a:latin typeface="Times" panose="02020603050405020304" pitchFamily="18" charset="0"/>
                <a:cs typeface="Times" panose="02020603050405020304" pitchFamily="18" charset="0"/>
              </a:rPr>
              <a:t>GS</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 </a:t>
            </a:r>
            <a:r>
              <a:rPr lang="en-US" sz="2200" i="1" dirty="0">
                <a:latin typeface="Times" panose="02020603050405020304" pitchFamily="18" charset="0"/>
                <a:cs typeface="Times" panose="02020603050405020304" pitchFamily="18" charset="0"/>
              </a:rPr>
              <a:t>V</a:t>
            </a:r>
            <a:r>
              <a:rPr lang="en-US" sz="2200" i="1" baseline="-25000" dirty="0">
                <a:latin typeface="Times" panose="02020603050405020304" pitchFamily="18" charset="0"/>
                <a:cs typeface="Times" panose="02020603050405020304" pitchFamily="18" charset="0"/>
              </a:rPr>
              <a:t>TH</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because no mobile charge exists for </a:t>
            </a:r>
            <a:r>
              <a:rPr lang="en-US" sz="2200" i="1" dirty="0">
                <a:latin typeface="Times" panose="02020603050405020304" pitchFamily="18" charset="0"/>
                <a:cs typeface="Times" panose="02020603050405020304" pitchFamily="18" charset="0"/>
              </a:rPr>
              <a:t>V</a:t>
            </a:r>
            <a:r>
              <a:rPr lang="en-US" sz="2200" i="1" baseline="-25000" dirty="0">
                <a:latin typeface="Times" panose="02020603050405020304" pitchFamily="18" charset="0"/>
                <a:cs typeface="Times" panose="02020603050405020304" pitchFamily="18" charset="0"/>
              </a:rPr>
              <a:t>GS</a:t>
            </a:r>
            <a:r>
              <a:rPr lang="en-US" sz="2200" i="1" dirty="0">
                <a:latin typeface="Times" panose="02020603050405020304" pitchFamily="18" charset="0"/>
                <a:cs typeface="Times" panose="02020603050405020304" pitchFamily="18" charset="0"/>
              </a:rPr>
              <a:t> &lt; V</a:t>
            </a:r>
            <a:r>
              <a:rPr lang="en-US" sz="2200" i="1" baseline="-25000" dirty="0">
                <a:latin typeface="Times" panose="02020603050405020304" pitchFamily="18" charset="0"/>
                <a:cs typeface="Times" panose="02020603050405020304" pitchFamily="18" charset="0"/>
              </a:rPr>
              <a:t>TH</a:t>
            </a:r>
            <a:r>
              <a:rPr lang="en-US" sz="2200" dirty="0">
                <a:latin typeface="Times" panose="02020603050405020304" pitchFamily="18" charset="0"/>
                <a:cs typeface="Times" panose="02020603050405020304" pitchFamily="18" charset="0"/>
              </a:rPr>
              <a:t>.</a:t>
            </a:r>
          </a:p>
        </p:txBody>
      </p:sp>
      <p:sp>
        <p:nvSpPr>
          <p:cNvPr id="12" name="Rectangle 11"/>
          <p:cNvSpPr/>
          <p:nvPr/>
        </p:nvSpPr>
        <p:spPr>
          <a:xfrm>
            <a:off x="2236778" y="4466233"/>
            <a:ext cx="3175869" cy="461665"/>
          </a:xfrm>
          <a:prstGeom prst="rect">
            <a:avLst/>
          </a:prstGeom>
          <a:ln>
            <a:solidFill>
              <a:schemeClr val="accent1"/>
            </a:solidFill>
          </a:ln>
        </p:spPr>
        <p:txBody>
          <a:bodyPr wrap="none">
            <a:spAutoFit/>
          </a:bodyPr>
          <a:lstStyle/>
          <a:p>
            <a:r>
              <a:rPr lang="en-US" sz="2400" i="1" dirty="0" err="1">
                <a:latin typeface="Times" panose="02020603050405020304" pitchFamily="18" charset="0"/>
                <a:cs typeface="Times" panose="02020603050405020304" pitchFamily="18" charset="0"/>
              </a:rPr>
              <a:t>Q</a:t>
            </a:r>
            <a:r>
              <a:rPr lang="en-US" sz="2400" i="1" baseline="-25000" dirty="0" err="1">
                <a:latin typeface="Times" panose="02020603050405020304" pitchFamily="18" charset="0"/>
                <a:cs typeface="Times" panose="02020603050405020304" pitchFamily="18" charset="0"/>
              </a:rPr>
              <a:t>ch</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a:t>
            </a:r>
            <a:r>
              <a:rPr lang="en-US" sz="2400" i="1" dirty="0" err="1">
                <a:latin typeface="Times" panose="02020603050405020304" pitchFamily="18" charset="0"/>
                <a:cs typeface="Times" panose="02020603050405020304" pitchFamily="18" charset="0"/>
              </a:rPr>
              <a:t>WCox</a:t>
            </a:r>
            <a:r>
              <a:rPr lang="en-US" sz="2400" dirty="0">
                <a:latin typeface="Times" panose="02020603050405020304" pitchFamily="18" charset="0"/>
                <a:cs typeface="Times" panose="02020603050405020304" pitchFamily="18" charset="0"/>
              </a:rPr>
              <a:t>(</a:t>
            </a:r>
            <a:r>
              <a:rPr lang="en-US" sz="2400" i="1" dirty="0">
                <a:latin typeface="Times" panose="02020603050405020304" pitchFamily="18" charset="0"/>
                <a:cs typeface="Times" panose="02020603050405020304" pitchFamily="18" charset="0"/>
              </a:rPr>
              <a:t>V</a:t>
            </a:r>
            <a:r>
              <a:rPr lang="en-US" sz="2400" i="1" baseline="-25000" dirty="0">
                <a:latin typeface="Times" panose="02020603050405020304" pitchFamily="18" charset="0"/>
                <a:cs typeface="Times" panose="02020603050405020304" pitchFamily="18" charset="0"/>
              </a:rPr>
              <a:t>GS</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a:t>
            </a:r>
            <a:r>
              <a:rPr lang="en-US" sz="2400" i="1" dirty="0">
                <a:latin typeface="Times" panose="02020603050405020304" pitchFamily="18" charset="0"/>
                <a:cs typeface="Times" panose="02020603050405020304" pitchFamily="18" charset="0"/>
              </a:rPr>
              <a:t>V</a:t>
            </a:r>
            <a:r>
              <a:rPr lang="en-US" sz="2400" i="1" baseline="-25000" dirty="0">
                <a:latin typeface="Times" panose="02020603050405020304" pitchFamily="18" charset="0"/>
                <a:cs typeface="Times" panose="02020603050405020304" pitchFamily="18" charset="0"/>
              </a:rPr>
              <a:t>TH</a:t>
            </a:r>
            <a:r>
              <a:rPr lang="en-US" sz="2400" dirty="0">
                <a:latin typeface="Times" panose="02020603050405020304" pitchFamily="18" charset="0"/>
                <a:cs typeface="Times" panose="02020603050405020304" pitchFamily="18" charset="0"/>
              </a:rPr>
              <a:t>)</a:t>
            </a:r>
            <a:r>
              <a:rPr lang="en-US" sz="2400" i="1" dirty="0">
                <a:latin typeface="Times" panose="02020603050405020304" pitchFamily="18" charset="0"/>
                <a:cs typeface="Times" panose="02020603050405020304" pitchFamily="18" charset="0"/>
              </a:rPr>
              <a:t>.</a:t>
            </a:r>
            <a:endParaRPr lang="en-US" sz="2400" dirty="0">
              <a:latin typeface="Times" panose="02020603050405020304" pitchFamily="18" charset="0"/>
              <a:cs typeface="Times" panose="02020603050405020304" pitchFamily="18" charset="0"/>
            </a:endParaRPr>
          </a:p>
        </p:txBody>
      </p:sp>
      <p:sp>
        <p:nvSpPr>
          <p:cNvPr id="13" name="Rectangle 12"/>
          <p:cNvSpPr/>
          <p:nvPr/>
        </p:nvSpPr>
        <p:spPr>
          <a:xfrm>
            <a:off x="6670517" y="4558566"/>
            <a:ext cx="4130105" cy="430887"/>
          </a:xfrm>
          <a:prstGeom prst="rect">
            <a:avLst/>
          </a:prstGeom>
        </p:spPr>
        <p:txBody>
          <a:bodyPr wrap="none">
            <a:spAutoFit/>
          </a:bodyPr>
          <a:lstStyle/>
          <a:p>
            <a:r>
              <a:rPr lang="en-US" sz="2200" i="1" dirty="0" err="1">
                <a:latin typeface="Times" panose="02020603050405020304" pitchFamily="18" charset="0"/>
                <a:cs typeface="Times" panose="02020603050405020304" pitchFamily="18" charset="0"/>
              </a:rPr>
              <a:t>Q</a:t>
            </a:r>
            <a:r>
              <a:rPr lang="en-US" sz="2200" i="1" baseline="-25000" dirty="0" err="1">
                <a:latin typeface="Times" panose="02020603050405020304" pitchFamily="18" charset="0"/>
                <a:cs typeface="Times" panose="02020603050405020304" pitchFamily="18" charset="0"/>
              </a:rPr>
              <a:t>ch</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is expressed in coulomb/meter.</a:t>
            </a:r>
          </a:p>
        </p:txBody>
      </p:sp>
      <p:sp>
        <p:nvSpPr>
          <p:cNvPr id="14" name="Rectangle 13"/>
          <p:cNvSpPr/>
          <p:nvPr/>
        </p:nvSpPr>
        <p:spPr>
          <a:xfrm>
            <a:off x="856317" y="5154556"/>
            <a:ext cx="5967275" cy="430887"/>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2200" b="1" dirty="0">
                <a:solidFill>
                  <a:srgbClr val="FFFF00"/>
                </a:solidFill>
                <a:latin typeface="Times" panose="02020603050405020304" pitchFamily="18" charset="0"/>
                <a:cs typeface="Times" panose="02020603050405020304" pitchFamily="18" charset="0"/>
              </a:rPr>
              <a:t>2. Drain Current at the linear, or triode, region. </a:t>
            </a:r>
          </a:p>
        </p:txBody>
      </p:sp>
      <p:sp>
        <p:nvSpPr>
          <p:cNvPr id="15" name="Rectangle 14"/>
          <p:cNvSpPr/>
          <p:nvPr/>
        </p:nvSpPr>
        <p:spPr>
          <a:xfrm>
            <a:off x="856316" y="5797876"/>
            <a:ext cx="11332259" cy="769441"/>
          </a:xfrm>
          <a:prstGeom prst="rect">
            <a:avLst/>
          </a:prstGeom>
        </p:spPr>
        <p:txBody>
          <a:bodyPr wrap="square">
            <a:spAutoFit/>
          </a:bodyPr>
          <a:lstStyle/>
          <a:p>
            <a:r>
              <a:rPr lang="en-US" sz="2200" dirty="0">
                <a:latin typeface="Times" panose="02020603050405020304" pitchFamily="18" charset="0"/>
                <a:cs typeface="Times" panose="02020603050405020304" pitchFamily="18" charset="0"/>
              </a:rPr>
              <a:t>Consider a bar of semiconductor having a uniform charge density (per unit length) equal to </a:t>
            </a:r>
            <a:r>
              <a:rPr lang="en-US" sz="2200" i="1" dirty="0" err="1">
                <a:latin typeface="Times" panose="02020603050405020304" pitchFamily="18" charset="0"/>
                <a:cs typeface="Times" panose="02020603050405020304" pitchFamily="18" charset="0"/>
              </a:rPr>
              <a:t>Q</a:t>
            </a:r>
            <a:r>
              <a:rPr lang="en-US" sz="2200" i="1" baseline="-25000" dirty="0" err="1">
                <a:latin typeface="Times" panose="02020603050405020304" pitchFamily="18" charset="0"/>
                <a:cs typeface="Times" panose="02020603050405020304" pitchFamily="18" charset="0"/>
              </a:rPr>
              <a:t>ch</a:t>
            </a:r>
            <a:r>
              <a:rPr lang="en-US" sz="2200" i="1" dirty="0">
                <a:latin typeface="Times" panose="02020603050405020304" pitchFamily="18" charset="0"/>
                <a:cs typeface="Times" panose="02020603050405020304" pitchFamily="18" charset="0"/>
              </a:rPr>
              <a:t> </a:t>
            </a:r>
            <a:r>
              <a:rPr lang="en-US" sz="2200" dirty="0">
                <a:latin typeface="Times" panose="02020603050405020304" pitchFamily="18" charset="0"/>
                <a:cs typeface="Times" panose="02020603050405020304" pitchFamily="18" charset="0"/>
              </a:rPr>
              <a:t>and carrying a current </a:t>
            </a:r>
            <a:r>
              <a:rPr lang="en-US" sz="2200" i="1" dirty="0">
                <a:latin typeface="Times" panose="02020603050405020304" pitchFamily="18" charset="0"/>
                <a:cs typeface="Times" panose="02020603050405020304" pitchFamily="18" charset="0"/>
              </a:rPr>
              <a:t>I</a:t>
            </a:r>
            <a:endParaRPr lang="en-US" sz="2200" dirty="0">
              <a:latin typeface="Times" panose="02020603050405020304" pitchFamily="18" charset="0"/>
              <a:cs typeface="Times" panose="02020603050405020304" pitchFamily="18" charset="0"/>
            </a:endParaRPr>
          </a:p>
        </p:txBody>
      </p:sp>
      <p:pic>
        <p:nvPicPr>
          <p:cNvPr id="16" name="Picture 3"/>
          <p:cNvPicPr>
            <a:picLocks noChangeAspect="1" noChangeArrowheads="1"/>
          </p:cNvPicPr>
          <p:nvPr/>
        </p:nvPicPr>
        <p:blipFill>
          <a:blip r:embed="rId3"/>
          <a:srcRect/>
          <a:stretch>
            <a:fillRect/>
          </a:stretch>
        </p:blipFill>
        <p:spPr bwMode="auto">
          <a:xfrm>
            <a:off x="5403029" y="3410316"/>
            <a:ext cx="1103116" cy="512666"/>
          </a:xfrm>
          <a:prstGeom prst="rect">
            <a:avLst/>
          </a:prstGeom>
          <a:noFill/>
          <a:ln w="9525">
            <a:solidFill>
              <a:srgbClr val="C00000"/>
            </a:solidFill>
            <a:miter lim="800000"/>
            <a:headEnd/>
            <a:tailEnd/>
          </a:ln>
          <a:effectLst/>
        </p:spPr>
      </p:pic>
      <p:pic>
        <p:nvPicPr>
          <p:cNvPr id="19" name="Picture 1"/>
          <p:cNvPicPr>
            <a:picLocks noChangeAspect="1" noChangeArrowheads="1"/>
          </p:cNvPicPr>
          <p:nvPr/>
        </p:nvPicPr>
        <p:blipFill>
          <a:blip r:embed="rId4"/>
          <a:srcRect/>
          <a:stretch>
            <a:fillRect/>
          </a:stretch>
        </p:blipFill>
        <p:spPr bwMode="auto">
          <a:xfrm>
            <a:off x="4067929" y="6779750"/>
            <a:ext cx="2191452" cy="728785"/>
          </a:xfrm>
          <a:prstGeom prst="rect">
            <a:avLst/>
          </a:prstGeom>
          <a:noFill/>
          <a:ln w="9525">
            <a:solidFill>
              <a:srgbClr val="C00000"/>
            </a:solidFill>
            <a:miter lim="800000"/>
            <a:headEnd/>
            <a:tailEnd/>
          </a:ln>
          <a:effectLst/>
        </p:spPr>
      </p:pic>
    </p:spTree>
    <p:extLst>
      <p:ext uri="{BB962C8B-B14F-4D97-AF65-F5344CB8AC3E}">
        <p14:creationId xmlns:p14="http://schemas.microsoft.com/office/powerpoint/2010/main" val="208682170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animBg="1"/>
      <p:bldP spid="11" grpId="0"/>
      <p:bldP spid="12" grpId="0" animBg="1"/>
      <p:bldP spid="13" grpId="0"/>
      <p:bldP spid="14"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24</a:t>
            </a:fld>
            <a:endParaRPr lang="en-IN"/>
          </a:p>
        </p:txBody>
      </p:sp>
      <p:sp>
        <p:nvSpPr>
          <p:cNvPr id="14" name="Rectangle 13"/>
          <p:cNvSpPr/>
          <p:nvPr/>
        </p:nvSpPr>
        <p:spPr>
          <a:xfrm>
            <a:off x="556772" y="1208483"/>
            <a:ext cx="11267366" cy="3693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a:solidFill>
                  <a:srgbClr val="FFFF00"/>
                </a:solidFill>
                <a:latin typeface="AkzidenzGroteskBE-Bold"/>
              </a:rPr>
              <a:t>2. Drain Current at the linear, or triode, region. (as long as VDS kept in low level </a:t>
            </a:r>
            <a:r>
              <a:rPr lang="en-US" b="1" dirty="0" err="1">
                <a:solidFill>
                  <a:srgbClr val="FFFF00"/>
                </a:solidFill>
                <a:latin typeface="AkzidenzGroteskBE-Bold"/>
              </a:rPr>
              <a:t>i.e</a:t>
            </a:r>
            <a:r>
              <a:rPr lang="en-US" b="1" dirty="0">
                <a:solidFill>
                  <a:srgbClr val="FFFF00"/>
                </a:solidFill>
                <a:latin typeface="AkzidenzGroteskBE-Bold"/>
              </a:rPr>
              <a:t> VDS &lt; VGS ‐ VTH) </a:t>
            </a:r>
          </a:p>
        </p:txBody>
      </p:sp>
      <p:sp>
        <p:nvSpPr>
          <p:cNvPr id="20" name="Rectangle 19"/>
          <p:cNvSpPr/>
          <p:nvPr/>
        </p:nvSpPr>
        <p:spPr>
          <a:xfrm>
            <a:off x="324652" y="1689221"/>
            <a:ext cx="11274555" cy="707886"/>
          </a:xfrm>
          <a:prstGeom prst="rect">
            <a:avLst/>
          </a:prstGeom>
        </p:spPr>
        <p:txBody>
          <a:bodyPr wrap="square">
            <a:spAutoFit/>
          </a:bodyPr>
          <a:lstStyle/>
          <a:p>
            <a:pPr algn="just"/>
            <a:r>
              <a:rPr lang="en-US" sz="2000" dirty="0">
                <a:latin typeface="Times" panose="02020603050405020304" pitchFamily="18" charset="0"/>
                <a:cs typeface="Times" panose="02020603050405020304" pitchFamily="18" charset="0"/>
              </a:rPr>
              <a:t>Drift time, td,  is directly proportional to the channel length L, and inversely proportional to the drift velocity of electrons, </a:t>
            </a:r>
            <a:r>
              <a:rPr lang="en-US" sz="2000" dirty="0" err="1">
                <a:latin typeface="Times" panose="02020603050405020304" pitchFamily="18" charset="0"/>
                <a:cs typeface="Times" panose="02020603050405020304" pitchFamily="18" charset="0"/>
              </a:rPr>
              <a:t>vd</a:t>
            </a:r>
            <a:endParaRPr lang="en-US" sz="2000" dirty="0">
              <a:latin typeface="Times" panose="02020603050405020304" pitchFamily="18" charset="0"/>
              <a:cs typeface="Times" panose="02020603050405020304" pitchFamily="18" charset="0"/>
            </a:endParaRPr>
          </a:p>
        </p:txBody>
      </p:sp>
      <p:sp>
        <p:nvSpPr>
          <p:cNvPr id="22" name="Rectangle 21"/>
          <p:cNvSpPr/>
          <p:nvPr/>
        </p:nvSpPr>
        <p:spPr>
          <a:xfrm>
            <a:off x="556772" y="3272393"/>
            <a:ext cx="10770137" cy="400110"/>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Drift velocity, </a:t>
            </a:r>
            <a:r>
              <a:rPr lang="en-US" sz="2000" dirty="0" err="1">
                <a:latin typeface="Times" panose="02020603050405020304" pitchFamily="18" charset="0"/>
                <a:cs typeface="Times" panose="02020603050405020304" pitchFamily="18" charset="0"/>
              </a:rPr>
              <a:t>vd</a:t>
            </a:r>
            <a:r>
              <a:rPr lang="en-US" sz="2000" dirty="0">
                <a:latin typeface="Times" panose="02020603050405020304" pitchFamily="18" charset="0"/>
                <a:cs typeface="Times" panose="02020603050405020304" pitchFamily="18" charset="0"/>
              </a:rPr>
              <a:t>, is proportional to the horizontal electric field, </a:t>
            </a:r>
            <a:r>
              <a:rPr lang="en-US" sz="2000" dirty="0" err="1">
                <a:latin typeface="Times" panose="02020603050405020304" pitchFamily="18" charset="0"/>
                <a:cs typeface="Times" panose="02020603050405020304" pitchFamily="18" charset="0"/>
              </a:rPr>
              <a:t>εy</a:t>
            </a:r>
            <a:r>
              <a:rPr lang="en-US" sz="2000" dirty="0">
                <a:latin typeface="Times" panose="02020603050405020304" pitchFamily="18" charset="0"/>
                <a:cs typeface="Times" panose="02020603050405020304" pitchFamily="18" charset="0"/>
              </a:rPr>
              <a:t>, i.e.:</a:t>
            </a:r>
          </a:p>
        </p:txBody>
      </p:sp>
      <p:pic>
        <p:nvPicPr>
          <p:cNvPr id="23" name="Picture 3"/>
          <p:cNvPicPr>
            <a:picLocks noChangeAspect="1" noChangeArrowheads="1"/>
          </p:cNvPicPr>
          <p:nvPr/>
        </p:nvPicPr>
        <p:blipFill>
          <a:blip r:embed="rId2"/>
          <a:srcRect/>
          <a:stretch>
            <a:fillRect/>
          </a:stretch>
        </p:blipFill>
        <p:spPr bwMode="auto">
          <a:xfrm>
            <a:off x="5051379" y="2468121"/>
            <a:ext cx="1119285" cy="688791"/>
          </a:xfrm>
          <a:prstGeom prst="rect">
            <a:avLst/>
          </a:prstGeom>
          <a:noFill/>
          <a:ln w="9525">
            <a:solidFill>
              <a:srgbClr val="C00000"/>
            </a:solidFill>
            <a:miter lim="800000"/>
            <a:headEnd/>
            <a:tailEnd/>
          </a:ln>
          <a:effectLst/>
        </p:spPr>
      </p:pic>
      <p:pic>
        <p:nvPicPr>
          <p:cNvPr id="24" name="Picture 4"/>
          <p:cNvPicPr>
            <a:picLocks noChangeAspect="1" noChangeArrowheads="1"/>
          </p:cNvPicPr>
          <p:nvPr/>
        </p:nvPicPr>
        <p:blipFill>
          <a:blip r:embed="rId3"/>
          <a:srcRect/>
          <a:stretch>
            <a:fillRect/>
          </a:stretch>
        </p:blipFill>
        <p:spPr bwMode="auto">
          <a:xfrm>
            <a:off x="4807037" y="3813685"/>
            <a:ext cx="1704755" cy="445272"/>
          </a:xfrm>
          <a:prstGeom prst="rect">
            <a:avLst/>
          </a:prstGeom>
          <a:noFill/>
          <a:ln w="9525">
            <a:solidFill>
              <a:srgbClr val="C00000"/>
            </a:solidFill>
            <a:miter lim="800000"/>
            <a:headEnd/>
            <a:tailEnd/>
          </a:ln>
          <a:effectLst/>
        </p:spPr>
      </p:pic>
      <p:sp>
        <p:nvSpPr>
          <p:cNvPr id="25" name="Rectangle 24"/>
          <p:cNvSpPr/>
          <p:nvPr/>
        </p:nvSpPr>
        <p:spPr>
          <a:xfrm>
            <a:off x="556772" y="4376385"/>
            <a:ext cx="11641998" cy="707886"/>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where µn is the electron mobility in the channel. The value of the horizontal electric field,  </a:t>
            </a:r>
            <a:r>
              <a:rPr lang="en-US" sz="2000" dirty="0" err="1">
                <a:latin typeface="Times" panose="02020603050405020304" pitchFamily="18" charset="0"/>
                <a:cs typeface="Times" panose="02020603050405020304" pitchFamily="18" charset="0"/>
              </a:rPr>
              <a:t>εy</a:t>
            </a:r>
            <a:r>
              <a:rPr lang="en-US" sz="2000" dirty="0">
                <a:latin typeface="Times" panose="02020603050405020304" pitchFamily="18" charset="0"/>
                <a:cs typeface="Times" panose="02020603050405020304" pitchFamily="18" charset="0"/>
              </a:rPr>
              <a:t>, is, approximately, calculated as follows:</a:t>
            </a:r>
          </a:p>
        </p:txBody>
      </p:sp>
      <p:pic>
        <p:nvPicPr>
          <p:cNvPr id="26" name="Picture 5"/>
          <p:cNvPicPr>
            <a:picLocks noChangeAspect="1" noChangeArrowheads="1"/>
          </p:cNvPicPr>
          <p:nvPr/>
        </p:nvPicPr>
        <p:blipFill>
          <a:blip r:embed="rId4"/>
          <a:srcRect/>
          <a:stretch>
            <a:fillRect/>
          </a:stretch>
        </p:blipFill>
        <p:spPr bwMode="auto">
          <a:xfrm>
            <a:off x="5229045" y="5007217"/>
            <a:ext cx="1326691" cy="630646"/>
          </a:xfrm>
          <a:prstGeom prst="rect">
            <a:avLst/>
          </a:prstGeom>
          <a:noFill/>
          <a:ln w="9525">
            <a:solidFill>
              <a:srgbClr val="C00000"/>
            </a:solidFill>
            <a:miter lim="800000"/>
            <a:headEnd/>
            <a:tailEnd/>
          </a:ln>
          <a:effectLst/>
        </p:spPr>
      </p:pic>
      <p:sp>
        <p:nvSpPr>
          <p:cNvPr id="27" name="Rectangle 26"/>
          <p:cNvSpPr/>
          <p:nvPr/>
        </p:nvSpPr>
        <p:spPr>
          <a:xfrm>
            <a:off x="701651" y="5659920"/>
            <a:ext cx="9915525" cy="400110"/>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the following expression for IDS can be written as:</a:t>
            </a:r>
          </a:p>
        </p:txBody>
      </p:sp>
      <p:pic>
        <p:nvPicPr>
          <p:cNvPr id="28" name="Picture 6"/>
          <p:cNvPicPr>
            <a:picLocks noChangeAspect="1" noChangeArrowheads="1"/>
          </p:cNvPicPr>
          <p:nvPr/>
        </p:nvPicPr>
        <p:blipFill>
          <a:blip r:embed="rId5"/>
          <a:srcRect/>
          <a:stretch>
            <a:fillRect/>
          </a:stretch>
        </p:blipFill>
        <p:spPr bwMode="auto">
          <a:xfrm>
            <a:off x="2913322" y="6128637"/>
            <a:ext cx="6753089" cy="598652"/>
          </a:xfrm>
          <a:prstGeom prst="rect">
            <a:avLst/>
          </a:prstGeom>
          <a:noFill/>
          <a:ln w="9525">
            <a:solidFill>
              <a:srgbClr val="C00000"/>
            </a:solidFill>
            <a:miter lim="800000"/>
            <a:headEnd/>
            <a:tailEnd/>
          </a:ln>
          <a:effectLst/>
        </p:spPr>
      </p:pic>
      <p:sp>
        <p:nvSpPr>
          <p:cNvPr id="30" name="Rectangle 29"/>
          <p:cNvSpPr/>
          <p:nvPr/>
        </p:nvSpPr>
        <p:spPr>
          <a:xfrm>
            <a:off x="701651" y="6833946"/>
            <a:ext cx="8175625" cy="400110"/>
          </a:xfrm>
          <a:prstGeom prst="rect">
            <a:avLst/>
          </a:prstGeom>
        </p:spPr>
        <p:txBody>
          <a:bodyPr wrap="square">
            <a:spAutoFit/>
          </a:bodyPr>
          <a:lstStyle/>
          <a:p>
            <a:r>
              <a:rPr lang="en-US" sz="2000" dirty="0">
                <a:latin typeface="Times" panose="02020603050405020304" pitchFamily="18" charset="0"/>
                <a:cs typeface="Times" panose="02020603050405020304" pitchFamily="18" charset="0"/>
              </a:rPr>
              <a:t>where </a:t>
            </a:r>
            <a:r>
              <a:rPr lang="en-US" sz="2000" dirty="0" err="1">
                <a:latin typeface="Times" panose="02020603050405020304" pitchFamily="18" charset="0"/>
                <a:cs typeface="Times" panose="02020603050405020304" pitchFamily="18" charset="0"/>
              </a:rPr>
              <a:t>kn</a:t>
            </a:r>
            <a:r>
              <a:rPr lang="en-US" sz="2000" dirty="0">
                <a:latin typeface="Times" panose="02020603050405020304" pitchFamily="18" charset="0"/>
                <a:cs typeface="Times" panose="02020603050405020304" pitchFamily="18" charset="0"/>
              </a:rPr>
              <a:t> is called conductivity factor for NMOS transistors. It is given by:</a:t>
            </a:r>
          </a:p>
        </p:txBody>
      </p:sp>
      <p:pic>
        <p:nvPicPr>
          <p:cNvPr id="31" name="Picture 2"/>
          <p:cNvPicPr>
            <a:picLocks noChangeAspect="1" noChangeArrowheads="1"/>
          </p:cNvPicPr>
          <p:nvPr/>
        </p:nvPicPr>
        <p:blipFill>
          <a:blip r:embed="rId6"/>
          <a:srcRect/>
          <a:stretch>
            <a:fillRect/>
          </a:stretch>
        </p:blipFill>
        <p:spPr bwMode="auto">
          <a:xfrm>
            <a:off x="5007026" y="7501205"/>
            <a:ext cx="2327275" cy="604656"/>
          </a:xfrm>
          <a:prstGeom prst="rect">
            <a:avLst/>
          </a:prstGeom>
          <a:noFill/>
          <a:ln w="9525">
            <a:solidFill>
              <a:srgbClr val="C00000"/>
            </a:solidFill>
            <a:miter lim="800000"/>
            <a:headEnd/>
            <a:tailEnd/>
          </a:ln>
          <a:effectLst/>
        </p:spPr>
      </p:pic>
      <p:pic>
        <p:nvPicPr>
          <p:cNvPr id="3" name="Graphic 2">
            <a:extLst>
              <a:ext uri="{FF2B5EF4-FFF2-40B4-BE49-F238E27FC236}">
                <a16:creationId xmlns:a16="http://schemas.microsoft.com/office/drawing/2014/main" id="{1A98DF8B-9CA7-CE8B-302D-DF6F9E051F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4006" y="2372480"/>
            <a:ext cx="3225271" cy="1678038"/>
          </a:xfrm>
          <a:prstGeom prst="rect">
            <a:avLst/>
          </a:prstGeom>
        </p:spPr>
      </p:pic>
    </p:spTree>
    <p:extLst>
      <p:ext uri="{BB962C8B-B14F-4D97-AF65-F5344CB8AC3E}">
        <p14:creationId xmlns:p14="http://schemas.microsoft.com/office/powerpoint/2010/main" val="37461758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5" grpId="0"/>
      <p:bldP spid="27"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25</a:t>
            </a:fld>
            <a:endParaRPr lang="en-IN"/>
          </a:p>
        </p:txBody>
      </p:sp>
      <p:pic>
        <p:nvPicPr>
          <p:cNvPr id="28" name="Picture 6"/>
          <p:cNvPicPr>
            <a:picLocks noChangeAspect="1" noChangeArrowheads="1"/>
          </p:cNvPicPr>
          <p:nvPr/>
        </p:nvPicPr>
        <p:blipFill>
          <a:blip r:embed="rId2"/>
          <a:srcRect/>
          <a:stretch>
            <a:fillRect/>
          </a:stretch>
        </p:blipFill>
        <p:spPr bwMode="auto">
          <a:xfrm>
            <a:off x="2043626" y="1822275"/>
            <a:ext cx="6753089" cy="598652"/>
          </a:xfrm>
          <a:prstGeom prst="rect">
            <a:avLst/>
          </a:prstGeom>
          <a:noFill/>
          <a:ln w="9525">
            <a:solidFill>
              <a:srgbClr val="C00000"/>
            </a:solidFill>
            <a:miter lim="800000"/>
            <a:headEnd/>
            <a:tailEnd/>
          </a:ln>
          <a:effectLst/>
        </p:spPr>
      </p:pic>
      <p:pic>
        <p:nvPicPr>
          <p:cNvPr id="31" name="Picture 2"/>
          <p:cNvPicPr>
            <a:picLocks noChangeAspect="1" noChangeArrowheads="1"/>
          </p:cNvPicPr>
          <p:nvPr/>
        </p:nvPicPr>
        <p:blipFill>
          <a:blip r:embed="rId3"/>
          <a:srcRect/>
          <a:stretch>
            <a:fillRect/>
          </a:stretch>
        </p:blipFill>
        <p:spPr bwMode="auto">
          <a:xfrm>
            <a:off x="9421370" y="1816271"/>
            <a:ext cx="2327275" cy="604656"/>
          </a:xfrm>
          <a:prstGeom prst="rect">
            <a:avLst/>
          </a:prstGeom>
          <a:noFill/>
          <a:ln w="9525">
            <a:solidFill>
              <a:srgbClr val="C00000"/>
            </a:solidFill>
            <a:miter lim="800000"/>
            <a:headEnd/>
            <a:tailEnd/>
          </a:ln>
          <a:effectLst/>
        </p:spPr>
      </p:pic>
      <p:sp>
        <p:nvSpPr>
          <p:cNvPr id="3" name="Rectangle 2"/>
          <p:cNvSpPr/>
          <p:nvPr/>
        </p:nvSpPr>
        <p:spPr>
          <a:xfrm>
            <a:off x="730193" y="2799486"/>
            <a:ext cx="11368561"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itchFamily="18" charset="0"/>
                <a:cs typeface="Times New Roman" pitchFamily="18" charset="0"/>
              </a:rPr>
              <a:t>The NMOS transistor operates in the linear, or triode, region, as long as VDS kept in low level </a:t>
            </a:r>
            <a:r>
              <a:rPr lang="en-US" dirty="0" err="1">
                <a:latin typeface="Times New Roman" pitchFamily="18" charset="0"/>
                <a:cs typeface="Times New Roman" pitchFamily="18" charset="0"/>
              </a:rPr>
              <a:t>i.e</a:t>
            </a:r>
            <a:r>
              <a:rPr lang="en-US" dirty="0">
                <a:latin typeface="Times New Roman" pitchFamily="18" charset="0"/>
                <a:cs typeface="Times New Roman" pitchFamily="18" charset="0"/>
              </a:rPr>
              <a:t> V</a:t>
            </a:r>
            <a:r>
              <a:rPr lang="en-US" baseline="-25000" dirty="0">
                <a:latin typeface="Times New Roman" pitchFamily="18" charset="0"/>
                <a:cs typeface="Times New Roman" pitchFamily="18" charset="0"/>
              </a:rPr>
              <a:t>DS</a:t>
            </a:r>
            <a:r>
              <a:rPr lang="en-US" dirty="0">
                <a:latin typeface="Times New Roman" pitchFamily="18" charset="0"/>
                <a:cs typeface="Times New Roman" pitchFamily="18" charset="0"/>
              </a:rPr>
              <a:t> &lt; V</a:t>
            </a:r>
            <a:r>
              <a:rPr lang="en-US" baseline="-25000" dirty="0">
                <a:latin typeface="Times New Roman" pitchFamily="18" charset="0"/>
                <a:cs typeface="Times New Roman" pitchFamily="18" charset="0"/>
              </a:rPr>
              <a:t>GS</a:t>
            </a:r>
            <a:r>
              <a:rPr lang="en-US" dirty="0">
                <a:latin typeface="Times New Roman" pitchFamily="18" charset="0"/>
                <a:cs typeface="Times New Roman" pitchFamily="18" charset="0"/>
              </a:rPr>
              <a:t> ‐ V</a:t>
            </a:r>
            <a:r>
              <a:rPr lang="en-US" baseline="-25000" dirty="0">
                <a:latin typeface="Times New Roman" pitchFamily="18" charset="0"/>
                <a:cs typeface="Times New Roman" pitchFamily="18" charset="0"/>
              </a:rPr>
              <a:t>TH</a:t>
            </a:r>
          </a:p>
        </p:txBody>
      </p:sp>
      <p:pic>
        <p:nvPicPr>
          <p:cNvPr id="17" name="Picture 3"/>
          <p:cNvPicPr>
            <a:picLocks noChangeAspect="1" noChangeArrowheads="1"/>
          </p:cNvPicPr>
          <p:nvPr/>
        </p:nvPicPr>
        <p:blipFill>
          <a:blip r:embed="rId4"/>
          <a:srcRect/>
          <a:stretch>
            <a:fillRect/>
          </a:stretch>
        </p:blipFill>
        <p:spPr bwMode="auto">
          <a:xfrm>
            <a:off x="3660252" y="3279177"/>
            <a:ext cx="3057741" cy="2870200"/>
          </a:xfrm>
          <a:prstGeom prst="rect">
            <a:avLst/>
          </a:prstGeom>
          <a:noFill/>
          <a:ln w="9525">
            <a:noFill/>
            <a:miter lim="800000"/>
            <a:headEnd/>
            <a:tailEnd/>
          </a:ln>
          <a:effectLst/>
        </p:spPr>
      </p:pic>
      <p:sp>
        <p:nvSpPr>
          <p:cNvPr id="18" name="Rectangle 17"/>
          <p:cNvSpPr/>
          <p:nvPr/>
        </p:nvSpPr>
        <p:spPr>
          <a:xfrm>
            <a:off x="7340600" y="4439335"/>
            <a:ext cx="3397250" cy="923330"/>
          </a:xfrm>
          <a:prstGeom prst="rect">
            <a:avLst/>
          </a:prstGeom>
        </p:spPr>
        <p:txBody>
          <a:bodyPr wrap="square">
            <a:spAutoFit/>
          </a:bodyPr>
          <a:lstStyle/>
          <a:p>
            <a:r>
              <a:rPr lang="en-US" dirty="0">
                <a:latin typeface="Times New Roman" pitchFamily="18" charset="0"/>
                <a:cs typeface="Times New Roman" pitchFamily="18" charset="0"/>
              </a:rPr>
              <a:t>Fig. 1 IDS ‐VDS curves of the NMOS transistor in linear region with VGS as parameter.</a:t>
            </a:r>
          </a:p>
        </p:txBody>
      </p:sp>
      <p:sp>
        <p:nvSpPr>
          <p:cNvPr id="6" name="Rectangle 5"/>
          <p:cNvSpPr/>
          <p:nvPr/>
        </p:nvSpPr>
        <p:spPr>
          <a:xfrm>
            <a:off x="840027" y="4344945"/>
            <a:ext cx="2636299" cy="369332"/>
          </a:xfrm>
          <a:prstGeom prst="rect">
            <a:avLst/>
          </a:prstGeom>
        </p:spPr>
        <p:txBody>
          <a:bodyPr wrap="none">
            <a:spAutoFit/>
          </a:bodyPr>
          <a:lstStyle/>
          <a:p>
            <a:r>
              <a:rPr lang="en-US" dirty="0">
                <a:latin typeface="Times New Roman" pitchFamily="18" charset="0"/>
                <a:cs typeface="Times New Roman" pitchFamily="18" charset="0"/>
              </a:rPr>
              <a:t>I</a:t>
            </a:r>
            <a:r>
              <a:rPr lang="en-US" baseline="-25000" dirty="0">
                <a:latin typeface="Times New Roman" pitchFamily="18" charset="0"/>
                <a:cs typeface="Times New Roman" pitchFamily="18" charset="0"/>
              </a:rPr>
              <a:t>DS</a:t>
            </a:r>
            <a:r>
              <a:rPr lang="en-US" dirty="0">
                <a:latin typeface="Times New Roman" pitchFamily="18" charset="0"/>
                <a:cs typeface="Times New Roman" pitchFamily="18" charset="0"/>
              </a:rPr>
              <a:t> is proportional to V</a:t>
            </a:r>
            <a:r>
              <a:rPr lang="en-US" baseline="-25000" dirty="0">
                <a:latin typeface="Times New Roman" pitchFamily="18" charset="0"/>
                <a:cs typeface="Times New Roman" pitchFamily="18" charset="0"/>
              </a:rPr>
              <a:t>DS</a:t>
            </a:r>
            <a:r>
              <a:rPr lang="en-US" dirty="0">
                <a:latin typeface="Times New Roman" pitchFamily="18" charset="0"/>
                <a:cs typeface="Times New Roman" pitchFamily="18" charset="0"/>
              </a:rPr>
              <a:t>. </a:t>
            </a:r>
            <a:endParaRPr lang="en-US" dirty="0"/>
          </a:p>
        </p:txBody>
      </p:sp>
      <p:sp>
        <p:nvSpPr>
          <p:cNvPr id="21" name="Rectangle 20"/>
          <p:cNvSpPr/>
          <p:nvPr/>
        </p:nvSpPr>
        <p:spPr>
          <a:xfrm>
            <a:off x="840027" y="6333043"/>
            <a:ext cx="10020299" cy="646331"/>
          </a:xfrm>
          <a:prstGeom prst="rect">
            <a:avLst/>
          </a:prstGeom>
        </p:spPr>
        <p:txBody>
          <a:bodyPr wrap="square">
            <a:spAutoFit/>
          </a:bodyPr>
          <a:lstStyle/>
          <a:p>
            <a:r>
              <a:rPr lang="en-US" dirty="0">
                <a:latin typeface="Times New Roman" pitchFamily="18" charset="0"/>
                <a:cs typeface="Times New Roman" pitchFamily="18" charset="0"/>
              </a:rPr>
              <a:t>Practically, in linear region, the NMOS transistor acts like a variable resistance, Ron, whose value depends on </a:t>
            </a:r>
            <a:r>
              <a:rPr lang="en-US" dirty="0" err="1">
                <a:latin typeface="Times New Roman" pitchFamily="18" charset="0"/>
                <a:cs typeface="Times New Roman" pitchFamily="18" charset="0"/>
              </a:rPr>
              <a:t>Vov</a:t>
            </a:r>
            <a:r>
              <a:rPr lang="en-US" dirty="0">
                <a:latin typeface="Times New Roman" pitchFamily="18" charset="0"/>
                <a:cs typeface="Times New Roman" pitchFamily="18" charset="0"/>
              </a:rPr>
              <a:t>. Ron is calculated as follows:</a:t>
            </a:r>
          </a:p>
        </p:txBody>
      </p:sp>
      <p:pic>
        <p:nvPicPr>
          <p:cNvPr id="29" name="Picture 4"/>
          <p:cNvPicPr>
            <a:picLocks noChangeAspect="1" noChangeArrowheads="1"/>
          </p:cNvPicPr>
          <p:nvPr/>
        </p:nvPicPr>
        <p:blipFill>
          <a:blip r:embed="rId5"/>
          <a:srcRect/>
          <a:stretch>
            <a:fillRect/>
          </a:stretch>
        </p:blipFill>
        <p:spPr bwMode="auto">
          <a:xfrm>
            <a:off x="4157044" y="7134356"/>
            <a:ext cx="3796714" cy="647700"/>
          </a:xfrm>
          <a:prstGeom prst="rect">
            <a:avLst/>
          </a:prstGeom>
          <a:noFill/>
          <a:ln w="9525">
            <a:noFill/>
            <a:miter lim="800000"/>
            <a:headEnd/>
            <a:tailEnd/>
          </a:ln>
          <a:effectLst/>
        </p:spPr>
      </p:pic>
      <p:sp>
        <p:nvSpPr>
          <p:cNvPr id="32" name="Rectangle 31"/>
          <p:cNvSpPr/>
          <p:nvPr/>
        </p:nvSpPr>
        <p:spPr>
          <a:xfrm>
            <a:off x="556772" y="1208483"/>
            <a:ext cx="11267366" cy="3693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a:solidFill>
                  <a:srgbClr val="FFFF00"/>
                </a:solidFill>
                <a:latin typeface="AkzidenzGroteskBE-Bold"/>
              </a:rPr>
              <a:t>2. Drain Current at the linear, or triode, region. (as long as VDS kept in low level </a:t>
            </a:r>
            <a:r>
              <a:rPr lang="en-US" b="1" dirty="0" err="1">
                <a:solidFill>
                  <a:srgbClr val="FFFF00"/>
                </a:solidFill>
                <a:latin typeface="AkzidenzGroteskBE-Bold"/>
              </a:rPr>
              <a:t>i.e</a:t>
            </a:r>
            <a:r>
              <a:rPr lang="en-US" b="1" dirty="0">
                <a:solidFill>
                  <a:srgbClr val="FFFF00"/>
                </a:solidFill>
                <a:latin typeface="AkzidenzGroteskBE-Bold"/>
              </a:rPr>
              <a:t> VDS &lt; VGS ‐ VTH) </a:t>
            </a:r>
          </a:p>
        </p:txBody>
      </p:sp>
      <p:sp>
        <p:nvSpPr>
          <p:cNvPr id="7" name="TextBox 6"/>
          <p:cNvSpPr txBox="1"/>
          <p:nvPr/>
        </p:nvSpPr>
        <p:spPr>
          <a:xfrm>
            <a:off x="11849260" y="1887766"/>
            <a:ext cx="562975" cy="461665"/>
          </a:xfrm>
          <a:prstGeom prst="rect">
            <a:avLst/>
          </a:prstGeom>
          <a:noFill/>
        </p:spPr>
        <p:txBody>
          <a:bodyPr wrap="none" rtlCol="0">
            <a:spAutoFit/>
          </a:bodyPr>
          <a:lstStyle/>
          <a:p>
            <a:r>
              <a:rPr lang="en-US" sz="2400" b="1" dirty="0">
                <a:solidFill>
                  <a:srgbClr val="FF0000"/>
                </a:solidFill>
              </a:rPr>
              <a:t>(A)</a:t>
            </a:r>
          </a:p>
        </p:txBody>
      </p:sp>
      <p:sp>
        <p:nvSpPr>
          <p:cNvPr id="33" name="TextBox 32"/>
          <p:cNvSpPr txBox="1"/>
          <p:nvPr/>
        </p:nvSpPr>
        <p:spPr>
          <a:xfrm>
            <a:off x="10174875" y="7163040"/>
            <a:ext cx="562975" cy="461665"/>
          </a:xfrm>
          <a:prstGeom prst="rect">
            <a:avLst/>
          </a:prstGeom>
          <a:noFill/>
        </p:spPr>
        <p:txBody>
          <a:bodyPr wrap="none" rtlCol="0">
            <a:spAutoFit/>
          </a:bodyPr>
          <a:lstStyle/>
          <a:p>
            <a:r>
              <a:rPr lang="en-US" sz="2400" b="1" dirty="0">
                <a:solidFill>
                  <a:srgbClr val="FF0000"/>
                </a:solidFill>
              </a:rPr>
              <a:t>(B)</a:t>
            </a:r>
          </a:p>
        </p:txBody>
      </p:sp>
    </p:spTree>
    <p:extLst>
      <p:ext uri="{BB962C8B-B14F-4D97-AF65-F5344CB8AC3E}">
        <p14:creationId xmlns:p14="http://schemas.microsoft.com/office/powerpoint/2010/main" val="352462150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6"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26</a:t>
            </a:fld>
            <a:endParaRPr lang="en-IN"/>
          </a:p>
        </p:txBody>
      </p:sp>
      <p:sp>
        <p:nvSpPr>
          <p:cNvPr id="15" name="Rectangle 14"/>
          <p:cNvSpPr/>
          <p:nvPr/>
        </p:nvSpPr>
        <p:spPr>
          <a:xfrm>
            <a:off x="556772" y="1208483"/>
            <a:ext cx="11267366" cy="646331"/>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a:solidFill>
                  <a:srgbClr val="FFFF00"/>
                </a:solidFill>
                <a:latin typeface="AkzidenzGroteskBE-Bold"/>
              </a:rPr>
              <a:t>3. Drain Current at the linear, or triode, region. (As VDS is increased, the charge channel narrows at the drain end) </a:t>
            </a:r>
          </a:p>
        </p:txBody>
      </p:sp>
      <p:sp>
        <p:nvSpPr>
          <p:cNvPr id="7" name="Rectangle 6"/>
          <p:cNvSpPr/>
          <p:nvPr/>
        </p:nvSpPr>
        <p:spPr>
          <a:xfrm>
            <a:off x="556772" y="2024819"/>
            <a:ext cx="10542152" cy="1107996"/>
          </a:xfrm>
          <a:prstGeom prst="rect">
            <a:avLst/>
          </a:prstGeom>
        </p:spPr>
        <p:txBody>
          <a:bodyPr wrap="square">
            <a:spAutoFit/>
          </a:bodyPr>
          <a:lstStyle/>
          <a:p>
            <a:pPr marL="457200" indent="-457200">
              <a:buFont typeface="Arial" pitchFamily="34" charset="0"/>
              <a:buChar char="•"/>
            </a:pPr>
            <a:r>
              <a:rPr lang="en-US" sz="2200" dirty="0">
                <a:latin typeface="Times New Roman" pitchFamily="18" charset="0"/>
                <a:cs typeface="Times New Roman" pitchFamily="18" charset="0"/>
              </a:rPr>
              <a:t>VDS modifies the voltage, and, the charge along the channel. </a:t>
            </a:r>
          </a:p>
          <a:p>
            <a:pPr marL="457200" indent="-457200">
              <a:buFont typeface="Arial" pitchFamily="34" charset="0"/>
              <a:buChar char="•"/>
            </a:pPr>
            <a:r>
              <a:rPr lang="en-US" sz="2200" dirty="0">
                <a:latin typeface="Times New Roman" pitchFamily="18" charset="0"/>
                <a:cs typeface="Times New Roman" pitchFamily="18" charset="0"/>
              </a:rPr>
              <a:t>The voltage component due to VDS is maximum at the drain end, while it is zero at the Source end.</a:t>
            </a:r>
          </a:p>
        </p:txBody>
      </p:sp>
      <p:sp>
        <p:nvSpPr>
          <p:cNvPr id="16" name="Rectangle 15"/>
          <p:cNvSpPr/>
          <p:nvPr/>
        </p:nvSpPr>
        <p:spPr>
          <a:xfrm>
            <a:off x="418328" y="3132815"/>
            <a:ext cx="10819040" cy="769441"/>
          </a:xfrm>
          <a:prstGeom prst="rect">
            <a:avLst/>
          </a:prstGeom>
        </p:spPr>
        <p:txBody>
          <a:bodyPr wrap="square">
            <a:spAutoFit/>
          </a:bodyPr>
          <a:lstStyle/>
          <a:p>
            <a:pPr marL="457200" indent="-457200">
              <a:buFont typeface="Arial" pitchFamily="34" charset="0"/>
              <a:buChar char="•"/>
            </a:pPr>
            <a:r>
              <a:rPr lang="en-US" sz="2200" dirty="0">
                <a:latin typeface="Times New Roman" pitchFamily="18" charset="0"/>
                <a:cs typeface="Times New Roman" pitchFamily="18" charset="0"/>
              </a:rPr>
              <a:t> Suppose a linear distribution of the voltage component due to VDS along the channel, its average value can be approximately estimated to be VDS/2. </a:t>
            </a:r>
          </a:p>
        </p:txBody>
      </p:sp>
      <p:sp>
        <p:nvSpPr>
          <p:cNvPr id="19" name="Rectangle 18"/>
          <p:cNvSpPr/>
          <p:nvPr/>
        </p:nvSpPr>
        <p:spPr>
          <a:xfrm>
            <a:off x="556772" y="4146768"/>
            <a:ext cx="10848067" cy="769441"/>
          </a:xfrm>
          <a:prstGeom prst="rect">
            <a:avLst/>
          </a:prstGeom>
        </p:spPr>
        <p:txBody>
          <a:bodyPr wrap="square">
            <a:spAutoFit/>
          </a:bodyPr>
          <a:lstStyle/>
          <a:p>
            <a:pPr marL="457200" indent="-457200">
              <a:buFont typeface="Arial" pitchFamily="34" charset="0"/>
              <a:buChar char="•"/>
            </a:pPr>
            <a:r>
              <a:rPr lang="en-US" sz="2200" dirty="0">
                <a:latin typeface="Times New Roman" pitchFamily="18" charset="0"/>
                <a:cs typeface="Times New Roman" pitchFamily="18" charset="0"/>
              </a:rPr>
              <a:t>Then, a more accurate calculation of the channel charge can be obtained  by adding VDS/2 in the charge expression</a:t>
            </a:r>
          </a:p>
        </p:txBody>
      </p:sp>
      <p:pic>
        <p:nvPicPr>
          <p:cNvPr id="20" name="Picture 2"/>
          <p:cNvPicPr>
            <a:picLocks noChangeAspect="1" noChangeArrowheads="1"/>
          </p:cNvPicPr>
          <p:nvPr/>
        </p:nvPicPr>
        <p:blipFill>
          <a:blip r:embed="rId2"/>
          <a:srcRect/>
          <a:stretch>
            <a:fillRect/>
          </a:stretch>
        </p:blipFill>
        <p:spPr bwMode="auto">
          <a:xfrm>
            <a:off x="3130683" y="4968530"/>
            <a:ext cx="4649787" cy="689682"/>
          </a:xfrm>
          <a:prstGeom prst="rect">
            <a:avLst/>
          </a:prstGeom>
          <a:noFill/>
          <a:ln w="9525">
            <a:solidFill>
              <a:srgbClr val="C00000"/>
            </a:solidFill>
            <a:miter lim="800000"/>
            <a:headEnd/>
            <a:tailEnd/>
          </a:ln>
          <a:effectLst/>
        </p:spPr>
      </p:pic>
      <p:sp>
        <p:nvSpPr>
          <p:cNvPr id="22" name="Rectangle 21"/>
          <p:cNvSpPr/>
          <p:nvPr/>
        </p:nvSpPr>
        <p:spPr>
          <a:xfrm>
            <a:off x="535938" y="5771375"/>
            <a:ext cx="11094357" cy="430887"/>
          </a:xfrm>
          <a:prstGeom prst="rect">
            <a:avLst/>
          </a:prstGeom>
        </p:spPr>
        <p:txBody>
          <a:bodyPr wrap="square">
            <a:spAutoFit/>
          </a:bodyPr>
          <a:lstStyle/>
          <a:p>
            <a:r>
              <a:rPr lang="en-US" sz="2200" dirty="0">
                <a:latin typeface="Times New Roman" pitchFamily="18" charset="0"/>
                <a:cs typeface="Times New Roman" pitchFamily="18" charset="0"/>
              </a:rPr>
              <a:t>A more accurate calculation of the IDS current in linear region is also possible:</a:t>
            </a:r>
          </a:p>
        </p:txBody>
      </p:sp>
      <p:pic>
        <p:nvPicPr>
          <p:cNvPr id="23" name="Picture 1"/>
          <p:cNvPicPr>
            <a:picLocks noChangeAspect="1" noChangeArrowheads="1"/>
          </p:cNvPicPr>
          <p:nvPr/>
        </p:nvPicPr>
        <p:blipFill>
          <a:blip r:embed="rId3"/>
          <a:srcRect/>
          <a:stretch>
            <a:fillRect/>
          </a:stretch>
        </p:blipFill>
        <p:spPr bwMode="auto">
          <a:xfrm>
            <a:off x="2388210" y="6524299"/>
            <a:ext cx="7389812" cy="661379"/>
          </a:xfrm>
          <a:prstGeom prst="rect">
            <a:avLst/>
          </a:prstGeom>
          <a:noFill/>
          <a:ln w="9525">
            <a:solidFill>
              <a:srgbClr val="0000FF"/>
            </a:solidFill>
            <a:miter lim="800000"/>
            <a:headEnd/>
            <a:tailEnd/>
          </a:ln>
          <a:effectLst/>
        </p:spPr>
      </p:pic>
      <p:sp>
        <p:nvSpPr>
          <p:cNvPr id="25" name="Rectangle 24"/>
          <p:cNvSpPr/>
          <p:nvPr/>
        </p:nvSpPr>
        <p:spPr>
          <a:xfrm>
            <a:off x="9962125" y="6539347"/>
            <a:ext cx="2493400" cy="923330"/>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b="1" dirty="0">
                <a:solidFill>
                  <a:srgbClr val="FFFF00"/>
                </a:solidFill>
                <a:latin typeface="AkzidenzGroteskBE-Bold"/>
              </a:rPr>
              <a:t>Drain Current at the linear, or triode, region. </a:t>
            </a:r>
          </a:p>
        </p:txBody>
      </p:sp>
      <p:sp>
        <p:nvSpPr>
          <p:cNvPr id="27" name="TextBox 26"/>
          <p:cNvSpPr txBox="1"/>
          <p:nvPr/>
        </p:nvSpPr>
        <p:spPr>
          <a:xfrm>
            <a:off x="9215047" y="5065196"/>
            <a:ext cx="540533" cy="461665"/>
          </a:xfrm>
          <a:prstGeom prst="rect">
            <a:avLst/>
          </a:prstGeom>
          <a:noFill/>
        </p:spPr>
        <p:txBody>
          <a:bodyPr wrap="none" rtlCol="0">
            <a:spAutoFit/>
          </a:bodyPr>
          <a:lstStyle/>
          <a:p>
            <a:r>
              <a:rPr lang="en-US" sz="2400" b="1" dirty="0">
                <a:solidFill>
                  <a:srgbClr val="FF0000"/>
                </a:solidFill>
              </a:rPr>
              <a:t>(C)</a:t>
            </a:r>
          </a:p>
        </p:txBody>
      </p:sp>
      <p:sp>
        <p:nvSpPr>
          <p:cNvPr id="30" name="TextBox 29"/>
          <p:cNvSpPr txBox="1"/>
          <p:nvPr/>
        </p:nvSpPr>
        <p:spPr>
          <a:xfrm>
            <a:off x="9215047" y="7337859"/>
            <a:ext cx="570990" cy="461665"/>
          </a:xfrm>
          <a:prstGeom prst="rect">
            <a:avLst/>
          </a:prstGeom>
          <a:noFill/>
        </p:spPr>
        <p:txBody>
          <a:bodyPr wrap="none" rtlCol="0">
            <a:spAutoFit/>
          </a:bodyPr>
          <a:lstStyle/>
          <a:p>
            <a:r>
              <a:rPr lang="en-US" sz="2400" b="1" dirty="0">
                <a:solidFill>
                  <a:srgbClr val="FF0000"/>
                </a:solidFill>
              </a:rPr>
              <a:t>(D)</a:t>
            </a:r>
          </a:p>
        </p:txBody>
      </p:sp>
      <p:pic>
        <p:nvPicPr>
          <p:cNvPr id="3" name="Graphic 2">
            <a:extLst>
              <a:ext uri="{FF2B5EF4-FFF2-40B4-BE49-F238E27FC236}">
                <a16:creationId xmlns:a16="http://schemas.microsoft.com/office/drawing/2014/main" id="{80F1EB96-FF57-B0CD-F5E2-BAC7E7A851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5366" y="4775412"/>
            <a:ext cx="2730159" cy="1418798"/>
          </a:xfrm>
          <a:prstGeom prst="rect">
            <a:avLst/>
          </a:prstGeom>
        </p:spPr>
      </p:pic>
    </p:spTree>
    <p:extLst>
      <p:ext uri="{BB962C8B-B14F-4D97-AF65-F5344CB8AC3E}">
        <p14:creationId xmlns:p14="http://schemas.microsoft.com/office/powerpoint/2010/main" val="58467992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wipe(down)">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Effect transition="in" filter="wipe(down)">
                                      <p:cBhvr>
                                        <p:cTn id="23" dur="500"/>
                                        <p:tgtEl>
                                          <p:spTgt spid="2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allAtOnce"/>
      <p:bldP spid="19" grpId="0" build="allAtOnce"/>
      <p:bldP spid="22"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000" dirty="0">
                <a:solidFill>
                  <a:srgbClr val="FFFF00"/>
                </a:solidFill>
                <a:latin typeface="Times" panose="02020603050405020304" pitchFamily="18" charset="0"/>
                <a:cs typeface="Times" panose="02020603050405020304" pitchFamily="18" charset="0"/>
              </a:rPr>
              <a:t>Derivation of I-V Characteristics</a:t>
            </a: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27</a:t>
            </a:fld>
            <a:endParaRPr lang="en-IN"/>
          </a:p>
        </p:txBody>
      </p:sp>
      <p:sp>
        <p:nvSpPr>
          <p:cNvPr id="15" name="Rectangle 14"/>
          <p:cNvSpPr/>
          <p:nvPr/>
        </p:nvSpPr>
        <p:spPr>
          <a:xfrm>
            <a:off x="556771" y="1208483"/>
            <a:ext cx="8239943" cy="36933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a:solidFill>
                  <a:srgbClr val="FFFF00"/>
                </a:solidFill>
                <a:latin typeface="AkzidenzGroteskBE-Bold"/>
              </a:rPr>
              <a:t>4. Drain Current at Saturation Region (As VDS approaches  VGS‐VTH, )</a:t>
            </a:r>
          </a:p>
        </p:txBody>
      </p:sp>
      <p:sp>
        <p:nvSpPr>
          <p:cNvPr id="26" name="Rectangle 25"/>
          <p:cNvSpPr/>
          <p:nvPr/>
        </p:nvSpPr>
        <p:spPr>
          <a:xfrm>
            <a:off x="454005" y="1707010"/>
            <a:ext cx="8634703" cy="707886"/>
          </a:xfrm>
          <a:prstGeom prst="rect">
            <a:avLst/>
          </a:prstGeom>
        </p:spPr>
        <p:txBody>
          <a:bodyPr wrap="square">
            <a:spAutoFit/>
          </a:bodyPr>
          <a:lstStyle/>
          <a:p>
            <a:pPr marL="309123" indent="-309123" algn="just">
              <a:buFont typeface="Arial" panose="020B0604020202020204" pitchFamily="34" charset="0"/>
              <a:buChar char="•"/>
            </a:pPr>
            <a:r>
              <a:rPr lang="en-US" sz="2000" dirty="0"/>
              <a:t>As VDS approaches  VGS‐VTH, the channel charge approaches zero at the Drain end.</a:t>
            </a:r>
          </a:p>
        </p:txBody>
      </p:sp>
      <p:pic>
        <p:nvPicPr>
          <p:cNvPr id="27" name="Picture 1"/>
          <p:cNvPicPr>
            <a:picLocks noChangeAspect="1" noChangeArrowheads="1"/>
          </p:cNvPicPr>
          <p:nvPr/>
        </p:nvPicPr>
        <p:blipFill>
          <a:blip r:embed="rId2"/>
          <a:srcRect/>
          <a:stretch>
            <a:fillRect/>
          </a:stretch>
        </p:blipFill>
        <p:spPr bwMode="auto">
          <a:xfrm>
            <a:off x="2285626" y="3157881"/>
            <a:ext cx="4782231" cy="436638"/>
          </a:xfrm>
          <a:prstGeom prst="rect">
            <a:avLst/>
          </a:prstGeom>
          <a:noFill/>
          <a:ln w="9525">
            <a:solidFill>
              <a:srgbClr val="0000FF"/>
            </a:solidFill>
            <a:miter lim="800000"/>
            <a:headEnd/>
            <a:tailEnd/>
          </a:ln>
          <a:effectLst/>
        </p:spPr>
      </p:pic>
      <p:sp>
        <p:nvSpPr>
          <p:cNvPr id="28" name="Rectangle 27"/>
          <p:cNvSpPr/>
          <p:nvPr/>
        </p:nvSpPr>
        <p:spPr>
          <a:xfrm>
            <a:off x="429680" y="2414896"/>
            <a:ext cx="8768633" cy="707886"/>
          </a:xfrm>
          <a:prstGeom prst="rect">
            <a:avLst/>
          </a:prstGeom>
        </p:spPr>
        <p:txBody>
          <a:bodyPr wrap="square">
            <a:spAutoFit/>
          </a:bodyPr>
          <a:lstStyle/>
          <a:p>
            <a:pPr marL="309123" indent="-309123" algn="just">
              <a:buFont typeface="Arial" panose="020B0604020202020204" pitchFamily="34" charset="0"/>
              <a:buChar char="•"/>
            </a:pPr>
            <a:r>
              <a:rPr lang="en-US" sz="2000" dirty="0"/>
              <a:t>When VDS compensates for the overdrive voltage VGS‐VTH, VGD results to be equal to the threshold voltage VTH</a:t>
            </a:r>
            <a:endParaRPr lang="en-IN" sz="2000" dirty="0"/>
          </a:p>
        </p:txBody>
      </p:sp>
      <p:sp>
        <p:nvSpPr>
          <p:cNvPr id="29" name="Rectangle 28"/>
          <p:cNvSpPr/>
          <p:nvPr/>
        </p:nvSpPr>
        <p:spPr>
          <a:xfrm>
            <a:off x="429680" y="3840202"/>
            <a:ext cx="10936290" cy="707886"/>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Times New Roman" pitchFamily="18" charset="0"/>
                <a:cs typeface="Times New Roman" pitchFamily="18" charset="0"/>
              </a:rPr>
              <a:t>In this bias condition, no channel charge is available at the Drain end. The conducting channel pinches‐ off, disconnecting the Drain.</a:t>
            </a:r>
          </a:p>
        </p:txBody>
      </p:sp>
      <p:sp>
        <p:nvSpPr>
          <p:cNvPr id="30" name="Rectangle 29"/>
          <p:cNvSpPr/>
          <p:nvPr/>
        </p:nvSpPr>
        <p:spPr>
          <a:xfrm>
            <a:off x="452067" y="4682174"/>
            <a:ext cx="10165896" cy="369332"/>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itchFamily="18" charset="0"/>
                <a:cs typeface="Times New Roman" pitchFamily="18" charset="0"/>
              </a:rPr>
              <a:t>The VDS value that produces the channel pinch‐off is called saturation voltage (</a:t>
            </a:r>
            <a:r>
              <a:rPr lang="en-US" dirty="0" err="1">
                <a:latin typeface="Times New Roman" pitchFamily="18" charset="0"/>
                <a:cs typeface="Times New Roman" pitchFamily="18" charset="0"/>
              </a:rPr>
              <a:t>VDS,sat</a:t>
            </a:r>
            <a:r>
              <a:rPr lang="en-US" dirty="0">
                <a:latin typeface="Times New Roman" pitchFamily="18" charset="0"/>
                <a:cs typeface="Times New Roman" pitchFamily="18" charset="0"/>
              </a:rPr>
              <a:t>).</a:t>
            </a:r>
          </a:p>
        </p:txBody>
      </p:sp>
      <p:sp>
        <p:nvSpPr>
          <p:cNvPr id="33" name="TextBox 32"/>
          <p:cNvSpPr txBox="1"/>
          <p:nvPr/>
        </p:nvSpPr>
        <p:spPr>
          <a:xfrm>
            <a:off x="8004555" y="3132854"/>
            <a:ext cx="527709" cy="461665"/>
          </a:xfrm>
          <a:prstGeom prst="rect">
            <a:avLst/>
          </a:prstGeom>
          <a:noFill/>
        </p:spPr>
        <p:txBody>
          <a:bodyPr wrap="none" rtlCol="0">
            <a:spAutoFit/>
          </a:bodyPr>
          <a:lstStyle/>
          <a:p>
            <a:r>
              <a:rPr lang="en-US" sz="2400" b="1" dirty="0">
                <a:solidFill>
                  <a:srgbClr val="FF0000"/>
                </a:solidFill>
              </a:rPr>
              <a:t>(E)</a:t>
            </a:r>
          </a:p>
        </p:txBody>
      </p:sp>
      <p:sp>
        <p:nvSpPr>
          <p:cNvPr id="34" name="TextBox 33"/>
          <p:cNvSpPr txBox="1"/>
          <p:nvPr/>
        </p:nvSpPr>
        <p:spPr>
          <a:xfrm>
            <a:off x="9198313" y="5768126"/>
            <a:ext cx="518091" cy="461665"/>
          </a:xfrm>
          <a:prstGeom prst="rect">
            <a:avLst/>
          </a:prstGeom>
          <a:noFill/>
        </p:spPr>
        <p:txBody>
          <a:bodyPr wrap="none" rtlCol="0">
            <a:spAutoFit/>
          </a:bodyPr>
          <a:lstStyle/>
          <a:p>
            <a:r>
              <a:rPr lang="en-US" sz="2400" b="1" dirty="0">
                <a:solidFill>
                  <a:srgbClr val="FF0000"/>
                </a:solidFill>
              </a:rPr>
              <a:t>(F)</a:t>
            </a:r>
          </a:p>
        </p:txBody>
      </p:sp>
      <p:sp>
        <p:nvSpPr>
          <p:cNvPr id="36" name="Rectangle 35"/>
          <p:cNvSpPr/>
          <p:nvPr/>
        </p:nvSpPr>
        <p:spPr>
          <a:xfrm>
            <a:off x="595318" y="5194297"/>
            <a:ext cx="10688410" cy="400110"/>
          </a:xfrm>
          <a:prstGeom prst="rect">
            <a:avLst/>
          </a:prstGeom>
        </p:spPr>
        <p:txBody>
          <a:bodyPr wrap="square">
            <a:spAutoFit/>
          </a:bodyPr>
          <a:lstStyle/>
          <a:p>
            <a:r>
              <a:rPr lang="en-US" sz="2000" dirty="0"/>
              <a:t>Substituting the VDS value in equation </a:t>
            </a:r>
            <a:r>
              <a:rPr lang="en-US" sz="2000" b="1" dirty="0">
                <a:solidFill>
                  <a:srgbClr val="FF0000"/>
                </a:solidFill>
              </a:rPr>
              <a:t>A</a:t>
            </a:r>
            <a:r>
              <a:rPr lang="en-US" sz="2000" dirty="0"/>
              <a:t>, the expression of the IDS at the pinch‐off is obtained:</a:t>
            </a:r>
          </a:p>
        </p:txBody>
      </p:sp>
      <p:pic>
        <p:nvPicPr>
          <p:cNvPr id="37" name="Picture 6"/>
          <p:cNvPicPr>
            <a:picLocks noChangeAspect="1" noChangeArrowheads="1"/>
          </p:cNvPicPr>
          <p:nvPr/>
        </p:nvPicPr>
        <p:blipFill>
          <a:blip r:embed="rId3"/>
          <a:srcRect/>
          <a:stretch>
            <a:fillRect/>
          </a:stretch>
        </p:blipFill>
        <p:spPr bwMode="auto">
          <a:xfrm>
            <a:off x="5881678" y="7721385"/>
            <a:ext cx="5191136" cy="460187"/>
          </a:xfrm>
          <a:prstGeom prst="rect">
            <a:avLst/>
          </a:prstGeom>
          <a:noFill/>
          <a:ln w="9525">
            <a:solidFill>
              <a:srgbClr val="C00000"/>
            </a:solidFill>
            <a:miter lim="800000"/>
            <a:headEnd/>
            <a:tailEnd/>
          </a:ln>
          <a:effectLst/>
        </p:spPr>
      </p:pic>
      <p:sp>
        <p:nvSpPr>
          <p:cNvPr id="8" name="TextBox 7"/>
          <p:cNvSpPr txBox="1"/>
          <p:nvPr/>
        </p:nvSpPr>
        <p:spPr>
          <a:xfrm>
            <a:off x="6580925" y="7241600"/>
            <a:ext cx="2503570" cy="369332"/>
          </a:xfrm>
          <a:prstGeom prst="rect">
            <a:avLst/>
          </a:prstGeom>
          <a:noFill/>
        </p:spPr>
        <p:txBody>
          <a:bodyPr wrap="none" rtlCol="0">
            <a:spAutoFit/>
          </a:bodyPr>
          <a:lstStyle/>
          <a:p>
            <a:r>
              <a:rPr lang="en-US" dirty="0"/>
              <a:t>For your reference, Eq. A</a:t>
            </a:r>
          </a:p>
        </p:txBody>
      </p:sp>
      <p:sp>
        <p:nvSpPr>
          <p:cNvPr id="38" name="Rectangle 37"/>
          <p:cNvSpPr/>
          <p:nvPr/>
        </p:nvSpPr>
        <p:spPr>
          <a:xfrm>
            <a:off x="496665" y="6423262"/>
            <a:ext cx="10885715" cy="707886"/>
          </a:xfrm>
          <a:prstGeom prst="rect">
            <a:avLst/>
          </a:prstGeom>
        </p:spPr>
        <p:txBody>
          <a:bodyPr wrap="square">
            <a:spAutoFit/>
          </a:bodyPr>
          <a:lstStyle/>
          <a:p>
            <a:pPr marL="457200" indent="-457200" algn="just">
              <a:buFont typeface="Arial" pitchFamily="34" charset="0"/>
              <a:buChar char="•"/>
            </a:pPr>
            <a:r>
              <a:rPr lang="en-US" sz="2000" dirty="0"/>
              <a:t>Therefore, when VDS increases, this depletion region enlarges, and the pinch‐off point moves toward the Source.</a:t>
            </a:r>
          </a:p>
        </p:txBody>
      </p:sp>
      <p:grpSp>
        <p:nvGrpSpPr>
          <p:cNvPr id="10" name="Group 9"/>
          <p:cNvGrpSpPr/>
          <p:nvPr/>
        </p:nvGrpSpPr>
        <p:grpSpPr>
          <a:xfrm>
            <a:off x="3863683" y="5795940"/>
            <a:ext cx="3342664" cy="534094"/>
            <a:chOff x="2285627" y="5787879"/>
            <a:chExt cx="3342664" cy="534094"/>
          </a:xfrm>
        </p:grpSpPr>
        <p:pic>
          <p:nvPicPr>
            <p:cNvPr id="32" name="Picture 2"/>
            <p:cNvPicPr>
              <a:picLocks noChangeAspect="1" noChangeArrowheads="1"/>
            </p:cNvPicPr>
            <p:nvPr/>
          </p:nvPicPr>
          <p:blipFill rotWithShape="1">
            <a:blip r:embed="rId4"/>
            <a:srcRect r="47386" b="1626"/>
            <a:stretch/>
          </p:blipFill>
          <p:spPr bwMode="auto">
            <a:xfrm>
              <a:off x="2285627" y="5787879"/>
              <a:ext cx="3342664" cy="534094"/>
            </a:xfrm>
            <a:prstGeom prst="rect">
              <a:avLst/>
            </a:prstGeom>
            <a:noFill/>
            <a:ln w="9525">
              <a:solidFill>
                <a:srgbClr val="0000FF"/>
              </a:solidFill>
              <a:miter lim="800000"/>
              <a:headEnd/>
              <a:tailEnd/>
            </a:ln>
            <a:effectLst/>
          </p:spPr>
        </p:pic>
        <p:sp>
          <p:nvSpPr>
            <p:cNvPr id="9" name="Rectangle 8"/>
            <p:cNvSpPr/>
            <p:nvPr/>
          </p:nvSpPr>
          <p:spPr>
            <a:xfrm>
              <a:off x="2913322" y="5848791"/>
              <a:ext cx="287077" cy="40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F1580365-7315-6992-AD36-A3B4CEF327B2}"/>
              </a:ext>
            </a:extLst>
          </p:cNvPr>
          <p:cNvPicPr>
            <a:picLocks noChangeAspect="1"/>
          </p:cNvPicPr>
          <p:nvPr/>
        </p:nvPicPr>
        <p:blipFill>
          <a:blip r:embed="rId5"/>
          <a:stretch>
            <a:fillRect/>
          </a:stretch>
        </p:blipFill>
        <p:spPr>
          <a:xfrm>
            <a:off x="9312747" y="1303551"/>
            <a:ext cx="2875904" cy="2439915"/>
          </a:xfrm>
          <a:prstGeom prst="rect">
            <a:avLst/>
          </a:prstGeom>
        </p:spPr>
      </p:pic>
    </p:spTree>
    <p:extLst>
      <p:ext uri="{BB962C8B-B14F-4D97-AF65-F5344CB8AC3E}">
        <p14:creationId xmlns:p14="http://schemas.microsoft.com/office/powerpoint/2010/main" val="252851172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3" grpId="0"/>
      <p:bldP spid="34" grpId="0"/>
      <p:bldP spid="36" grpId="0"/>
      <p:bldP spid="8"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272464" y="1369328"/>
            <a:ext cx="11171049" cy="842520"/>
          </a:xfrm>
        </p:spPr>
        <p:txBody>
          <a:bodyPr/>
          <a:lstStyle/>
          <a:p>
            <a:r>
              <a:rPr lang="en-US" altLang="en-US" sz="2452" dirty="0">
                <a:latin typeface="Times New Roman" panose="02020603050405020304" pitchFamily="18" charset="0"/>
                <a:cs typeface="Times New Roman" panose="02020603050405020304" pitchFamily="18" charset="0"/>
              </a:rPr>
              <a:t>The characteristics can be measured at dc or at low frequencies and thus are called static characteristics.</a:t>
            </a:r>
          </a:p>
        </p:txBody>
      </p:sp>
      <p:sp>
        <p:nvSpPr>
          <p:cNvPr id="24579" name="Title 2"/>
          <p:cNvSpPr>
            <a:spLocks noGrp="1"/>
          </p:cNvSpPr>
          <p:nvPr>
            <p:ph type="title"/>
          </p:nvPr>
        </p:nvSpPr>
        <p:spPr>
          <a:xfrm>
            <a:off x="2695904" y="149401"/>
            <a:ext cx="7454761" cy="807436"/>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altLang="en-US" sz="4000" dirty="0">
                <a:solidFill>
                  <a:srgbClr val="FFFF00"/>
                </a:solidFill>
                <a:latin typeface="Times New Roman" panose="02020603050405020304" pitchFamily="18" charset="0"/>
                <a:cs typeface="Times New Roman" panose="02020603050405020304" pitchFamily="18" charset="0"/>
              </a:rPr>
              <a:t>Non-linear effect and Current-voltage characteristics</a:t>
            </a:r>
          </a:p>
        </p:txBody>
      </p:sp>
      <p:sp>
        <p:nvSpPr>
          <p:cNvPr id="4" name="Date Placeholder 3"/>
          <p:cNvSpPr>
            <a:spLocks noGrp="1"/>
          </p:cNvSpPr>
          <p:nvPr>
            <p:ph type="dt" sz="quarter" idx="10"/>
          </p:nvPr>
        </p:nvSpPr>
        <p:spPr/>
        <p:txBody>
          <a:bodyPr/>
          <a:lstStyle/>
          <a:p>
            <a:pPr>
              <a:defRPr/>
            </a:pPr>
            <a:fld id="{0D5C34D5-D3AA-4EDD-A3B2-A4309A9A6E03}" type="datetime1">
              <a:rPr lang="en-IN" smtClean="0"/>
              <a:pPr>
                <a:defRPr/>
              </a:pPr>
              <a:t>11-01-2024</a:t>
            </a:fld>
            <a:endParaRPr lang="en-US" dirty="0"/>
          </a:p>
        </p:txBody>
      </p:sp>
      <p:sp>
        <p:nvSpPr>
          <p:cNvPr id="24581" name="Footer Placeholder 4"/>
          <p:cNvSpPr>
            <a:spLocks noGrp="1"/>
          </p:cNvSpPr>
          <p:nvPr>
            <p:ph type="ftr" sz="quarter" idx="11"/>
          </p:nvPr>
        </p:nvSpPr>
        <p:spPr bwMode="auto">
          <a:xfrm>
            <a:off x="2920886" y="7262191"/>
            <a:ext cx="6740255"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CF7ACCD9-A281-4C1E-AB62-E69558468311}" type="slidenum">
              <a:rPr lang="en-US" smtClean="0"/>
              <a:pPr>
                <a:defRPr/>
              </a:pPr>
              <a:t>28</a:t>
            </a:fld>
            <a:endParaRPr lang="en-US" dirty="0"/>
          </a:p>
        </p:txBody>
      </p:sp>
      <p:pic>
        <p:nvPicPr>
          <p:cNvPr id="24583" name="Picture 4" descr="Table5"/>
          <p:cNvPicPr>
            <a:picLocks noChangeAspect="1" noChangeArrowheads="1"/>
          </p:cNvPicPr>
          <p:nvPr/>
        </p:nvPicPr>
        <p:blipFill rotWithShape="1">
          <a:blip r:embed="rId2">
            <a:extLst>
              <a:ext uri="{28A0092B-C50C-407E-A947-70E740481C1C}">
                <a14:useLocalDpi xmlns:a14="http://schemas.microsoft.com/office/drawing/2010/main" val="0"/>
              </a:ext>
            </a:extLst>
          </a:blip>
          <a:srcRect r="60367"/>
          <a:stretch/>
        </p:blipFill>
        <p:spPr bwMode="auto">
          <a:xfrm>
            <a:off x="141100" y="3032237"/>
            <a:ext cx="4541260" cy="408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Box 1"/>
          <p:cNvSpPr txBox="1">
            <a:spLocks noChangeArrowheads="1"/>
          </p:cNvSpPr>
          <p:nvPr/>
        </p:nvSpPr>
        <p:spPr bwMode="auto">
          <a:xfrm>
            <a:off x="272464" y="6300455"/>
            <a:ext cx="4871927" cy="96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dirty="0">
                <a:latin typeface="Times New Roman" panose="02020603050405020304" pitchFamily="18" charset="0"/>
                <a:cs typeface="Times New Roman" panose="02020603050405020304" pitchFamily="18" charset="0"/>
              </a:rPr>
              <a:t>where </a:t>
            </a:r>
            <a:r>
              <a:rPr lang="en-US" altLang="en-US" sz="1839" i="1" dirty="0" err="1">
                <a:latin typeface="Times New Roman" panose="02020603050405020304" pitchFamily="18" charset="0"/>
                <a:cs typeface="Times New Roman" panose="02020603050405020304" pitchFamily="18" charset="0"/>
              </a:rPr>
              <a:t>k’</a:t>
            </a:r>
            <a:r>
              <a:rPr lang="en-US" altLang="en-US" sz="1839" i="1" baseline="-25000" dirty="0" err="1">
                <a:latin typeface="Times New Roman" panose="02020603050405020304" pitchFamily="18" charset="0"/>
                <a:cs typeface="Times New Roman" panose="02020603050405020304" pitchFamily="18" charset="0"/>
              </a:rPr>
              <a:t>n</a:t>
            </a:r>
            <a:r>
              <a:rPr lang="en-US" altLang="en-US" sz="1839" dirty="0">
                <a:latin typeface="Times New Roman" panose="02020603050405020304" pitchFamily="18" charset="0"/>
                <a:cs typeface="Times New Roman" panose="02020603050405020304" pitchFamily="18" charset="0"/>
              </a:rPr>
              <a:t> , </a:t>
            </a:r>
            <a:r>
              <a:rPr lang="en-US" altLang="en-US" sz="1839" i="1" dirty="0" err="1">
                <a:latin typeface="Times New Roman" panose="02020603050405020304" pitchFamily="18" charset="0"/>
                <a:cs typeface="Times New Roman" panose="02020603050405020304" pitchFamily="18" charset="0"/>
              </a:rPr>
              <a:t>g</a:t>
            </a:r>
            <a:r>
              <a:rPr lang="en-US" altLang="en-US" sz="1839" i="1" baseline="-25000" dirty="0" err="1">
                <a:latin typeface="Times New Roman" panose="02020603050405020304" pitchFamily="18" charset="0"/>
                <a:cs typeface="Times New Roman" panose="02020603050405020304" pitchFamily="18" charset="0"/>
              </a:rPr>
              <a:t>DS</a:t>
            </a:r>
            <a:r>
              <a:rPr lang="en-US" altLang="en-US" sz="1839" dirty="0">
                <a:latin typeface="Times New Roman" panose="02020603050405020304" pitchFamily="18" charset="0"/>
                <a:cs typeface="Times New Roman" panose="02020603050405020304" pitchFamily="18" charset="0"/>
              </a:rPr>
              <a:t> , and </a:t>
            </a:r>
            <a:r>
              <a:rPr lang="en-US" altLang="en-US" sz="1839" i="1" dirty="0" err="1">
                <a:latin typeface="Times New Roman" panose="02020603050405020304" pitchFamily="18" charset="0"/>
                <a:cs typeface="Times New Roman" panose="02020603050405020304" pitchFamily="18" charset="0"/>
              </a:rPr>
              <a:t>r</a:t>
            </a:r>
            <a:r>
              <a:rPr lang="en-US" altLang="en-US" sz="1839" i="1" baseline="-25000" dirty="0" err="1">
                <a:latin typeface="Times New Roman" panose="02020603050405020304" pitchFamily="18" charset="0"/>
                <a:cs typeface="Times New Roman" panose="02020603050405020304" pitchFamily="18" charset="0"/>
              </a:rPr>
              <a:t>DS</a:t>
            </a:r>
            <a:r>
              <a:rPr lang="en-US" altLang="en-US" sz="1839" baseline="-25000" dirty="0">
                <a:latin typeface="Times New Roman" panose="02020603050405020304" pitchFamily="18" charset="0"/>
                <a:cs typeface="Times New Roman" panose="02020603050405020304" pitchFamily="18" charset="0"/>
              </a:rPr>
              <a:t> </a:t>
            </a:r>
            <a:r>
              <a:rPr lang="en-US" altLang="en-US" sz="1839" dirty="0">
                <a:latin typeface="Times New Roman" panose="02020603050405020304" pitchFamily="18" charset="0"/>
                <a:cs typeface="Times New Roman" panose="02020603050405020304" pitchFamily="18" charset="0"/>
              </a:rPr>
              <a:t>are process </a:t>
            </a:r>
            <a:r>
              <a:rPr lang="en-US" altLang="en-US" sz="1839" dirty="0" err="1">
                <a:latin typeface="Times New Roman" panose="02020603050405020304" pitchFamily="18" charset="0"/>
                <a:cs typeface="Times New Roman" panose="02020603050405020304" pitchFamily="18" charset="0"/>
              </a:rPr>
              <a:t>transconductance</a:t>
            </a:r>
            <a:r>
              <a:rPr lang="en-US" altLang="en-US" sz="1839" dirty="0">
                <a:latin typeface="Times New Roman" panose="02020603050405020304" pitchFamily="18" charset="0"/>
                <a:cs typeface="Times New Roman" panose="02020603050405020304" pitchFamily="18" charset="0"/>
              </a:rPr>
              <a:t> parameter, channel conductance, and linear resistance, respectively.</a:t>
            </a:r>
          </a:p>
        </p:txBody>
      </p:sp>
      <p:sp>
        <p:nvSpPr>
          <p:cNvPr id="2" name="Rectangle 1"/>
          <p:cNvSpPr/>
          <p:nvPr/>
        </p:nvSpPr>
        <p:spPr>
          <a:xfrm>
            <a:off x="272464" y="2201240"/>
            <a:ext cx="11465605" cy="830997"/>
          </a:xfrm>
          <a:prstGeom prst="rect">
            <a:avLst/>
          </a:prstGeom>
        </p:spPr>
        <p:txBody>
          <a:bodyPr wrap="square">
            <a:spAutoFit/>
          </a:bodyPr>
          <a:lstStyle/>
          <a:p>
            <a:pPr marL="342900" indent="-3429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dynamic effects that limit the operation of the MOSFET at high frequencies and high switching speeds.</a:t>
            </a:r>
          </a:p>
        </p:txBody>
      </p:sp>
      <p:sp>
        <p:nvSpPr>
          <p:cNvPr id="21" name="Rectangle 20"/>
          <p:cNvSpPr/>
          <p:nvPr/>
        </p:nvSpPr>
        <p:spPr>
          <a:xfrm>
            <a:off x="7486763" y="4894075"/>
            <a:ext cx="1549400" cy="647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5474702" y="3106162"/>
            <a:ext cx="6680976" cy="4313797"/>
            <a:chOff x="5474702" y="3106162"/>
            <a:chExt cx="6680976" cy="4313797"/>
          </a:xfrm>
        </p:grpSpPr>
        <p:pic>
          <p:nvPicPr>
            <p:cNvPr id="10" name="Picture 4" descr="Table5"/>
            <p:cNvPicPr>
              <a:picLocks noChangeAspect="1" noChangeArrowheads="1"/>
            </p:cNvPicPr>
            <p:nvPr/>
          </p:nvPicPr>
          <p:blipFill rotWithShape="1">
            <a:blip r:embed="rId2">
              <a:extLst>
                <a:ext uri="{28A0092B-C50C-407E-A947-70E740481C1C}">
                  <a14:useLocalDpi xmlns:a14="http://schemas.microsoft.com/office/drawing/2010/main" val="0"/>
                </a:ext>
              </a:extLst>
            </a:blip>
            <a:srcRect l="42015"/>
            <a:stretch/>
          </p:blipFill>
          <p:spPr bwMode="auto">
            <a:xfrm>
              <a:off x="5474702" y="3106162"/>
              <a:ext cx="6644026" cy="408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5588000" y="3911677"/>
              <a:ext cx="1549400" cy="647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05266" y="6772336"/>
              <a:ext cx="1549400" cy="647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71403" y="4766214"/>
              <a:ext cx="2084275" cy="1378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86763" y="3593140"/>
              <a:ext cx="1549400" cy="463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071403" y="3593140"/>
              <a:ext cx="1549400" cy="463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7666065" y="3707346"/>
            <a:ext cx="1314450" cy="361950"/>
          </a:xfrm>
          <a:prstGeom prst="rect">
            <a:avLst/>
          </a:prstGeom>
        </p:spPr>
      </p:pic>
      <p:pic>
        <p:nvPicPr>
          <p:cNvPr id="26" name="Picture 25"/>
          <p:cNvPicPr>
            <a:picLocks noChangeAspect="1"/>
          </p:cNvPicPr>
          <p:nvPr/>
        </p:nvPicPr>
        <p:blipFill>
          <a:blip r:embed="rId4"/>
          <a:stretch>
            <a:fillRect/>
          </a:stretch>
        </p:blipFill>
        <p:spPr>
          <a:xfrm>
            <a:off x="10015755" y="3707346"/>
            <a:ext cx="1333500" cy="361950"/>
          </a:xfrm>
          <a:prstGeom prst="rect">
            <a:avLst/>
          </a:prstGeom>
        </p:spPr>
      </p:pic>
      <p:pic>
        <p:nvPicPr>
          <p:cNvPr id="27" name="Picture 26"/>
          <p:cNvPicPr>
            <a:picLocks noChangeAspect="1"/>
          </p:cNvPicPr>
          <p:nvPr/>
        </p:nvPicPr>
        <p:blipFill>
          <a:blip r:embed="rId5"/>
          <a:stretch>
            <a:fillRect/>
          </a:stretch>
        </p:blipFill>
        <p:spPr>
          <a:xfrm>
            <a:off x="10308403" y="5487762"/>
            <a:ext cx="1219200" cy="657225"/>
          </a:xfrm>
          <a:prstGeom prst="rect">
            <a:avLst/>
          </a:prstGeom>
        </p:spPr>
      </p:pic>
      <p:pic>
        <p:nvPicPr>
          <p:cNvPr id="28" name="Picture 27"/>
          <p:cNvPicPr>
            <a:picLocks noChangeAspect="1"/>
          </p:cNvPicPr>
          <p:nvPr/>
        </p:nvPicPr>
        <p:blipFill>
          <a:blip r:embed="rId6"/>
          <a:stretch>
            <a:fillRect/>
          </a:stretch>
        </p:blipFill>
        <p:spPr>
          <a:xfrm>
            <a:off x="9917878" y="4753455"/>
            <a:ext cx="2000250" cy="381000"/>
          </a:xfrm>
          <a:prstGeom prst="rect">
            <a:avLst/>
          </a:prstGeom>
        </p:spPr>
      </p:pic>
      <p:pic>
        <p:nvPicPr>
          <p:cNvPr id="29" name="Picture 28"/>
          <p:cNvPicPr>
            <a:picLocks noChangeAspect="1"/>
          </p:cNvPicPr>
          <p:nvPr/>
        </p:nvPicPr>
        <p:blipFill>
          <a:blip r:embed="rId7"/>
          <a:stretch>
            <a:fillRect/>
          </a:stretch>
        </p:blipFill>
        <p:spPr>
          <a:xfrm>
            <a:off x="5557770" y="3956975"/>
            <a:ext cx="1590675" cy="676275"/>
          </a:xfrm>
          <a:prstGeom prst="rect">
            <a:avLst/>
          </a:prstGeom>
        </p:spPr>
      </p:pic>
      <p:pic>
        <p:nvPicPr>
          <p:cNvPr id="30" name="Picture 29"/>
          <p:cNvPicPr>
            <a:picLocks noChangeAspect="1"/>
          </p:cNvPicPr>
          <p:nvPr/>
        </p:nvPicPr>
        <p:blipFill>
          <a:blip r:embed="rId8"/>
          <a:stretch>
            <a:fillRect/>
          </a:stretch>
        </p:blipFill>
        <p:spPr>
          <a:xfrm>
            <a:off x="5957783" y="6826074"/>
            <a:ext cx="1628775" cy="495300"/>
          </a:xfrm>
          <a:prstGeom prst="rect">
            <a:avLst/>
          </a:prstGeom>
        </p:spPr>
      </p:pic>
    </p:spTree>
    <p:extLst>
      <p:ext uri="{BB962C8B-B14F-4D97-AF65-F5344CB8AC3E}">
        <p14:creationId xmlns:p14="http://schemas.microsoft.com/office/powerpoint/2010/main" val="347572130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 calcmode="lin" valueType="num">
                                      <p:cBhvr additive="base">
                                        <p:cTn id="7" dur="500" fill="hold"/>
                                        <p:tgtEl>
                                          <p:spTgt spid="245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583"/>
                                        </p:tgtEl>
                                        <p:attrNameLst>
                                          <p:attrName>style.visibility</p:attrName>
                                        </p:attrNameLst>
                                      </p:cBhvr>
                                      <p:to>
                                        <p:strVal val="visible"/>
                                      </p:to>
                                    </p:set>
                                    <p:anim calcmode="lin" valueType="num">
                                      <p:cBhvr additive="base">
                                        <p:cTn id="19" dur="500" fill="hold"/>
                                        <p:tgtEl>
                                          <p:spTgt spid="24583"/>
                                        </p:tgtEl>
                                        <p:attrNameLst>
                                          <p:attrName>ppt_x</p:attrName>
                                        </p:attrNameLst>
                                      </p:cBhvr>
                                      <p:tavLst>
                                        <p:tav tm="0">
                                          <p:val>
                                            <p:strVal val="#ppt_x"/>
                                          </p:val>
                                        </p:tav>
                                        <p:tav tm="100000">
                                          <p:val>
                                            <p:strVal val="#ppt_x"/>
                                          </p:val>
                                        </p:tav>
                                      </p:tavLst>
                                    </p:anim>
                                    <p:anim calcmode="lin" valueType="num">
                                      <p:cBhvr additive="base">
                                        <p:cTn id="20" dur="500" fill="hold"/>
                                        <p:tgtEl>
                                          <p:spTgt spid="2458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584"/>
                                        </p:tgtEl>
                                        <p:attrNameLst>
                                          <p:attrName>style.visibility</p:attrName>
                                        </p:attrNameLst>
                                      </p:cBhvr>
                                      <p:to>
                                        <p:strVal val="visible"/>
                                      </p:to>
                                    </p:set>
                                    <p:anim calcmode="lin" valueType="num">
                                      <p:cBhvr additive="base">
                                        <p:cTn id="67" dur="500" fill="hold"/>
                                        <p:tgtEl>
                                          <p:spTgt spid="24584"/>
                                        </p:tgtEl>
                                        <p:attrNameLst>
                                          <p:attrName>ppt_x</p:attrName>
                                        </p:attrNameLst>
                                      </p:cBhvr>
                                      <p:tavLst>
                                        <p:tav tm="0">
                                          <p:val>
                                            <p:strVal val="#ppt_x"/>
                                          </p:val>
                                        </p:tav>
                                        <p:tav tm="100000">
                                          <p:val>
                                            <p:strVal val="#ppt_x"/>
                                          </p:val>
                                        </p:tav>
                                      </p:tavLst>
                                    </p:anim>
                                    <p:anim calcmode="lin" valueType="num">
                                      <p:cBhvr additive="base">
                                        <p:cTn id="68" dur="500" fill="hold"/>
                                        <p:tgtEl>
                                          <p:spTgt spid="245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p:bldP spid="24584"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0D5C34D5-D3AA-4EDD-A3B2-A4309A9A6E03}" type="datetime1">
              <a:rPr lang="en-IN" smtClean="0"/>
              <a:pPr>
                <a:defRPr/>
              </a:pPr>
              <a:t>11-01-2024</a:t>
            </a:fld>
            <a:endParaRPr lang="en-US" dirty="0"/>
          </a:p>
        </p:txBody>
      </p:sp>
      <p:sp>
        <p:nvSpPr>
          <p:cNvPr id="2560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07DE0A36-FAC0-4DDD-8E78-516DE7B2D6EF}" type="slidenum">
              <a:rPr lang="en-US" smtClean="0"/>
              <a:pPr>
                <a:defRPr/>
              </a:pPr>
              <a:t>29</a:t>
            </a:fld>
            <a:endParaRPr lang="en-US" dirty="0"/>
          </a:p>
        </p:txBody>
      </p:sp>
      <p:sp>
        <p:nvSpPr>
          <p:cNvPr id="25606" name="Rectangle 6"/>
          <p:cNvSpPr>
            <a:spLocks noChangeArrowheads="1"/>
          </p:cNvSpPr>
          <p:nvPr/>
        </p:nvSpPr>
        <p:spPr bwMode="auto">
          <a:xfrm>
            <a:off x="1212788" y="7088866"/>
            <a:ext cx="10506106"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Arial" panose="020B0604020202020204" pitchFamily="34" charset="0"/>
              <a:buNone/>
            </a:pPr>
            <a:r>
              <a:rPr lang="en-US" altLang="en-US" sz="1839" dirty="0">
                <a:solidFill>
                  <a:srgbClr val="C00000"/>
                </a:solidFill>
                <a:latin typeface="Times New Roman" panose="02020603050405020304" pitchFamily="18" charset="0"/>
                <a:cs typeface="Times New Roman" panose="02020603050405020304" pitchFamily="18" charset="0"/>
              </a:rPr>
              <a:t>Fig. 13 The drain current versus the drain-to source voltage for an enhancement type NMOS transistor.</a:t>
            </a:r>
            <a:endParaRPr lang="en-US" altLang="en-US" sz="1839" i="1" baseline="-25000" dirty="0">
              <a:solidFill>
                <a:srgbClr val="C00000"/>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2213096" y="1196225"/>
            <a:ext cx="8048504" cy="5690273"/>
            <a:chOff x="2213096" y="1196225"/>
            <a:chExt cx="8048504" cy="5690273"/>
          </a:xfrm>
        </p:grpSpPr>
        <p:pic>
          <p:nvPicPr>
            <p:cNvPr id="25605" name="Picture 5" descr="se05F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563" y="1196225"/>
              <a:ext cx="8004037" cy="5690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2213096" y="2059340"/>
              <a:ext cx="1445714" cy="4230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41785" y="2059339"/>
              <a:ext cx="1615052" cy="4230739"/>
            </a:xfrm>
            <a:prstGeom prst="rect">
              <a:avLst/>
            </a:prstGeom>
            <a:solidFill>
              <a:srgbClr val="BBEEFF"/>
            </a:solidFill>
            <a:ln>
              <a:solidFill>
                <a:srgbClr val="BBE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59581" y="2858128"/>
              <a:ext cx="1988226" cy="959396"/>
            </a:xfrm>
            <a:prstGeom prst="rect">
              <a:avLst/>
            </a:prstGeom>
            <a:solidFill>
              <a:srgbClr val="BBEEFF"/>
            </a:solidFill>
            <a:ln>
              <a:solidFill>
                <a:srgbClr val="BBE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3"/>
          <a:stretch>
            <a:fillRect/>
          </a:stretch>
        </p:blipFill>
        <p:spPr>
          <a:xfrm>
            <a:off x="6240304" y="2879711"/>
            <a:ext cx="1885950" cy="752475"/>
          </a:xfrm>
          <a:prstGeom prst="rect">
            <a:avLst/>
          </a:prstGeom>
        </p:spPr>
      </p:pic>
      <p:pic>
        <p:nvPicPr>
          <p:cNvPr id="21" name="Picture 20"/>
          <p:cNvPicPr>
            <a:picLocks noChangeAspect="1"/>
          </p:cNvPicPr>
          <p:nvPr/>
        </p:nvPicPr>
        <p:blipFill>
          <a:blip r:embed="rId4"/>
          <a:stretch>
            <a:fillRect/>
          </a:stretch>
        </p:blipFill>
        <p:spPr>
          <a:xfrm>
            <a:off x="2184152" y="5736899"/>
            <a:ext cx="1457325" cy="533400"/>
          </a:xfrm>
          <a:prstGeom prst="rect">
            <a:avLst/>
          </a:prstGeom>
        </p:spPr>
      </p:pic>
      <p:pic>
        <p:nvPicPr>
          <p:cNvPr id="22" name="Picture 21"/>
          <p:cNvPicPr>
            <a:picLocks noChangeAspect="1"/>
          </p:cNvPicPr>
          <p:nvPr/>
        </p:nvPicPr>
        <p:blipFill>
          <a:blip r:embed="rId5"/>
          <a:stretch>
            <a:fillRect/>
          </a:stretch>
        </p:blipFill>
        <p:spPr>
          <a:xfrm>
            <a:off x="8641785" y="5760711"/>
            <a:ext cx="1628775" cy="485775"/>
          </a:xfrm>
          <a:prstGeom prst="rect">
            <a:avLst/>
          </a:prstGeom>
        </p:spPr>
      </p:pic>
      <p:pic>
        <p:nvPicPr>
          <p:cNvPr id="23" name="Picture 22"/>
          <p:cNvPicPr>
            <a:picLocks noChangeAspect="1"/>
          </p:cNvPicPr>
          <p:nvPr/>
        </p:nvPicPr>
        <p:blipFill>
          <a:blip r:embed="rId6"/>
          <a:stretch>
            <a:fillRect/>
          </a:stretch>
        </p:blipFill>
        <p:spPr>
          <a:xfrm>
            <a:off x="2174626" y="4997440"/>
            <a:ext cx="1476375" cy="542925"/>
          </a:xfrm>
          <a:prstGeom prst="rect">
            <a:avLst/>
          </a:prstGeom>
        </p:spPr>
      </p:pic>
      <p:pic>
        <p:nvPicPr>
          <p:cNvPr id="24" name="Picture 23"/>
          <p:cNvPicPr>
            <a:picLocks noChangeAspect="1"/>
          </p:cNvPicPr>
          <p:nvPr/>
        </p:nvPicPr>
        <p:blipFill>
          <a:blip r:embed="rId7"/>
          <a:stretch>
            <a:fillRect/>
          </a:stretch>
        </p:blipFill>
        <p:spPr>
          <a:xfrm>
            <a:off x="8611111" y="5131560"/>
            <a:ext cx="1676400" cy="371475"/>
          </a:xfrm>
          <a:prstGeom prst="rect">
            <a:avLst/>
          </a:prstGeom>
        </p:spPr>
      </p:pic>
      <p:pic>
        <p:nvPicPr>
          <p:cNvPr id="25" name="Picture 24"/>
          <p:cNvPicPr>
            <a:picLocks noChangeAspect="1"/>
          </p:cNvPicPr>
          <p:nvPr/>
        </p:nvPicPr>
        <p:blipFill>
          <a:blip r:embed="rId8"/>
          <a:stretch>
            <a:fillRect/>
          </a:stretch>
        </p:blipFill>
        <p:spPr>
          <a:xfrm>
            <a:off x="2188913" y="3804934"/>
            <a:ext cx="1447800" cy="485775"/>
          </a:xfrm>
          <a:prstGeom prst="rect">
            <a:avLst/>
          </a:prstGeom>
        </p:spPr>
      </p:pic>
      <p:pic>
        <p:nvPicPr>
          <p:cNvPr id="26" name="Picture 25"/>
          <p:cNvPicPr>
            <a:picLocks noChangeAspect="1"/>
          </p:cNvPicPr>
          <p:nvPr/>
        </p:nvPicPr>
        <p:blipFill>
          <a:blip r:embed="rId9"/>
          <a:stretch>
            <a:fillRect/>
          </a:stretch>
        </p:blipFill>
        <p:spPr>
          <a:xfrm>
            <a:off x="8582277" y="3817523"/>
            <a:ext cx="1647825" cy="447675"/>
          </a:xfrm>
          <a:prstGeom prst="rect">
            <a:avLst/>
          </a:prstGeom>
        </p:spPr>
      </p:pic>
      <p:pic>
        <p:nvPicPr>
          <p:cNvPr id="27" name="Picture 26"/>
          <p:cNvPicPr>
            <a:picLocks noChangeAspect="1"/>
          </p:cNvPicPr>
          <p:nvPr/>
        </p:nvPicPr>
        <p:blipFill>
          <a:blip r:embed="rId10"/>
          <a:stretch>
            <a:fillRect/>
          </a:stretch>
        </p:blipFill>
        <p:spPr>
          <a:xfrm>
            <a:off x="2097719" y="1990751"/>
            <a:ext cx="1495425" cy="504825"/>
          </a:xfrm>
          <a:prstGeom prst="rect">
            <a:avLst/>
          </a:prstGeom>
        </p:spPr>
      </p:pic>
      <p:pic>
        <p:nvPicPr>
          <p:cNvPr id="28" name="Picture 27"/>
          <p:cNvPicPr>
            <a:picLocks noChangeAspect="1"/>
          </p:cNvPicPr>
          <p:nvPr/>
        </p:nvPicPr>
        <p:blipFill>
          <a:blip r:embed="rId11"/>
          <a:stretch>
            <a:fillRect/>
          </a:stretch>
        </p:blipFill>
        <p:spPr>
          <a:xfrm>
            <a:off x="8622734" y="2057426"/>
            <a:ext cx="1666875" cy="438150"/>
          </a:xfrm>
          <a:prstGeom prst="rect">
            <a:avLst/>
          </a:prstGeom>
        </p:spPr>
      </p:pic>
      <p:sp>
        <p:nvSpPr>
          <p:cNvPr id="2" name="Title 2">
            <a:extLst>
              <a:ext uri="{FF2B5EF4-FFF2-40B4-BE49-F238E27FC236}">
                <a16:creationId xmlns:a16="http://schemas.microsoft.com/office/drawing/2014/main" id="{769D7F78-69E2-D8DB-1CB3-99EF583CE58F}"/>
              </a:ext>
            </a:extLst>
          </p:cNvPr>
          <p:cNvSpPr>
            <a:spLocks noGrp="1"/>
          </p:cNvSpPr>
          <p:nvPr>
            <p:ph type="title"/>
          </p:nvPr>
        </p:nvSpPr>
        <p:spPr>
          <a:xfrm>
            <a:off x="2695904" y="149401"/>
            <a:ext cx="7454761" cy="807436"/>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altLang="en-US" sz="4000" dirty="0">
                <a:solidFill>
                  <a:srgbClr val="FFFF00"/>
                </a:solidFill>
                <a:latin typeface="Times New Roman" panose="02020603050405020304" pitchFamily="18" charset="0"/>
                <a:cs typeface="Times New Roman" panose="02020603050405020304" pitchFamily="18" charset="0"/>
              </a:rPr>
              <a:t>DC characteristics of MOSFET</a:t>
            </a:r>
          </a:p>
        </p:txBody>
      </p:sp>
    </p:spTree>
    <p:extLst>
      <p:ext uri="{BB962C8B-B14F-4D97-AF65-F5344CB8AC3E}">
        <p14:creationId xmlns:p14="http://schemas.microsoft.com/office/powerpoint/2010/main" val="36013624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4791" y="230406"/>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chemeClr val="accent2">
                    <a:lumMod val="40000"/>
                    <a:lumOff val="60000"/>
                  </a:schemeClr>
                </a:solidFill>
                <a:latin typeface="Times" panose="02020603050405020304" pitchFamily="18" charset="0"/>
                <a:cs typeface="Times" panose="02020603050405020304" pitchFamily="18" charset="0"/>
              </a:rPr>
              <a:t>MOSFET Basics</a:t>
            </a:r>
          </a:p>
        </p:txBody>
      </p:sp>
      <p:sp>
        <p:nvSpPr>
          <p:cNvPr id="3" name="Content Placeholder 2"/>
          <p:cNvSpPr>
            <a:spLocks noGrp="1"/>
          </p:cNvSpPr>
          <p:nvPr>
            <p:ph idx="1"/>
          </p:nvPr>
        </p:nvSpPr>
        <p:spPr>
          <a:xfrm>
            <a:off x="823754" y="1365808"/>
            <a:ext cx="10742890" cy="859732"/>
          </a:xfrm>
        </p:spPr>
        <p:txBody>
          <a:bodyPr>
            <a:normAutofit/>
          </a:bodyPr>
          <a:lstStyle/>
          <a:p>
            <a:r>
              <a:rPr lang="en-US" sz="2800" dirty="0">
                <a:latin typeface="Times" panose="02020603050405020304" pitchFamily="18" charset="0"/>
                <a:cs typeface="Times" panose="02020603050405020304" pitchFamily="18" charset="0"/>
              </a:rPr>
              <a:t>Any </a:t>
            </a:r>
            <a:r>
              <a:rPr lang="en-US" sz="2800" dirty="0">
                <a:solidFill>
                  <a:srgbClr val="0000FF"/>
                </a:solidFill>
                <a:latin typeface="Times" panose="02020603050405020304" pitchFamily="18" charset="0"/>
                <a:cs typeface="Times" panose="02020603050405020304" pitchFamily="18" charset="0"/>
              </a:rPr>
              <a:t>voltage-controlled current source </a:t>
            </a:r>
            <a:r>
              <a:rPr lang="en-US" sz="2800" dirty="0">
                <a:latin typeface="Times" panose="02020603050405020304" pitchFamily="18" charset="0"/>
                <a:cs typeface="Times" panose="02020603050405020304" pitchFamily="18" charset="0"/>
              </a:rPr>
              <a:t>can provide signal amplification.</a:t>
            </a:r>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3</a:t>
            </a:fld>
            <a:endParaRPr lang="en-IN"/>
          </a:p>
        </p:txBody>
      </p:sp>
      <p:sp>
        <p:nvSpPr>
          <p:cNvPr id="6" name="Rectangle 5"/>
          <p:cNvSpPr/>
          <p:nvPr/>
        </p:nvSpPr>
        <p:spPr>
          <a:xfrm>
            <a:off x="784868" y="2103092"/>
            <a:ext cx="10665121" cy="954107"/>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Times" panose="02020603050405020304" pitchFamily="18" charset="0"/>
                <a:cs typeface="Times" panose="02020603050405020304" pitchFamily="18" charset="0"/>
              </a:rPr>
              <a:t>MOSFETs also behave as </a:t>
            </a:r>
            <a:r>
              <a:rPr lang="en-US" sz="2800" b="1" i="1" dirty="0">
                <a:solidFill>
                  <a:srgbClr val="0000FF"/>
                </a:solidFill>
                <a:latin typeface="Times" panose="02020603050405020304" pitchFamily="18" charset="0"/>
                <a:cs typeface="Times" panose="02020603050405020304" pitchFamily="18" charset="0"/>
              </a:rPr>
              <a:t>controlled sources </a:t>
            </a:r>
            <a:r>
              <a:rPr lang="en-US" sz="2800" dirty="0">
                <a:latin typeface="Times" panose="02020603050405020304" pitchFamily="18" charset="0"/>
                <a:cs typeface="Times" panose="02020603050405020304" pitchFamily="18" charset="0"/>
              </a:rPr>
              <a:t>but their characteristics are different from those of bipolar transistors.</a:t>
            </a:r>
          </a:p>
        </p:txBody>
      </p:sp>
      <p:sp>
        <p:nvSpPr>
          <p:cNvPr id="7" name="Rectangle 6"/>
          <p:cNvSpPr/>
          <p:nvPr/>
        </p:nvSpPr>
        <p:spPr>
          <a:xfrm>
            <a:off x="745984" y="3075720"/>
            <a:ext cx="10742891" cy="954107"/>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Times" panose="02020603050405020304" pitchFamily="18" charset="0"/>
                <a:cs typeface="Times" panose="02020603050405020304" pitchFamily="18" charset="0"/>
              </a:rPr>
              <a:t>A simple geometry consisting of a </a:t>
            </a:r>
            <a:r>
              <a:rPr lang="en-US" sz="2800" b="1" i="1" dirty="0">
                <a:solidFill>
                  <a:srgbClr val="0000FF"/>
                </a:solidFill>
                <a:latin typeface="Times" panose="02020603050405020304" pitchFamily="18" charset="0"/>
                <a:cs typeface="Times" panose="02020603050405020304" pitchFamily="18" charset="0"/>
              </a:rPr>
              <a:t>conductive (e.g., metal)</a:t>
            </a:r>
            <a:r>
              <a:rPr lang="en-US" sz="2800" dirty="0">
                <a:latin typeface="Times" panose="02020603050405020304" pitchFamily="18" charset="0"/>
                <a:cs typeface="Times" panose="02020603050405020304" pitchFamily="18" charset="0"/>
              </a:rPr>
              <a:t> plate, an </a:t>
            </a:r>
            <a:r>
              <a:rPr lang="en-US" sz="2800" b="1" i="1" dirty="0">
                <a:solidFill>
                  <a:srgbClr val="0000FF"/>
                </a:solidFill>
                <a:latin typeface="Times" panose="02020603050405020304" pitchFamily="18" charset="0"/>
                <a:cs typeface="Times" panose="02020603050405020304" pitchFamily="18" charset="0"/>
              </a:rPr>
              <a:t>insulator (“dielectric”), </a:t>
            </a:r>
            <a:r>
              <a:rPr lang="en-US" sz="2800" dirty="0">
                <a:latin typeface="Times" panose="02020603050405020304" pitchFamily="18" charset="0"/>
                <a:cs typeface="Times" panose="02020603050405020304" pitchFamily="18" charset="0"/>
              </a:rPr>
              <a:t>and a </a:t>
            </a:r>
            <a:r>
              <a:rPr lang="en-US" sz="2800" b="1" i="1" dirty="0">
                <a:solidFill>
                  <a:srgbClr val="0000FF"/>
                </a:solidFill>
                <a:latin typeface="Times" panose="02020603050405020304" pitchFamily="18" charset="0"/>
                <a:cs typeface="Times" panose="02020603050405020304" pitchFamily="18" charset="0"/>
              </a:rPr>
              <a:t>doped piece of silicon</a:t>
            </a:r>
            <a:r>
              <a:rPr lang="en-US" sz="2800" dirty="0">
                <a:latin typeface="Times" panose="02020603050405020304" pitchFamily="18" charset="0"/>
                <a:cs typeface="Times" panose="02020603050405020304" pitchFamily="18" charset="0"/>
              </a:rPr>
              <a:t>.</a:t>
            </a:r>
          </a:p>
        </p:txBody>
      </p:sp>
      <p:sp>
        <p:nvSpPr>
          <p:cNvPr id="8" name="Rectangle 7"/>
          <p:cNvSpPr/>
          <p:nvPr/>
        </p:nvSpPr>
        <p:spPr>
          <a:xfrm>
            <a:off x="518366" y="4017866"/>
            <a:ext cx="6280887" cy="523220"/>
          </a:xfrm>
          <a:prstGeom prst="rect">
            <a:avLst/>
          </a:prstGeom>
        </p:spPr>
        <p:txBody>
          <a:bodyPr wrap="none">
            <a:spAutoFit/>
          </a:bodyPr>
          <a:lstStyle/>
          <a:p>
            <a:pPr marL="457200" indent="-457200">
              <a:buFont typeface="Arial" panose="020B0604020202020204" pitchFamily="34" charset="0"/>
              <a:buChar char="•"/>
            </a:pPr>
            <a:r>
              <a:rPr lang="en-US" sz="2800" dirty="0">
                <a:latin typeface="Times" panose="02020603050405020304" pitchFamily="18" charset="0"/>
                <a:cs typeface="Times" panose="02020603050405020304" pitchFamily="18" charset="0"/>
              </a:rPr>
              <a:t>Such a structure operates as a capacitor</a:t>
            </a:r>
          </a:p>
        </p:txBody>
      </p:sp>
      <p:grpSp>
        <p:nvGrpSpPr>
          <p:cNvPr id="14" name="Group 13"/>
          <p:cNvGrpSpPr/>
          <p:nvPr/>
        </p:nvGrpSpPr>
        <p:grpSpPr>
          <a:xfrm>
            <a:off x="316437" y="4823767"/>
            <a:ext cx="4152849" cy="2093303"/>
            <a:chOff x="397886" y="5581403"/>
            <a:chExt cx="4152849" cy="2093303"/>
          </a:xfrm>
        </p:grpSpPr>
        <p:pic>
          <p:nvPicPr>
            <p:cNvPr id="9" name="Picture 8"/>
            <p:cNvPicPr>
              <a:picLocks noChangeAspect="1"/>
            </p:cNvPicPr>
            <p:nvPr/>
          </p:nvPicPr>
          <p:blipFill>
            <a:blip r:embed="rId2"/>
            <a:stretch>
              <a:fillRect/>
            </a:stretch>
          </p:blipFill>
          <p:spPr>
            <a:xfrm>
              <a:off x="397886" y="5581403"/>
              <a:ext cx="3260924" cy="2093303"/>
            </a:xfrm>
            <a:prstGeom prst="rect">
              <a:avLst/>
            </a:prstGeom>
            <a:ln>
              <a:solidFill>
                <a:schemeClr val="accent1"/>
              </a:solidFill>
            </a:ln>
          </p:spPr>
        </p:pic>
        <p:pic>
          <p:nvPicPr>
            <p:cNvPr id="10" name="Picture 9"/>
            <p:cNvPicPr>
              <a:picLocks noChangeAspect="1"/>
            </p:cNvPicPr>
            <p:nvPr/>
          </p:nvPicPr>
          <p:blipFill>
            <a:blip r:embed="rId3"/>
            <a:stretch>
              <a:fillRect/>
            </a:stretch>
          </p:blipFill>
          <p:spPr>
            <a:xfrm>
              <a:off x="3391127" y="6058870"/>
              <a:ext cx="1159608" cy="289902"/>
            </a:xfrm>
            <a:prstGeom prst="rect">
              <a:avLst/>
            </a:prstGeom>
          </p:spPr>
        </p:pic>
      </p:grpSp>
      <p:grpSp>
        <p:nvGrpSpPr>
          <p:cNvPr id="13" name="Group 12"/>
          <p:cNvGrpSpPr/>
          <p:nvPr/>
        </p:nvGrpSpPr>
        <p:grpSpPr>
          <a:xfrm>
            <a:off x="4208552" y="4823766"/>
            <a:ext cx="4226955" cy="1923746"/>
            <a:chOff x="4385634" y="5750960"/>
            <a:chExt cx="4226955" cy="1923746"/>
          </a:xfrm>
        </p:grpSpPr>
        <p:pic>
          <p:nvPicPr>
            <p:cNvPr id="11" name="Picture 10"/>
            <p:cNvPicPr>
              <a:picLocks noChangeAspect="1"/>
            </p:cNvPicPr>
            <p:nvPr/>
          </p:nvPicPr>
          <p:blipFill>
            <a:blip r:embed="rId4"/>
            <a:stretch>
              <a:fillRect/>
            </a:stretch>
          </p:blipFill>
          <p:spPr>
            <a:xfrm>
              <a:off x="4691512" y="5750960"/>
              <a:ext cx="3921077" cy="1923746"/>
            </a:xfrm>
            <a:prstGeom prst="rect">
              <a:avLst/>
            </a:prstGeom>
            <a:ln>
              <a:solidFill>
                <a:schemeClr val="accent1"/>
              </a:solidFill>
            </a:ln>
          </p:spPr>
        </p:pic>
        <p:pic>
          <p:nvPicPr>
            <p:cNvPr id="12" name="Picture 11"/>
            <p:cNvPicPr>
              <a:picLocks noChangeAspect="1"/>
            </p:cNvPicPr>
            <p:nvPr/>
          </p:nvPicPr>
          <p:blipFill>
            <a:blip r:embed="rId5"/>
            <a:stretch>
              <a:fillRect/>
            </a:stretch>
          </p:blipFill>
          <p:spPr>
            <a:xfrm>
              <a:off x="4385634" y="7260351"/>
              <a:ext cx="330201" cy="281282"/>
            </a:xfrm>
            <a:prstGeom prst="rect">
              <a:avLst/>
            </a:prstGeom>
          </p:spPr>
        </p:pic>
      </p:grpSp>
      <p:pic>
        <p:nvPicPr>
          <p:cNvPr id="15" name="Picture 14"/>
          <p:cNvPicPr>
            <a:picLocks noChangeAspect="1"/>
          </p:cNvPicPr>
          <p:nvPr/>
        </p:nvPicPr>
        <p:blipFill>
          <a:blip r:embed="rId6"/>
          <a:stretch>
            <a:fillRect/>
          </a:stretch>
        </p:blipFill>
        <p:spPr>
          <a:xfrm>
            <a:off x="9023349" y="4491904"/>
            <a:ext cx="3057525" cy="2428875"/>
          </a:xfrm>
          <a:prstGeom prst="rect">
            <a:avLst/>
          </a:prstGeom>
          <a:ln>
            <a:solidFill>
              <a:schemeClr val="accent1"/>
            </a:solidFill>
          </a:ln>
        </p:spPr>
      </p:pic>
      <p:sp>
        <p:nvSpPr>
          <p:cNvPr id="16" name="Rectangle 15"/>
          <p:cNvSpPr/>
          <p:nvPr/>
        </p:nvSpPr>
        <p:spPr>
          <a:xfrm>
            <a:off x="322253" y="7199751"/>
            <a:ext cx="12133272" cy="369332"/>
          </a:xfrm>
          <a:prstGeom prst="rect">
            <a:avLst/>
          </a:prstGeom>
        </p:spPr>
        <p:txBody>
          <a:bodyPr wrap="square">
            <a:spAutoFit/>
          </a:bodyPr>
          <a:lstStyle/>
          <a:p>
            <a:r>
              <a:rPr lang="en-US" sz="1600" b="1" dirty="0">
                <a:solidFill>
                  <a:srgbClr val="0000FF"/>
                </a:solidFill>
                <a:latin typeface="Times" panose="02020603050405020304" pitchFamily="18" charset="0"/>
                <a:cs typeface="Times" panose="02020603050405020304" pitchFamily="18" charset="0"/>
              </a:rPr>
              <a:t>Figure 1 </a:t>
            </a:r>
            <a:r>
              <a:rPr lang="en-US" dirty="0">
                <a:solidFill>
                  <a:srgbClr val="000000"/>
                </a:solidFill>
                <a:latin typeface="Times" panose="02020603050405020304" pitchFamily="18" charset="0"/>
                <a:cs typeface="Times" panose="02020603050405020304" pitchFamily="18" charset="0"/>
              </a:rPr>
              <a:t>(a) Hypothetical semiconductor device, (b) operation as a capacitor, (c) current flow as a result of potential difference.</a:t>
            </a: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84964193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FFA9C61-0A92-45C8-B797-9120E3146F9C}" type="datetime1">
              <a:rPr lang="en-IN" smtClean="0"/>
              <a:pPr>
                <a:defRPr/>
              </a:pPr>
              <a:t>11-01-2024</a:t>
            </a:fld>
            <a:endParaRPr lang="en-US" dirty="0"/>
          </a:p>
        </p:txBody>
      </p:sp>
      <p:sp>
        <p:nvSpPr>
          <p:cNvPr id="2662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47D1FFD6-3ADD-46ED-B51D-1B0FCA72558F}" type="slidenum">
              <a:rPr lang="en-US" smtClean="0"/>
              <a:pPr>
                <a:defRPr/>
              </a:pPr>
              <a:t>30</a:t>
            </a:fld>
            <a:endParaRPr lang="en-US" dirty="0"/>
          </a:p>
        </p:txBody>
      </p:sp>
      <p:pic>
        <p:nvPicPr>
          <p:cNvPr id="26629"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1721" y="2359449"/>
            <a:ext cx="11112664" cy="440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34682" y="2241058"/>
            <a:ext cx="5590389" cy="489301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7" name="Rectangle 6"/>
          <p:cNvSpPr/>
          <p:nvPr/>
        </p:nvSpPr>
        <p:spPr>
          <a:xfrm>
            <a:off x="6325071" y="2247545"/>
            <a:ext cx="5592012" cy="48946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cxnSp>
        <p:nvCxnSpPr>
          <p:cNvPr id="5" name="Straight Connector 4"/>
          <p:cNvCxnSpPr/>
          <p:nvPr/>
        </p:nvCxnSpPr>
        <p:spPr>
          <a:xfrm>
            <a:off x="2920886" y="2798961"/>
            <a:ext cx="1805078" cy="129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414626" y="2800582"/>
            <a:ext cx="1805078" cy="1459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41374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379" y="410498"/>
            <a:ext cx="7365940" cy="799186"/>
          </a:xfrm>
        </p:spPr>
        <p:txBody>
          <a:bodyPr/>
          <a:lstStyle/>
          <a:p>
            <a:r>
              <a:rPr lang="en-US" b="1" dirty="0">
                <a:latin typeface="Times New Roman" pitchFamily="18" charset="0"/>
                <a:cs typeface="Times New Roman" pitchFamily="18" charset="0"/>
              </a:rPr>
              <a:t>Second Order Effects: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69966" y="1947898"/>
            <a:ext cx="10742890" cy="5253838"/>
          </a:xfrm>
        </p:spPr>
        <p:txBody>
          <a:bodyPr>
            <a:normAutofit/>
          </a:bodyPr>
          <a:lstStyle/>
          <a:p>
            <a:pPr>
              <a:buNone/>
            </a:pPr>
            <a:r>
              <a:rPr lang="en-US" dirty="0">
                <a:latin typeface="Times New Roman" pitchFamily="18" charset="0"/>
                <a:cs typeface="Times New Roman" pitchFamily="18" charset="0"/>
              </a:rPr>
              <a:t>Following are the list of second order effects of MOSFET.</a:t>
            </a:r>
          </a:p>
          <a:p>
            <a:r>
              <a:rPr lang="en-US" dirty="0">
                <a:solidFill>
                  <a:srgbClr val="FF0000"/>
                </a:solidFill>
                <a:latin typeface="Times New Roman" pitchFamily="18" charset="0"/>
                <a:cs typeface="Times New Roman" pitchFamily="18" charset="0"/>
              </a:rPr>
              <a:t>Channel length modulation</a:t>
            </a:r>
          </a:p>
          <a:p>
            <a:r>
              <a:rPr lang="en-US" dirty="0">
                <a:solidFill>
                  <a:srgbClr val="0000FF"/>
                </a:solidFill>
                <a:latin typeface="Times New Roman" pitchFamily="18" charset="0"/>
                <a:cs typeface="Times New Roman" pitchFamily="18" charset="0"/>
              </a:rPr>
              <a:t>Velocity Saturation</a:t>
            </a:r>
          </a:p>
          <a:p>
            <a:r>
              <a:rPr lang="en-US" b="1" dirty="0">
                <a:solidFill>
                  <a:srgbClr val="0000FF"/>
                </a:solidFill>
                <a:latin typeface="Times New Roman" pitchFamily="18" charset="0"/>
                <a:cs typeface="Times New Roman" pitchFamily="18" charset="0"/>
              </a:rPr>
              <a:t>Mobility Degradation</a:t>
            </a:r>
            <a:endParaRPr lang="en-US" dirty="0">
              <a:solidFill>
                <a:srgbClr val="0000FF"/>
              </a:solidFill>
              <a:latin typeface="Times New Roman" pitchFamily="18" charset="0"/>
              <a:cs typeface="Times New Roman" pitchFamily="18" charset="0"/>
            </a:endParaRPr>
          </a:p>
          <a:p>
            <a:r>
              <a:rPr lang="en-US" dirty="0">
                <a:solidFill>
                  <a:srgbClr val="0000FF"/>
                </a:solidFill>
                <a:latin typeface="Times New Roman" pitchFamily="18" charset="0"/>
                <a:cs typeface="Times New Roman" pitchFamily="18" charset="0"/>
              </a:rPr>
              <a:t>Threshold voltage – Body effect</a:t>
            </a:r>
          </a:p>
          <a:p>
            <a:r>
              <a:rPr lang="en-US" dirty="0">
                <a:latin typeface="Times New Roman" pitchFamily="18" charset="0"/>
                <a:cs typeface="Times New Roman" pitchFamily="18" charset="0"/>
              </a:rPr>
              <a:t>Subthreshold region</a:t>
            </a:r>
          </a:p>
          <a:p>
            <a:r>
              <a:rPr lang="en-US" dirty="0">
                <a:latin typeface="Times New Roman" pitchFamily="18" charset="0"/>
                <a:cs typeface="Times New Roman" pitchFamily="18" charset="0"/>
              </a:rPr>
              <a:t>Drain </a:t>
            </a:r>
            <a:r>
              <a:rPr lang="en-US" dirty="0" err="1">
                <a:latin typeface="Times New Roman" pitchFamily="18" charset="0"/>
                <a:cs typeface="Times New Roman" pitchFamily="18" charset="0"/>
              </a:rPr>
              <a:t>Punchthrough</a:t>
            </a:r>
            <a:endParaRPr lang="en-US" dirty="0">
              <a:latin typeface="Times New Roman" pitchFamily="18" charset="0"/>
              <a:cs typeface="Times New Roman" pitchFamily="18" charset="0"/>
            </a:endParaRPr>
          </a:p>
          <a:p>
            <a:r>
              <a:rPr lang="en-US" dirty="0">
                <a:solidFill>
                  <a:srgbClr val="0000FF"/>
                </a:solidFill>
                <a:latin typeface="Times New Roman" pitchFamily="18" charset="0"/>
                <a:cs typeface="Times New Roman" pitchFamily="18" charset="0"/>
              </a:rPr>
              <a:t>Impact Ionization – Hot Electrons</a:t>
            </a: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C9AEAF6-A69E-465E-A28F-A9769C2EDB3D}" type="slidenum">
              <a:rPr lang="en-IN" smtClean="0"/>
              <a:pPr/>
              <a:t>31</a:t>
            </a:fld>
            <a:endParaRPr lang="en-IN"/>
          </a:p>
        </p:txBody>
      </p:sp>
      <p:sp>
        <p:nvSpPr>
          <p:cNvPr id="5" name="Date Placeholder 4"/>
          <p:cNvSpPr>
            <a:spLocks noGrp="1"/>
          </p:cNvSpPr>
          <p:nvPr>
            <p:ph type="dt" sz="half" idx="10"/>
          </p:nvPr>
        </p:nvSpPr>
        <p:spPr/>
        <p:txBody>
          <a:bodyPr/>
          <a:lstStyle/>
          <a:p>
            <a:fld id="{796AC709-B6E0-4407-99E3-ECE31420D222}" type="datetime1">
              <a:rPr lang="en-IN" smtClean="0"/>
              <a:t>11-01-2024</a:t>
            </a:fld>
            <a:endParaRPr lang="en-IN"/>
          </a:p>
        </p:txBody>
      </p:sp>
    </p:spTree>
    <p:extLst>
      <p:ext uri="{BB962C8B-B14F-4D97-AF65-F5344CB8AC3E}">
        <p14:creationId xmlns:p14="http://schemas.microsoft.com/office/powerpoint/2010/main" val="117484346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5010" y="6574040"/>
            <a:ext cx="10568275" cy="830997"/>
          </a:xfrm>
          <a:prstGeom prst="rect">
            <a:avLst/>
          </a:prstGeom>
        </p:spPr>
        <p:txBody>
          <a:bodyPr wrap="square">
            <a:spAutoFit/>
          </a:bodyPr>
          <a:lstStyle/>
          <a:p>
            <a:pPr marL="342900" indent="-342900" algn="just">
              <a:buFont typeface="Arial" pitchFamily="34" charset="0"/>
              <a:buChar char="•"/>
            </a:pPr>
            <a:r>
              <a:rPr lang="en-US" sz="2400" dirty="0">
                <a:latin typeface="Times New Roman" pitchFamily="18" charset="0"/>
                <a:cs typeface="Times New Roman" pitchFamily="18" charset="0"/>
              </a:rPr>
              <a:t>Thus, when a high impedance current source is required, </a:t>
            </a:r>
            <a:r>
              <a:rPr lang="en-US" sz="2400" dirty="0">
                <a:solidFill>
                  <a:srgbClr val="0000FF"/>
                </a:solidFill>
                <a:latin typeface="Times New Roman" pitchFamily="18" charset="0"/>
                <a:cs typeface="Times New Roman" pitchFamily="18" charset="0"/>
              </a:rPr>
              <a:t>longer channel transistors are used.</a:t>
            </a:r>
          </a:p>
        </p:txBody>
      </p:sp>
      <p:sp>
        <p:nvSpPr>
          <p:cNvPr id="7" name="Rectangle 6"/>
          <p:cNvSpPr/>
          <p:nvPr/>
        </p:nvSpPr>
        <p:spPr>
          <a:xfrm>
            <a:off x="492870" y="2879966"/>
            <a:ext cx="11375280" cy="830997"/>
          </a:xfrm>
          <a:prstGeom prst="rect">
            <a:avLst/>
          </a:prstGeom>
        </p:spPr>
        <p:txBody>
          <a:bodyPr wrap="square">
            <a:spAutoFit/>
          </a:bodyPr>
          <a:lstStyle/>
          <a:p>
            <a:pPr marL="342900" indent="-342900" algn="just">
              <a:buFont typeface="Arial" pitchFamily="34" charset="0"/>
              <a:buChar char="•"/>
            </a:pPr>
            <a:r>
              <a:rPr lang="en-US" sz="2400" dirty="0">
                <a:latin typeface="Times New Roman" pitchFamily="18" charset="0"/>
                <a:cs typeface="Times New Roman" pitchFamily="18" charset="0"/>
              </a:rPr>
              <a:t>This </a:t>
            </a:r>
            <a:r>
              <a:rPr lang="en-US" sz="2400" dirty="0">
                <a:solidFill>
                  <a:srgbClr val="0000FF"/>
                </a:solidFill>
                <a:latin typeface="Times New Roman" pitchFamily="18" charset="0"/>
                <a:cs typeface="Times New Roman" pitchFamily="18" charset="0"/>
              </a:rPr>
              <a:t>reduces the length of the channel </a:t>
            </a:r>
            <a:r>
              <a:rPr lang="en-US" sz="2400" dirty="0">
                <a:latin typeface="Times New Roman" pitchFamily="18" charset="0"/>
                <a:cs typeface="Times New Roman" pitchFamily="18" charset="0"/>
              </a:rPr>
              <a:t>which impacts current. The model current equation must be modified to</a:t>
            </a:r>
          </a:p>
        </p:txBody>
      </p:sp>
      <p:sp>
        <p:nvSpPr>
          <p:cNvPr id="8" name="Slide Number Placeholder 7"/>
          <p:cNvSpPr>
            <a:spLocks noGrp="1"/>
          </p:cNvSpPr>
          <p:nvPr>
            <p:ph type="sldNum" sz="quarter" idx="12"/>
          </p:nvPr>
        </p:nvSpPr>
        <p:spPr/>
        <p:txBody>
          <a:bodyPr/>
          <a:lstStyle/>
          <a:p>
            <a:fld id="{BC9AEAF6-A69E-465E-A28F-A9769C2EDB3D}" type="slidenum">
              <a:rPr lang="en-IN" smtClean="0"/>
              <a:pPr/>
              <a:t>32</a:t>
            </a:fld>
            <a:endParaRPr lang="en-IN"/>
          </a:p>
        </p:txBody>
      </p:sp>
      <p:sp>
        <p:nvSpPr>
          <p:cNvPr id="9" name="Date Placeholder 8"/>
          <p:cNvSpPr>
            <a:spLocks noGrp="1"/>
          </p:cNvSpPr>
          <p:nvPr>
            <p:ph type="dt" sz="half" idx="10"/>
          </p:nvPr>
        </p:nvSpPr>
        <p:spPr/>
        <p:txBody>
          <a:bodyPr/>
          <a:lstStyle/>
          <a:p>
            <a:fld id="{A7BF0E8D-6141-4132-BDF0-C74A93C10169}" type="datetime1">
              <a:rPr lang="en-IN" smtClean="0"/>
              <a:t>11-01-2024</a:t>
            </a:fld>
            <a:endParaRPr lang="en-IN"/>
          </a:p>
        </p:txBody>
      </p:sp>
      <p:sp>
        <p:nvSpPr>
          <p:cNvPr id="10" name="Title 1"/>
          <p:cNvSpPr>
            <a:spLocks noGrp="1"/>
          </p:cNvSpPr>
          <p:nvPr>
            <p:ph type="title"/>
          </p:nvPr>
        </p:nvSpPr>
        <p:spPr>
          <a:xfrm>
            <a:off x="2872379" y="410498"/>
            <a:ext cx="7365940" cy="799186"/>
          </a:xfrm>
          <a:solidFill>
            <a:schemeClr val="tx1"/>
          </a:solidFill>
        </p:spPr>
        <p:txBody>
          <a:bodyPr>
            <a:normAutofit fontScale="90000"/>
          </a:bodyPr>
          <a:lstStyle/>
          <a:p>
            <a:pPr algn="ctr"/>
            <a:r>
              <a:rPr lang="en-US" b="1" dirty="0">
                <a:solidFill>
                  <a:srgbClr val="FFFF00"/>
                </a:solidFill>
                <a:latin typeface="Times New Roman" pitchFamily="18" charset="0"/>
                <a:cs typeface="Times New Roman" pitchFamily="18" charset="0"/>
              </a:rPr>
              <a:t>Channel Length Modulation</a:t>
            </a:r>
          </a:p>
        </p:txBody>
      </p:sp>
      <p:grpSp>
        <p:nvGrpSpPr>
          <p:cNvPr id="13" name="Group 12"/>
          <p:cNvGrpSpPr/>
          <p:nvPr/>
        </p:nvGrpSpPr>
        <p:grpSpPr>
          <a:xfrm>
            <a:off x="7381879" y="3508933"/>
            <a:ext cx="4705350" cy="2695575"/>
            <a:chOff x="7564217" y="2364498"/>
            <a:chExt cx="4705350" cy="2695575"/>
          </a:xfrm>
        </p:grpSpPr>
        <p:pic>
          <p:nvPicPr>
            <p:cNvPr id="2" name="Picture 1"/>
            <p:cNvPicPr>
              <a:picLocks noChangeAspect="1"/>
            </p:cNvPicPr>
            <p:nvPr/>
          </p:nvPicPr>
          <p:blipFill>
            <a:blip r:embed="rId2"/>
            <a:stretch>
              <a:fillRect/>
            </a:stretch>
          </p:blipFill>
          <p:spPr>
            <a:xfrm>
              <a:off x="7564217" y="2364498"/>
              <a:ext cx="4705350" cy="2695575"/>
            </a:xfrm>
            <a:prstGeom prst="rect">
              <a:avLst/>
            </a:prstGeom>
          </p:spPr>
        </p:pic>
        <p:sp>
          <p:nvSpPr>
            <p:cNvPr id="12" name="Freeform 11"/>
            <p:cNvSpPr/>
            <p:nvPr/>
          </p:nvSpPr>
          <p:spPr>
            <a:xfrm>
              <a:off x="8757189" y="3540125"/>
              <a:ext cx="1161511" cy="215545"/>
            </a:xfrm>
            <a:custGeom>
              <a:avLst/>
              <a:gdLst>
                <a:gd name="connsiteX0" fmla="*/ 12161 w 1255069"/>
                <a:gd name="connsiteY0" fmla="*/ 0 h 215545"/>
                <a:gd name="connsiteX1" fmla="*/ 12161 w 1255069"/>
                <a:gd name="connsiteY1" fmla="*/ 196850 h 215545"/>
                <a:gd name="connsiteX2" fmla="*/ 8986 w 1255069"/>
                <a:gd name="connsiteY2" fmla="*/ 206375 h 215545"/>
                <a:gd name="connsiteX3" fmla="*/ 142336 w 1255069"/>
                <a:gd name="connsiteY3" fmla="*/ 187325 h 215545"/>
                <a:gd name="connsiteX4" fmla="*/ 1158336 w 1255069"/>
                <a:gd name="connsiteY4" fmla="*/ 28575 h 215545"/>
                <a:gd name="connsiteX5" fmla="*/ 1155161 w 1255069"/>
                <a:gd name="connsiteY5" fmla="*/ 22225 h 215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069" h="215545">
                  <a:moveTo>
                    <a:pt x="12161" y="0"/>
                  </a:moveTo>
                  <a:cubicBezTo>
                    <a:pt x="12161" y="81227"/>
                    <a:pt x="12690" y="162454"/>
                    <a:pt x="12161" y="196850"/>
                  </a:cubicBezTo>
                  <a:cubicBezTo>
                    <a:pt x="11632" y="231246"/>
                    <a:pt x="-12710" y="207962"/>
                    <a:pt x="8986" y="206375"/>
                  </a:cubicBezTo>
                  <a:cubicBezTo>
                    <a:pt x="30682" y="204788"/>
                    <a:pt x="142336" y="187325"/>
                    <a:pt x="142336" y="187325"/>
                  </a:cubicBezTo>
                  <a:lnTo>
                    <a:pt x="1158336" y="28575"/>
                  </a:lnTo>
                  <a:cubicBezTo>
                    <a:pt x="1327140" y="1058"/>
                    <a:pt x="1241150" y="11641"/>
                    <a:pt x="1155161" y="2222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625010" y="1421234"/>
            <a:ext cx="8546763" cy="461665"/>
          </a:xfrm>
          <a:prstGeom prst="rect">
            <a:avLst/>
          </a:prstGeom>
        </p:spPr>
        <p:txBody>
          <a:bodyPr wrap="none">
            <a:spAutoFit/>
          </a:bodyPr>
          <a:lstStyle/>
          <a:p>
            <a:pPr marL="285750" indent="-285750" algn="just">
              <a:buFont typeface="Arial" panose="020B0604020202020204" pitchFamily="34" charset="0"/>
              <a:buChar char="•"/>
            </a:pPr>
            <a:r>
              <a:rPr lang="en-US" sz="2400" dirty="0">
                <a:latin typeface="Times New Roman" pitchFamily="18" charset="0"/>
                <a:cs typeface="Times New Roman" pitchFamily="18" charset="0"/>
              </a:rPr>
              <a:t>The length of the channel changes with changing values of VDS. </a:t>
            </a:r>
          </a:p>
        </p:txBody>
      </p:sp>
      <p:sp>
        <p:nvSpPr>
          <p:cNvPr id="15" name="Rectangle 14"/>
          <p:cNvSpPr/>
          <p:nvPr/>
        </p:nvSpPr>
        <p:spPr>
          <a:xfrm>
            <a:off x="625010" y="1943810"/>
            <a:ext cx="10785940" cy="830997"/>
          </a:xfrm>
          <a:prstGeom prst="rect">
            <a:avLst/>
          </a:prstGeom>
        </p:spPr>
        <p:txBody>
          <a:bodyPr wrap="square">
            <a:spAutoFit/>
          </a:bodyPr>
          <a:lstStyle/>
          <a:p>
            <a:pPr marL="342900" indent="-342900" algn="just">
              <a:buFont typeface="Arial" pitchFamily="34" charset="0"/>
              <a:buChar char="•"/>
            </a:pPr>
            <a:r>
              <a:rPr lang="en-US" sz="2400" dirty="0">
                <a:latin typeface="Times New Roman" pitchFamily="18" charset="0"/>
                <a:cs typeface="Times New Roman" pitchFamily="18" charset="0"/>
              </a:rPr>
              <a:t>As the value of </a:t>
            </a:r>
            <a:r>
              <a:rPr lang="en-US" sz="2400" dirty="0">
                <a:solidFill>
                  <a:srgbClr val="0000FF"/>
                </a:solidFill>
                <a:latin typeface="Times New Roman" pitchFamily="18" charset="0"/>
                <a:cs typeface="Times New Roman" pitchFamily="18" charset="0"/>
              </a:rPr>
              <a:t>VDS is increased</a:t>
            </a:r>
            <a:r>
              <a:rPr lang="en-US" sz="2400" dirty="0">
                <a:latin typeface="Times New Roman" pitchFamily="18" charset="0"/>
                <a:cs typeface="Times New Roman" pitchFamily="18" charset="0"/>
              </a:rPr>
              <a:t>, it causes the </a:t>
            </a:r>
            <a:r>
              <a:rPr lang="en-US" sz="2400" dirty="0">
                <a:solidFill>
                  <a:srgbClr val="0000FF"/>
                </a:solidFill>
                <a:latin typeface="Times New Roman" pitchFamily="18" charset="0"/>
                <a:cs typeface="Times New Roman" pitchFamily="18" charset="0"/>
              </a:rPr>
              <a:t>depletion region of the Drain junction to grow.</a:t>
            </a:r>
          </a:p>
        </p:txBody>
      </p:sp>
      <p:sp>
        <p:nvSpPr>
          <p:cNvPr id="16" name="Rectangle 15"/>
          <p:cNvSpPr/>
          <p:nvPr/>
        </p:nvSpPr>
        <p:spPr>
          <a:xfrm>
            <a:off x="625010" y="4838654"/>
            <a:ext cx="7431073" cy="461665"/>
          </a:xfrm>
          <a:prstGeom prst="rect">
            <a:avLst/>
          </a:prstGeom>
        </p:spPr>
        <p:txBody>
          <a:bodyPr wrap="none">
            <a:spAutoFit/>
          </a:bodyPr>
          <a:lstStyle/>
          <a:p>
            <a:pPr marL="342900" indent="-342900">
              <a:buFont typeface="Arial" pitchFamily="34" charset="0"/>
              <a:buChar char="•"/>
            </a:pPr>
            <a:r>
              <a:rPr lang="en-US" sz="2400" dirty="0">
                <a:latin typeface="Times New Roman" pitchFamily="18" charset="0"/>
                <a:cs typeface="Times New Roman" pitchFamily="18" charset="0"/>
              </a:rPr>
              <a:t>In general, </a:t>
            </a:r>
            <a:r>
              <a:rPr lang="en-US" sz="2400" b="1" dirty="0">
                <a:solidFill>
                  <a:srgbClr val="0000FF"/>
                </a:solidFill>
                <a:latin typeface="Times New Roman" pitchFamily="18" charset="0"/>
                <a:cs typeface="Times New Roman" pitchFamily="18" charset="0"/>
              </a:rPr>
              <a:t>lambda is proportional to channel length</a:t>
            </a:r>
            <a:r>
              <a:rPr lang="en-US" sz="2400" dirty="0">
                <a:latin typeface="Times New Roman" pitchFamily="18" charset="0"/>
                <a:cs typeface="Times New Roman" pitchFamily="18" charset="0"/>
              </a:rPr>
              <a:t>. </a:t>
            </a:r>
          </a:p>
        </p:txBody>
      </p:sp>
      <p:sp>
        <p:nvSpPr>
          <p:cNvPr id="17" name="Rectangle 16"/>
          <p:cNvSpPr/>
          <p:nvPr/>
        </p:nvSpPr>
        <p:spPr>
          <a:xfrm>
            <a:off x="625010" y="5669851"/>
            <a:ext cx="6756869" cy="830997"/>
          </a:xfrm>
          <a:prstGeom prst="rect">
            <a:avLst/>
          </a:prstGeom>
        </p:spPr>
        <p:txBody>
          <a:bodyPr wrap="square">
            <a:spAutoFit/>
          </a:bodyPr>
          <a:lstStyle/>
          <a:p>
            <a:pPr marL="342900" indent="-342900">
              <a:buFont typeface="Arial" pitchFamily="34" charset="0"/>
              <a:buChar char="•"/>
            </a:pPr>
            <a:r>
              <a:rPr lang="en-US" sz="2400" dirty="0">
                <a:latin typeface="Times New Roman" pitchFamily="18" charset="0"/>
                <a:cs typeface="Times New Roman" pitchFamily="18" charset="0"/>
              </a:rPr>
              <a:t>The effects of channel length modulation become </a:t>
            </a:r>
            <a:r>
              <a:rPr lang="en-US" sz="2400" i="1" dirty="0">
                <a:solidFill>
                  <a:srgbClr val="0000FF"/>
                </a:solidFill>
                <a:latin typeface="Times New Roman" pitchFamily="18" charset="0"/>
                <a:cs typeface="Times New Roman" pitchFamily="18" charset="0"/>
              </a:rPr>
              <a:t>more pronounced </a:t>
            </a:r>
            <a:r>
              <a:rPr lang="en-US" sz="2400" b="1" dirty="0">
                <a:solidFill>
                  <a:srgbClr val="0000FF"/>
                </a:solidFill>
                <a:latin typeface="Times New Roman" pitchFamily="18" charset="0"/>
                <a:cs typeface="Times New Roman" pitchFamily="18" charset="0"/>
              </a:rPr>
              <a:t>for smaller feature sizes. </a:t>
            </a:r>
          </a:p>
        </p:txBody>
      </p:sp>
      <p:pic>
        <p:nvPicPr>
          <p:cNvPr id="18" name="Picture 17"/>
          <p:cNvPicPr>
            <a:picLocks noChangeAspect="1"/>
          </p:cNvPicPr>
          <p:nvPr/>
        </p:nvPicPr>
        <p:blipFill>
          <a:blip r:embed="rId3"/>
          <a:stretch>
            <a:fillRect/>
          </a:stretch>
        </p:blipFill>
        <p:spPr>
          <a:xfrm>
            <a:off x="1798272" y="3816198"/>
            <a:ext cx="5084547" cy="1050329"/>
          </a:xfrm>
          <a:prstGeom prst="rect">
            <a:avLst/>
          </a:prstGeom>
        </p:spPr>
      </p:pic>
      <p:pic>
        <p:nvPicPr>
          <p:cNvPr id="3" name="Picture 2"/>
          <p:cNvPicPr>
            <a:picLocks noChangeAspect="1"/>
          </p:cNvPicPr>
          <p:nvPr/>
        </p:nvPicPr>
        <p:blipFill>
          <a:blip r:embed="rId4"/>
          <a:stretch>
            <a:fillRect/>
          </a:stretch>
        </p:blipFill>
        <p:spPr>
          <a:xfrm>
            <a:off x="9291931" y="-15078"/>
            <a:ext cx="3163594" cy="1588471"/>
          </a:xfrm>
          <a:prstGeom prst="rect">
            <a:avLst/>
          </a:prstGeom>
        </p:spPr>
      </p:pic>
    </p:spTree>
    <p:extLst>
      <p:ext uri="{BB962C8B-B14F-4D97-AF65-F5344CB8AC3E}">
        <p14:creationId xmlns:p14="http://schemas.microsoft.com/office/powerpoint/2010/main" val="7699983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5"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BC9AEAF6-A69E-465E-A28F-A9769C2EDB3D}" type="slidenum">
              <a:rPr lang="en-IN" smtClean="0"/>
              <a:pPr/>
              <a:t>33</a:t>
            </a:fld>
            <a:endParaRPr lang="en-IN"/>
          </a:p>
        </p:txBody>
      </p:sp>
      <p:sp>
        <p:nvSpPr>
          <p:cNvPr id="9" name="Date Placeholder 8"/>
          <p:cNvSpPr>
            <a:spLocks noGrp="1"/>
          </p:cNvSpPr>
          <p:nvPr>
            <p:ph type="dt" sz="half" idx="10"/>
          </p:nvPr>
        </p:nvSpPr>
        <p:spPr/>
        <p:txBody>
          <a:bodyPr/>
          <a:lstStyle/>
          <a:p>
            <a:fld id="{A7BF0E8D-6141-4132-BDF0-C74A93C10169}" type="datetime1">
              <a:rPr lang="en-IN" smtClean="0"/>
              <a:t>11-01-2024</a:t>
            </a:fld>
            <a:endParaRPr lang="en-IN"/>
          </a:p>
        </p:txBody>
      </p:sp>
      <p:sp>
        <p:nvSpPr>
          <p:cNvPr id="10" name="Title 1"/>
          <p:cNvSpPr>
            <a:spLocks noGrp="1"/>
          </p:cNvSpPr>
          <p:nvPr>
            <p:ph type="title"/>
          </p:nvPr>
        </p:nvSpPr>
        <p:spPr>
          <a:xfrm>
            <a:off x="2872379" y="410498"/>
            <a:ext cx="7365940" cy="799186"/>
          </a:xfrm>
          <a:solidFill>
            <a:schemeClr val="tx1"/>
          </a:solidFill>
        </p:spPr>
        <p:txBody>
          <a:bodyPr>
            <a:normAutofit fontScale="90000"/>
          </a:bodyPr>
          <a:lstStyle/>
          <a:p>
            <a:pPr algn="ctr"/>
            <a:r>
              <a:rPr lang="en-US" b="1" dirty="0">
                <a:solidFill>
                  <a:srgbClr val="FFFF00"/>
                </a:solidFill>
                <a:latin typeface="Times New Roman" pitchFamily="18" charset="0"/>
                <a:cs typeface="Times New Roman" pitchFamily="18" charset="0"/>
              </a:rPr>
              <a:t>Channel Length Modulation</a:t>
            </a:r>
          </a:p>
        </p:txBody>
      </p:sp>
      <p:pic>
        <p:nvPicPr>
          <p:cNvPr id="3" name="Picture 2"/>
          <p:cNvPicPr>
            <a:picLocks noChangeAspect="1"/>
          </p:cNvPicPr>
          <p:nvPr/>
        </p:nvPicPr>
        <p:blipFill>
          <a:blip r:embed="rId2"/>
          <a:stretch>
            <a:fillRect/>
          </a:stretch>
        </p:blipFill>
        <p:spPr>
          <a:xfrm>
            <a:off x="1534735" y="3468441"/>
            <a:ext cx="3627815" cy="2804108"/>
          </a:xfrm>
          <a:prstGeom prst="rect">
            <a:avLst/>
          </a:prstGeom>
        </p:spPr>
      </p:pic>
      <p:pic>
        <p:nvPicPr>
          <p:cNvPr id="4" name="Picture 3"/>
          <p:cNvPicPr>
            <a:picLocks noChangeAspect="1"/>
          </p:cNvPicPr>
          <p:nvPr/>
        </p:nvPicPr>
        <p:blipFill>
          <a:blip r:embed="rId3"/>
          <a:stretch>
            <a:fillRect/>
          </a:stretch>
        </p:blipFill>
        <p:spPr>
          <a:xfrm>
            <a:off x="6671475" y="3597761"/>
            <a:ext cx="3522101" cy="2685167"/>
          </a:xfrm>
          <a:prstGeom prst="rect">
            <a:avLst/>
          </a:prstGeom>
        </p:spPr>
      </p:pic>
      <p:sp>
        <p:nvSpPr>
          <p:cNvPr id="11" name="Rectangle 10"/>
          <p:cNvSpPr/>
          <p:nvPr/>
        </p:nvSpPr>
        <p:spPr>
          <a:xfrm>
            <a:off x="856317" y="1623698"/>
            <a:ext cx="10916583" cy="461665"/>
          </a:xfrm>
          <a:prstGeom prst="rect">
            <a:avLst/>
          </a:prstGeom>
        </p:spPr>
        <p:txBody>
          <a:bodyPr wrap="square">
            <a:spAutoFit/>
          </a:bodyPr>
          <a:lstStyle/>
          <a:p>
            <a:pPr marL="342900" indent="-342900">
              <a:buFont typeface="Arial" panose="020B0604020202020204" pitchFamily="34" charset="0"/>
              <a:buChar char="•"/>
            </a:pPr>
            <a:r>
              <a:rPr lang="en-US" sz="2400" dirty="0">
                <a:latin typeface="Times" panose="02020603050405020304" pitchFamily="18" charset="0"/>
                <a:cs typeface="Times" panose="02020603050405020304" pitchFamily="18" charset="0"/>
              </a:rPr>
              <a:t>This phenomenon yields a larger drain current as </a:t>
            </a:r>
            <a:r>
              <a:rPr lang="en-US" sz="2400" i="1" dirty="0">
                <a:latin typeface="Times" panose="02020603050405020304" pitchFamily="18" charset="0"/>
                <a:cs typeface="Times" panose="02020603050405020304" pitchFamily="18" charset="0"/>
              </a:rPr>
              <a:t>V</a:t>
            </a:r>
            <a:r>
              <a:rPr lang="en-US" sz="2400" i="1" baseline="-25000" dirty="0">
                <a:latin typeface="Times" panose="02020603050405020304" pitchFamily="18" charset="0"/>
                <a:cs typeface="Times" panose="02020603050405020304" pitchFamily="18" charset="0"/>
              </a:rPr>
              <a:t>DS</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increases because </a:t>
            </a:r>
            <a:r>
              <a:rPr lang="en-US" sz="2400" i="1" dirty="0">
                <a:latin typeface="Times" panose="02020603050405020304" pitchFamily="18" charset="0"/>
                <a:cs typeface="Times" panose="02020603050405020304" pitchFamily="18" charset="0"/>
              </a:rPr>
              <a:t>I</a:t>
            </a:r>
            <a:r>
              <a:rPr lang="en-US" sz="2400" i="1" baseline="-25000" dirty="0">
                <a:latin typeface="Times" panose="02020603050405020304" pitchFamily="18" charset="0"/>
                <a:cs typeface="Times" panose="02020603050405020304" pitchFamily="18" charset="0"/>
              </a:rPr>
              <a:t>D</a:t>
            </a:r>
            <a:r>
              <a:rPr lang="en-US" sz="2400" i="1"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1</a:t>
            </a:r>
            <a:r>
              <a:rPr lang="en-US" sz="2400" i="1" dirty="0">
                <a:latin typeface="Times" panose="02020603050405020304" pitchFamily="18" charset="0"/>
                <a:cs typeface="Times" panose="02020603050405020304" pitchFamily="18" charset="0"/>
              </a:rPr>
              <a:t>/L</a:t>
            </a:r>
            <a:r>
              <a:rPr lang="en-US" sz="2400" baseline="-25000" dirty="0">
                <a:latin typeface="Times" panose="02020603050405020304" pitchFamily="18" charset="0"/>
                <a:cs typeface="Times" panose="02020603050405020304" pitchFamily="18" charset="0"/>
              </a:rPr>
              <a:t>1</a:t>
            </a:r>
          </a:p>
        </p:txBody>
      </p:sp>
      <p:pic>
        <p:nvPicPr>
          <p:cNvPr id="18" name="Picture 17"/>
          <p:cNvPicPr>
            <a:picLocks noChangeAspect="1"/>
          </p:cNvPicPr>
          <p:nvPr/>
        </p:nvPicPr>
        <p:blipFill>
          <a:blip r:embed="rId4"/>
          <a:stretch>
            <a:fillRect/>
          </a:stretch>
        </p:blipFill>
        <p:spPr>
          <a:xfrm>
            <a:off x="4013075" y="2418112"/>
            <a:ext cx="5084547" cy="1050329"/>
          </a:xfrm>
          <a:prstGeom prst="rect">
            <a:avLst/>
          </a:prstGeom>
        </p:spPr>
      </p:pic>
    </p:spTree>
    <p:extLst>
      <p:ext uri="{BB962C8B-B14F-4D97-AF65-F5344CB8AC3E}">
        <p14:creationId xmlns:p14="http://schemas.microsoft.com/office/powerpoint/2010/main" val="186829789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00"/>
                </a:solidFill>
                <a:latin typeface="Times New Roman" pitchFamily="18" charset="0"/>
                <a:cs typeface="Times New Roman" pitchFamily="18" charset="0"/>
              </a:rPr>
              <a:t>Velocity Saturation</a:t>
            </a:r>
            <a:endParaRPr lang="en-US" dirty="0">
              <a:solidFill>
                <a:srgbClr val="FFFF00"/>
              </a:solidFill>
            </a:endParaRPr>
          </a:p>
        </p:txBody>
      </p:sp>
      <p:sp>
        <p:nvSpPr>
          <p:cNvPr id="4" name="Rectangle 3"/>
          <p:cNvSpPr/>
          <p:nvPr/>
        </p:nvSpPr>
        <p:spPr>
          <a:xfrm>
            <a:off x="651765" y="1339269"/>
            <a:ext cx="10182685" cy="461665"/>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itchFamily="18" charset="0"/>
                <a:cs typeface="Times New Roman" pitchFamily="18" charset="0"/>
              </a:rPr>
              <a:t>Carrier velocity increases with </a:t>
            </a:r>
            <a:r>
              <a:rPr lang="en-US" sz="2400" dirty="0">
                <a:solidFill>
                  <a:srgbClr val="0000FF"/>
                </a:solidFill>
                <a:latin typeface="Times New Roman" pitchFamily="18" charset="0"/>
                <a:cs typeface="Times New Roman" pitchFamily="18" charset="0"/>
              </a:rPr>
              <a:t>increasing electric fields</a:t>
            </a:r>
            <a:r>
              <a:rPr lang="en-US" sz="2400" dirty="0">
                <a:latin typeface="Times New Roman" pitchFamily="18" charset="0"/>
                <a:cs typeface="Times New Roman" pitchFamily="18" charset="0"/>
              </a:rPr>
              <a:t>. </a:t>
            </a:r>
          </a:p>
        </p:txBody>
      </p:sp>
      <p:sp>
        <p:nvSpPr>
          <p:cNvPr id="5" name="Rectangle 4"/>
          <p:cNvSpPr/>
          <p:nvPr/>
        </p:nvSpPr>
        <p:spPr>
          <a:xfrm>
            <a:off x="651765" y="3042628"/>
            <a:ext cx="10832679"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itchFamily="18" charset="0"/>
                <a:cs typeface="Times New Roman" pitchFamily="18" charset="0"/>
              </a:rPr>
              <a:t>However, once the critical lateral electric field is reached, the velocity of the carriers does not increase any further.</a:t>
            </a:r>
          </a:p>
        </p:txBody>
      </p:sp>
      <p:sp>
        <p:nvSpPr>
          <p:cNvPr id="6" name="Rectangle 5"/>
          <p:cNvSpPr/>
          <p:nvPr/>
        </p:nvSpPr>
        <p:spPr>
          <a:xfrm>
            <a:off x="651765" y="4685446"/>
            <a:ext cx="10436072" cy="83099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itchFamily="18" charset="0"/>
                <a:cs typeface="Times New Roman" pitchFamily="18" charset="0"/>
              </a:rPr>
              <a:t>The </a:t>
            </a:r>
            <a:r>
              <a:rPr lang="en-US" sz="2400" dirty="0">
                <a:solidFill>
                  <a:srgbClr val="0000FF"/>
                </a:solidFill>
                <a:latin typeface="Times New Roman" pitchFamily="18" charset="0"/>
                <a:cs typeface="Times New Roman" pitchFamily="18" charset="0"/>
              </a:rPr>
              <a:t>current does not increase at the expected rate</a:t>
            </a:r>
            <a:r>
              <a:rPr lang="en-US" sz="2400" dirty="0">
                <a:latin typeface="Times New Roman" pitchFamily="18" charset="0"/>
                <a:cs typeface="Times New Roman" pitchFamily="18" charset="0"/>
              </a:rPr>
              <a:t>. Rather, the </a:t>
            </a:r>
            <a:r>
              <a:rPr lang="en-US" sz="2400" dirty="0">
                <a:solidFill>
                  <a:srgbClr val="0000FF"/>
                </a:solidFill>
                <a:latin typeface="Times New Roman" pitchFamily="18" charset="0"/>
                <a:cs typeface="Times New Roman" pitchFamily="18" charset="0"/>
              </a:rPr>
              <a:t>current increases very little.</a:t>
            </a:r>
          </a:p>
        </p:txBody>
      </p:sp>
      <p:sp>
        <p:nvSpPr>
          <p:cNvPr id="7" name="Slide Number Placeholder 6"/>
          <p:cNvSpPr>
            <a:spLocks noGrp="1"/>
          </p:cNvSpPr>
          <p:nvPr>
            <p:ph type="sldNum" sz="quarter" idx="12"/>
          </p:nvPr>
        </p:nvSpPr>
        <p:spPr/>
        <p:txBody>
          <a:bodyPr/>
          <a:lstStyle/>
          <a:p>
            <a:fld id="{BC9AEAF6-A69E-465E-A28F-A9769C2EDB3D}" type="slidenum">
              <a:rPr lang="en-IN" smtClean="0"/>
              <a:pPr/>
              <a:t>34</a:t>
            </a:fld>
            <a:endParaRPr lang="en-IN"/>
          </a:p>
        </p:txBody>
      </p:sp>
      <p:sp>
        <p:nvSpPr>
          <p:cNvPr id="8" name="Date Placeholder 7"/>
          <p:cNvSpPr>
            <a:spLocks noGrp="1"/>
          </p:cNvSpPr>
          <p:nvPr>
            <p:ph type="dt" sz="half" idx="10"/>
          </p:nvPr>
        </p:nvSpPr>
        <p:spPr/>
        <p:txBody>
          <a:bodyPr/>
          <a:lstStyle/>
          <a:p>
            <a:fld id="{F7DCC5D0-AA5B-4C22-91D8-B749DAFE3249}" type="datetime1">
              <a:rPr lang="en-IN" smtClean="0"/>
              <a:t>11-01-2024</a:t>
            </a:fld>
            <a:endParaRPr lang="en-IN"/>
          </a:p>
        </p:txBody>
      </p:sp>
      <p:sp>
        <p:nvSpPr>
          <p:cNvPr id="9" name="Rectangle 8"/>
          <p:cNvSpPr/>
          <p:nvPr/>
        </p:nvSpPr>
        <p:spPr>
          <a:xfrm>
            <a:off x="651765" y="1996850"/>
            <a:ext cx="10992783"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rgbClr val="FF0000"/>
                </a:solidFill>
                <a:latin typeface="Times" panose="02020603050405020304" pitchFamily="18" charset="0"/>
                <a:cs typeface="Times" panose="02020603050405020304" pitchFamily="18" charset="0"/>
              </a:rPr>
              <a:t>At high electric fields (V</a:t>
            </a:r>
            <a:r>
              <a:rPr lang="en-US" sz="2400" b="1" baseline="-25000" dirty="0">
                <a:solidFill>
                  <a:srgbClr val="FF0000"/>
                </a:solidFill>
                <a:latin typeface="Times" panose="02020603050405020304" pitchFamily="18" charset="0"/>
                <a:cs typeface="Times" panose="02020603050405020304" pitchFamily="18" charset="0"/>
              </a:rPr>
              <a:t>DS</a:t>
            </a:r>
            <a:r>
              <a:rPr lang="en-US" sz="2400" b="1" dirty="0">
                <a:solidFill>
                  <a:srgbClr val="FF0000"/>
                </a:solidFill>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carrier mobility degrades, eventually leading to a </a:t>
            </a:r>
            <a:r>
              <a:rPr lang="en-US" sz="2400" i="1" dirty="0">
                <a:solidFill>
                  <a:srgbClr val="0000FF"/>
                </a:solidFill>
                <a:latin typeface="Times" panose="02020603050405020304" pitchFamily="18" charset="0"/>
                <a:cs typeface="Times" panose="02020603050405020304" pitchFamily="18" charset="0"/>
              </a:rPr>
              <a:t>constant </a:t>
            </a:r>
            <a:r>
              <a:rPr lang="en-US" sz="2400" dirty="0">
                <a:solidFill>
                  <a:srgbClr val="0000FF"/>
                </a:solidFill>
                <a:latin typeface="Times" panose="02020603050405020304" pitchFamily="18" charset="0"/>
                <a:cs typeface="Times" panose="02020603050405020304" pitchFamily="18" charset="0"/>
              </a:rPr>
              <a:t>velocity.</a:t>
            </a:r>
          </a:p>
        </p:txBody>
      </p:sp>
      <p:sp>
        <p:nvSpPr>
          <p:cNvPr id="11" name="Rectangle 10"/>
          <p:cNvSpPr/>
          <p:nvPr/>
        </p:nvSpPr>
        <p:spPr>
          <a:xfrm>
            <a:off x="642378" y="4048858"/>
            <a:ext cx="9773583" cy="46166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itchFamily="18" charset="0"/>
                <a:cs typeface="Times New Roman" pitchFamily="18" charset="0"/>
              </a:rPr>
              <a:t>This is caused by an </a:t>
            </a:r>
            <a:r>
              <a:rPr lang="en-US" sz="2400" dirty="0">
                <a:solidFill>
                  <a:srgbClr val="0000FF"/>
                </a:solidFill>
                <a:latin typeface="Times New Roman" pitchFamily="18" charset="0"/>
                <a:cs typeface="Times New Roman" pitchFamily="18" charset="0"/>
              </a:rPr>
              <a:t>increased rate of collision and carrier scattering. </a:t>
            </a:r>
          </a:p>
        </p:txBody>
      </p:sp>
      <p:sp>
        <p:nvSpPr>
          <p:cNvPr id="12" name="Rectangle 11"/>
          <p:cNvSpPr/>
          <p:nvPr/>
        </p:nvSpPr>
        <p:spPr>
          <a:xfrm>
            <a:off x="651765" y="5731534"/>
            <a:ext cx="11267616" cy="83099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panose="02020603050405020304" pitchFamily="18" charset="0"/>
                <a:cs typeface="Times" panose="02020603050405020304" pitchFamily="18" charset="0"/>
              </a:rPr>
              <a:t>Owing to their very short channels (e.g., 0</a:t>
            </a:r>
            <a:r>
              <a:rPr lang="en-US" sz="2400" i="1" dirty="0">
                <a:latin typeface="Times" panose="02020603050405020304" pitchFamily="18" charset="0"/>
                <a:cs typeface="Times" panose="02020603050405020304" pitchFamily="18" charset="0"/>
              </a:rPr>
              <a:t>.</a:t>
            </a:r>
            <a:r>
              <a:rPr lang="en-US" sz="2400" dirty="0">
                <a:latin typeface="Times" panose="02020603050405020304" pitchFamily="18" charset="0"/>
                <a:cs typeface="Times" panose="02020603050405020304" pitchFamily="18" charset="0"/>
              </a:rPr>
              <a:t>1 </a:t>
            </a:r>
            <a:r>
              <a:rPr lang="en-US" sz="2400" i="1" dirty="0" err="1">
                <a:latin typeface="Times" panose="02020603050405020304" pitchFamily="18" charset="0"/>
                <a:cs typeface="Times" panose="02020603050405020304" pitchFamily="18" charset="0"/>
              </a:rPr>
              <a:t>μ</a:t>
            </a:r>
            <a:r>
              <a:rPr lang="en-US" sz="2400" dirty="0" err="1">
                <a:latin typeface="Times" panose="02020603050405020304" pitchFamily="18" charset="0"/>
                <a:cs typeface="Times" panose="02020603050405020304" pitchFamily="18" charset="0"/>
              </a:rPr>
              <a:t>m</a:t>
            </a:r>
            <a:r>
              <a:rPr lang="en-US" sz="2400" dirty="0">
                <a:latin typeface="Times" panose="02020603050405020304" pitchFamily="18" charset="0"/>
                <a:cs typeface="Times" panose="02020603050405020304" pitchFamily="18" charset="0"/>
              </a:rPr>
              <a:t>), modern MOS devices experience velocity saturation even with drain-source voltages as low as 1 V.</a:t>
            </a:r>
          </a:p>
        </p:txBody>
      </p:sp>
      <p:sp>
        <p:nvSpPr>
          <p:cNvPr id="3" name="Rectangle 2"/>
          <p:cNvSpPr/>
          <p:nvPr/>
        </p:nvSpPr>
        <p:spPr>
          <a:xfrm>
            <a:off x="8428482" y="1395880"/>
            <a:ext cx="1769479" cy="461665"/>
          </a:xfrm>
          <a:prstGeom prst="rect">
            <a:avLst/>
          </a:prstGeom>
        </p:spPr>
        <p:txBody>
          <a:bodyPr wrap="square">
            <a:spAutoFit/>
          </a:bodyPr>
          <a:lstStyle/>
          <a:p>
            <a:pPr algn="ctr">
              <a:defRPr/>
            </a:pPr>
            <a:r>
              <a:rPr lang="en-US" sz="2400" b="1" i="1" dirty="0">
                <a:solidFill>
                  <a:srgbClr val="002060"/>
                </a:solidFill>
                <a:latin typeface="Times" panose="02020603050405020304" pitchFamily="18" charset="0"/>
                <a:cs typeface="Times" panose="02020603050405020304" pitchFamily="18" charset="0"/>
              </a:rPr>
              <a:t>V= </a:t>
            </a:r>
            <a:r>
              <a:rPr lang="en-US" sz="2400" b="1" i="1" dirty="0" err="1">
                <a:solidFill>
                  <a:srgbClr val="002060"/>
                </a:solidFill>
                <a:latin typeface="Times" panose="02020603050405020304" pitchFamily="18" charset="0"/>
                <a:cs typeface="Times" panose="02020603050405020304" pitchFamily="18" charset="0"/>
              </a:rPr>
              <a:t>μE</a:t>
            </a:r>
            <a:endParaRPr lang="en-US" sz="2400" b="1" i="1" dirty="0">
              <a:solidFill>
                <a:srgbClr val="002060"/>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88447484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00"/>
                </a:solidFill>
                <a:latin typeface="Times New Roman" pitchFamily="18" charset="0"/>
                <a:cs typeface="Times New Roman" pitchFamily="18" charset="0"/>
              </a:rPr>
              <a:t>Mobility Degradation</a:t>
            </a:r>
            <a:endParaRPr lang="en-US" dirty="0">
              <a:solidFill>
                <a:srgbClr val="FFFF00"/>
              </a:solidFill>
            </a:endParaRPr>
          </a:p>
        </p:txBody>
      </p:sp>
      <p:sp>
        <p:nvSpPr>
          <p:cNvPr id="3" name="Content Placeholder 2"/>
          <p:cNvSpPr>
            <a:spLocks noGrp="1"/>
          </p:cNvSpPr>
          <p:nvPr>
            <p:ph idx="1"/>
          </p:nvPr>
        </p:nvSpPr>
        <p:spPr>
          <a:xfrm>
            <a:off x="856318" y="1415635"/>
            <a:ext cx="10742890" cy="717965"/>
          </a:xfrm>
        </p:spPr>
        <p:txBody>
          <a:bodyPr/>
          <a:lstStyle/>
          <a:p>
            <a:pPr algn="just"/>
            <a:r>
              <a:rPr lang="en-US" sz="2800" dirty="0">
                <a:solidFill>
                  <a:srgbClr val="0000FF"/>
                </a:solidFill>
                <a:latin typeface="Times New Roman" pitchFamily="18" charset="0"/>
                <a:cs typeface="Times New Roman" pitchFamily="18" charset="0"/>
              </a:rPr>
              <a:t>With increasing VGS, </a:t>
            </a:r>
            <a:r>
              <a:rPr lang="en-US" sz="2800" dirty="0">
                <a:latin typeface="Times New Roman" pitchFamily="18" charset="0"/>
                <a:cs typeface="Times New Roman" pitchFamily="18" charset="0"/>
              </a:rPr>
              <a:t>vertical </a:t>
            </a:r>
            <a:r>
              <a:rPr lang="en-US" sz="2800" dirty="0">
                <a:solidFill>
                  <a:srgbClr val="0000FF"/>
                </a:solidFill>
                <a:latin typeface="Times New Roman" pitchFamily="18" charset="0"/>
                <a:cs typeface="Times New Roman" pitchFamily="18" charset="0"/>
              </a:rPr>
              <a:t>electric fields increase</a:t>
            </a:r>
            <a:r>
              <a:rPr lang="en-US" sz="2800" dirty="0">
                <a:latin typeface="Times New Roman" pitchFamily="18" charset="0"/>
                <a:cs typeface="Times New Roman" pitchFamily="18" charset="0"/>
              </a:rPr>
              <a:t>. </a:t>
            </a:r>
          </a:p>
          <a:p>
            <a:pPr marL="0" indent="0" algn="just">
              <a:buNone/>
            </a:pP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C9AEAF6-A69E-465E-A28F-A9769C2EDB3D}" type="slidenum">
              <a:rPr lang="en-IN" smtClean="0"/>
              <a:pPr/>
              <a:t>35</a:t>
            </a:fld>
            <a:endParaRPr lang="en-IN"/>
          </a:p>
        </p:txBody>
      </p:sp>
      <p:sp>
        <p:nvSpPr>
          <p:cNvPr id="5" name="Date Placeholder 4"/>
          <p:cNvSpPr>
            <a:spLocks noGrp="1"/>
          </p:cNvSpPr>
          <p:nvPr>
            <p:ph type="dt" sz="half" idx="10"/>
          </p:nvPr>
        </p:nvSpPr>
        <p:spPr/>
        <p:txBody>
          <a:bodyPr/>
          <a:lstStyle/>
          <a:p>
            <a:fld id="{5A189AD4-E628-40B3-B4F5-0DD47AA1DA2F}" type="datetime1">
              <a:rPr lang="en-IN" smtClean="0"/>
              <a:t>11-01-2024</a:t>
            </a:fld>
            <a:endParaRPr lang="en-IN"/>
          </a:p>
        </p:txBody>
      </p:sp>
      <p:sp>
        <p:nvSpPr>
          <p:cNvPr id="6" name="Rectangle 5"/>
          <p:cNvSpPr/>
          <p:nvPr/>
        </p:nvSpPr>
        <p:spPr>
          <a:xfrm>
            <a:off x="638175" y="2842026"/>
            <a:ext cx="10484783" cy="954107"/>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itchFamily="18" charset="0"/>
                <a:cs typeface="Times New Roman" pitchFamily="18" charset="0"/>
              </a:rPr>
              <a:t>This increase causes a rise in the number of carrier collisions, which </a:t>
            </a:r>
            <a:r>
              <a:rPr lang="en-US" sz="2800" dirty="0">
                <a:solidFill>
                  <a:srgbClr val="0000FF"/>
                </a:solidFill>
                <a:latin typeface="Times New Roman" pitchFamily="18" charset="0"/>
                <a:cs typeface="Times New Roman" pitchFamily="18" charset="0"/>
              </a:rPr>
              <a:t>degrades carrier mobility. </a:t>
            </a:r>
          </a:p>
        </p:txBody>
      </p:sp>
      <p:sp>
        <p:nvSpPr>
          <p:cNvPr id="7" name="Rectangle 6"/>
          <p:cNvSpPr/>
          <p:nvPr/>
        </p:nvSpPr>
        <p:spPr>
          <a:xfrm>
            <a:off x="638175" y="4439753"/>
            <a:ext cx="9610725" cy="954107"/>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itchFamily="18" charset="0"/>
                <a:cs typeface="Times New Roman" pitchFamily="18" charset="0"/>
              </a:rPr>
              <a:t>The current flowing through the transistor is expected by the ideal models.</a:t>
            </a:r>
          </a:p>
        </p:txBody>
      </p:sp>
      <p:sp>
        <p:nvSpPr>
          <p:cNvPr id="8" name="Rectangle 7"/>
          <p:cNvSpPr/>
          <p:nvPr/>
        </p:nvSpPr>
        <p:spPr>
          <a:xfrm>
            <a:off x="713047" y="6177920"/>
            <a:ext cx="7635424" cy="523220"/>
          </a:xfrm>
          <a:prstGeom prst="rect">
            <a:avLst/>
          </a:prstGeom>
        </p:spPr>
        <p:txBody>
          <a:bodyPr wrap="none">
            <a:spAutoFit/>
          </a:bodyPr>
          <a:lstStyle/>
          <a:p>
            <a:pPr marL="457200" indent="-457200" algn="just">
              <a:buFont typeface="Arial" panose="020B0604020202020204" pitchFamily="34" charset="0"/>
              <a:buChar char="•"/>
            </a:pPr>
            <a:r>
              <a:rPr lang="en-US" sz="2800" dirty="0">
                <a:latin typeface="Times New Roman" pitchFamily="18" charset="0"/>
                <a:cs typeface="Times New Roman" pitchFamily="18" charset="0"/>
              </a:rPr>
              <a:t> </a:t>
            </a:r>
            <a:r>
              <a:rPr lang="en-US" sz="2800" dirty="0">
                <a:solidFill>
                  <a:srgbClr val="0000FF"/>
                </a:solidFill>
                <a:latin typeface="Times New Roman" pitchFamily="18" charset="0"/>
                <a:cs typeface="Times New Roman" pitchFamily="18" charset="0"/>
              </a:rPr>
              <a:t>Mobility decreases with increasing temperature.</a:t>
            </a:r>
          </a:p>
        </p:txBody>
      </p:sp>
    </p:spTree>
    <p:extLst>
      <p:ext uri="{BB962C8B-B14F-4D97-AF65-F5344CB8AC3E}">
        <p14:creationId xmlns:p14="http://schemas.microsoft.com/office/powerpoint/2010/main" val="46381610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36</a:t>
            </a:fld>
            <a:endParaRPr lang="en-IN"/>
          </a:p>
        </p:txBody>
      </p:sp>
      <p:sp>
        <p:nvSpPr>
          <p:cNvPr id="6" name="Title 1"/>
          <p:cNvSpPr>
            <a:spLocks noGrp="1"/>
          </p:cNvSpPr>
          <p:nvPr>
            <p:ph type="title"/>
          </p:nvPr>
        </p:nvSpPr>
        <p:spPr>
          <a:xfrm>
            <a:off x="2913322" y="164839"/>
            <a:ext cx="7365940" cy="799186"/>
          </a:xfr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00"/>
                </a:solidFill>
                <a:latin typeface="Times New Roman" pitchFamily="18" charset="0"/>
                <a:cs typeface="Times New Roman" pitchFamily="18" charset="0"/>
              </a:rPr>
              <a:t>Body Effect</a:t>
            </a:r>
            <a:endParaRPr lang="en-US" dirty="0">
              <a:solidFill>
                <a:srgbClr val="FFFF00"/>
              </a:solidFill>
            </a:endParaRPr>
          </a:p>
        </p:txBody>
      </p:sp>
      <p:sp>
        <p:nvSpPr>
          <p:cNvPr id="7" name="Rectangle 6"/>
          <p:cNvSpPr/>
          <p:nvPr/>
        </p:nvSpPr>
        <p:spPr>
          <a:xfrm>
            <a:off x="470732" y="1939249"/>
            <a:ext cx="11053486" cy="1246495"/>
          </a:xfrm>
          <a:prstGeom prst="rect">
            <a:avLst/>
          </a:prstGeom>
        </p:spPr>
        <p:txBody>
          <a:bodyPr wrap="square">
            <a:spAutoFit/>
          </a:bodyPr>
          <a:lstStyle/>
          <a:p>
            <a:pPr marL="342900" indent="-342900" algn="just">
              <a:buFont typeface="Arial" panose="020B0604020202020204" pitchFamily="34" charset="0"/>
              <a:buChar char="•"/>
            </a:pPr>
            <a:r>
              <a:rPr lang="en-US" sz="2500" dirty="0">
                <a:solidFill>
                  <a:srgbClr val="0000FF"/>
                </a:solidFill>
                <a:latin typeface="Times" panose="02020603050405020304" pitchFamily="18" charset="0"/>
                <a:cs typeface="Times" panose="02020603050405020304" pitchFamily="18" charset="0"/>
              </a:rPr>
              <a:t>In MOSFETs, </a:t>
            </a:r>
            <a:r>
              <a:rPr lang="en-US" sz="2500" dirty="0">
                <a:latin typeface="Times" panose="02020603050405020304" pitchFamily="18" charset="0"/>
                <a:cs typeface="Times" panose="02020603050405020304" pitchFamily="18" charset="0"/>
              </a:rPr>
              <a:t>we have assumed that both </a:t>
            </a:r>
            <a:r>
              <a:rPr lang="en-US" sz="2500" dirty="0">
                <a:solidFill>
                  <a:srgbClr val="0000FF"/>
                </a:solidFill>
                <a:latin typeface="Times" panose="02020603050405020304" pitchFamily="18" charset="0"/>
                <a:cs typeface="Times" panose="02020603050405020304" pitchFamily="18" charset="0"/>
              </a:rPr>
              <a:t>the source </a:t>
            </a:r>
            <a:r>
              <a:rPr lang="en-US" sz="2500" dirty="0">
                <a:latin typeface="Times" panose="02020603050405020304" pitchFamily="18" charset="0"/>
                <a:cs typeface="Times" panose="02020603050405020304" pitchFamily="18" charset="0"/>
              </a:rPr>
              <a:t>and </a:t>
            </a:r>
            <a:r>
              <a:rPr lang="en-US" sz="2500" dirty="0">
                <a:solidFill>
                  <a:srgbClr val="0000FF"/>
                </a:solidFill>
                <a:latin typeface="Times" panose="02020603050405020304" pitchFamily="18" charset="0"/>
                <a:cs typeface="Times" panose="02020603050405020304" pitchFamily="18" charset="0"/>
              </a:rPr>
              <a:t>the substrate </a:t>
            </a:r>
            <a:r>
              <a:rPr lang="en-US" sz="2500" dirty="0">
                <a:latin typeface="Times" panose="02020603050405020304" pitchFamily="18" charset="0"/>
                <a:cs typeface="Times" panose="02020603050405020304" pitchFamily="18" charset="0"/>
              </a:rPr>
              <a:t>(also called the “bulk” or the “body”) </a:t>
            </a:r>
            <a:r>
              <a:rPr lang="en-US" sz="2500" b="1" dirty="0">
                <a:solidFill>
                  <a:srgbClr val="0000FF"/>
                </a:solidFill>
                <a:latin typeface="Times" panose="02020603050405020304" pitchFamily="18" charset="0"/>
                <a:cs typeface="Times" panose="02020603050405020304" pitchFamily="18" charset="0"/>
              </a:rPr>
              <a:t>are tied to ground</a:t>
            </a:r>
            <a:r>
              <a:rPr lang="en-US" sz="2500" dirty="0">
                <a:latin typeface="Times" panose="02020603050405020304" pitchFamily="18" charset="0"/>
                <a:cs typeface="Times" panose="02020603050405020304" pitchFamily="18" charset="0"/>
              </a:rPr>
              <a:t>. </a:t>
            </a:r>
          </a:p>
          <a:p>
            <a:pPr marL="342900" indent="-342900" algn="just">
              <a:buFont typeface="Arial" panose="020B0604020202020204" pitchFamily="34" charset="0"/>
              <a:buChar char="•"/>
            </a:pPr>
            <a:r>
              <a:rPr lang="en-US" sz="2500" dirty="0">
                <a:latin typeface="Times" panose="02020603050405020304" pitchFamily="18" charset="0"/>
                <a:cs typeface="Times" panose="02020603050405020304" pitchFamily="18" charset="0"/>
              </a:rPr>
              <a:t>However, this condition </a:t>
            </a:r>
            <a:r>
              <a:rPr lang="en-US" sz="2500" dirty="0">
                <a:solidFill>
                  <a:srgbClr val="0000FF"/>
                </a:solidFill>
                <a:latin typeface="Times" panose="02020603050405020304" pitchFamily="18" charset="0"/>
                <a:cs typeface="Times" panose="02020603050405020304" pitchFamily="18" charset="0"/>
              </a:rPr>
              <a:t>need not hold in all circuits</a:t>
            </a:r>
            <a:r>
              <a:rPr lang="en-US" sz="2500" dirty="0">
                <a:latin typeface="Times" panose="02020603050405020304" pitchFamily="18" charset="0"/>
                <a:cs typeface="Times" panose="02020603050405020304" pitchFamily="18" charset="0"/>
              </a:rPr>
              <a:t>.</a:t>
            </a:r>
          </a:p>
        </p:txBody>
      </p:sp>
      <p:sp>
        <p:nvSpPr>
          <p:cNvPr id="8" name="Rectangle 7"/>
          <p:cNvSpPr/>
          <p:nvPr/>
        </p:nvSpPr>
        <p:spPr>
          <a:xfrm>
            <a:off x="545722" y="5143608"/>
            <a:ext cx="11222593" cy="861774"/>
          </a:xfrm>
          <a:prstGeom prst="rect">
            <a:avLst/>
          </a:prstGeom>
        </p:spPr>
        <p:txBody>
          <a:bodyPr wrap="square">
            <a:spAutoFit/>
          </a:bodyPr>
          <a:lstStyle/>
          <a:p>
            <a:pPr marL="285750" indent="-285750" algn="just">
              <a:buFont typeface="Arial" panose="020B0604020202020204" pitchFamily="34" charset="0"/>
              <a:buChar char="•"/>
            </a:pPr>
            <a:r>
              <a:rPr lang="en-US" sz="2500" dirty="0">
                <a:latin typeface="Times" panose="02020603050405020304" pitchFamily="18" charset="0"/>
                <a:cs typeface="Times" panose="02020603050405020304" pitchFamily="18" charset="0"/>
              </a:rPr>
              <a:t>An interesting phenomenon occurs as the source-substrate </a:t>
            </a:r>
            <a:r>
              <a:rPr lang="en-US" sz="2500" dirty="0">
                <a:solidFill>
                  <a:srgbClr val="0000FF"/>
                </a:solidFill>
                <a:latin typeface="Times" panose="02020603050405020304" pitchFamily="18" charset="0"/>
                <a:cs typeface="Times" panose="02020603050405020304" pitchFamily="18" charset="0"/>
              </a:rPr>
              <a:t>potential difference departs from zero:</a:t>
            </a:r>
          </a:p>
        </p:txBody>
      </p:sp>
      <p:sp>
        <p:nvSpPr>
          <p:cNvPr id="9" name="Rectangle 8"/>
          <p:cNvSpPr/>
          <p:nvPr/>
        </p:nvSpPr>
        <p:spPr>
          <a:xfrm>
            <a:off x="545722" y="6085022"/>
            <a:ext cx="9733540" cy="477054"/>
          </a:xfrm>
          <a:prstGeom prst="rect">
            <a:avLst/>
          </a:prstGeom>
        </p:spPr>
        <p:txBody>
          <a:bodyPr wrap="square">
            <a:spAutoFit/>
          </a:bodyPr>
          <a:lstStyle/>
          <a:p>
            <a:pPr marL="285750" indent="-285750" algn="just">
              <a:buFont typeface="Arial" panose="020B0604020202020204" pitchFamily="34" charset="0"/>
              <a:buChar char="•"/>
            </a:pPr>
            <a:r>
              <a:rPr lang="en-US" sz="2500" dirty="0">
                <a:latin typeface="Times" panose="02020603050405020304" pitchFamily="18" charset="0"/>
                <a:cs typeface="Times" panose="02020603050405020304" pitchFamily="18" charset="0"/>
              </a:rPr>
              <a:t>The threshold voltage of the </a:t>
            </a:r>
            <a:r>
              <a:rPr lang="en-US" sz="2500" dirty="0">
                <a:solidFill>
                  <a:srgbClr val="0000FF"/>
                </a:solidFill>
                <a:latin typeface="Times" panose="02020603050405020304" pitchFamily="18" charset="0"/>
                <a:cs typeface="Times" panose="02020603050405020304" pitchFamily="18" charset="0"/>
              </a:rPr>
              <a:t>device </a:t>
            </a:r>
            <a:r>
              <a:rPr lang="en-US" sz="2500" i="1" dirty="0">
                <a:solidFill>
                  <a:srgbClr val="0000FF"/>
                </a:solidFill>
                <a:latin typeface="Times" panose="02020603050405020304" pitchFamily="18" charset="0"/>
                <a:cs typeface="Times" panose="02020603050405020304" pitchFamily="18" charset="0"/>
              </a:rPr>
              <a:t>changes</a:t>
            </a:r>
            <a:r>
              <a:rPr lang="en-US" sz="2500" dirty="0">
                <a:solidFill>
                  <a:srgbClr val="0000FF"/>
                </a:solidFill>
                <a:latin typeface="Times" panose="02020603050405020304" pitchFamily="18" charset="0"/>
                <a:cs typeface="Times" panose="02020603050405020304" pitchFamily="18" charset="0"/>
              </a:rPr>
              <a:t>. </a:t>
            </a:r>
          </a:p>
        </p:txBody>
      </p:sp>
      <p:sp>
        <p:nvSpPr>
          <p:cNvPr id="10" name="Rectangle 9"/>
          <p:cNvSpPr/>
          <p:nvPr/>
        </p:nvSpPr>
        <p:spPr>
          <a:xfrm>
            <a:off x="545722" y="6674796"/>
            <a:ext cx="10554633" cy="861774"/>
          </a:xfrm>
          <a:prstGeom prst="rect">
            <a:avLst/>
          </a:prstGeom>
        </p:spPr>
        <p:txBody>
          <a:bodyPr wrap="square">
            <a:spAutoFit/>
          </a:bodyPr>
          <a:lstStyle/>
          <a:p>
            <a:pPr marL="285750" indent="-285750" algn="just">
              <a:buFont typeface="Arial" panose="020B0604020202020204" pitchFamily="34" charset="0"/>
              <a:buChar char="•"/>
            </a:pPr>
            <a:r>
              <a:rPr lang="en-US" sz="2500" dirty="0">
                <a:latin typeface="Times" panose="02020603050405020304" pitchFamily="18" charset="0"/>
                <a:cs typeface="Times" panose="02020603050405020304" pitchFamily="18" charset="0"/>
              </a:rPr>
              <a:t>In particular, as the </a:t>
            </a:r>
            <a:r>
              <a:rPr lang="en-US" sz="2500" dirty="0">
                <a:solidFill>
                  <a:srgbClr val="0000FF"/>
                </a:solidFill>
                <a:latin typeface="Times" panose="02020603050405020304" pitchFamily="18" charset="0"/>
                <a:cs typeface="Times" panose="02020603050405020304" pitchFamily="18" charset="0"/>
              </a:rPr>
              <a:t>source becomes more positive </a:t>
            </a:r>
            <a:r>
              <a:rPr lang="en-US" sz="2500" dirty="0">
                <a:latin typeface="Times" panose="02020603050405020304" pitchFamily="18" charset="0"/>
                <a:cs typeface="Times" panose="02020603050405020304" pitchFamily="18" charset="0"/>
              </a:rPr>
              <a:t>with respect to the </a:t>
            </a:r>
            <a:r>
              <a:rPr lang="en-US" sz="2500" dirty="0">
                <a:solidFill>
                  <a:srgbClr val="0000FF"/>
                </a:solidFill>
                <a:latin typeface="Times" panose="02020603050405020304" pitchFamily="18" charset="0"/>
                <a:cs typeface="Times" panose="02020603050405020304" pitchFamily="18" charset="0"/>
              </a:rPr>
              <a:t>substrate</a:t>
            </a:r>
            <a:r>
              <a:rPr lang="en-US" sz="2500" dirty="0">
                <a:latin typeface="Times" panose="02020603050405020304" pitchFamily="18" charset="0"/>
                <a:cs typeface="Times" panose="02020603050405020304" pitchFamily="18" charset="0"/>
              </a:rPr>
              <a:t>, </a:t>
            </a:r>
            <a:r>
              <a:rPr lang="en-US" sz="2500" i="1" dirty="0">
                <a:solidFill>
                  <a:srgbClr val="0000FF"/>
                </a:solidFill>
                <a:latin typeface="Times" panose="02020603050405020304" pitchFamily="18" charset="0"/>
                <a:cs typeface="Times" panose="02020603050405020304" pitchFamily="18" charset="0"/>
              </a:rPr>
              <a:t>V</a:t>
            </a:r>
            <a:r>
              <a:rPr lang="en-US" sz="2500" i="1" baseline="-25000" dirty="0">
                <a:solidFill>
                  <a:srgbClr val="0000FF"/>
                </a:solidFill>
                <a:latin typeface="Times" panose="02020603050405020304" pitchFamily="18" charset="0"/>
                <a:cs typeface="Times" panose="02020603050405020304" pitchFamily="18" charset="0"/>
              </a:rPr>
              <a:t>TH</a:t>
            </a:r>
            <a:r>
              <a:rPr lang="en-US" sz="2500" i="1" dirty="0">
                <a:solidFill>
                  <a:srgbClr val="0000FF"/>
                </a:solidFill>
                <a:latin typeface="Times" panose="02020603050405020304" pitchFamily="18" charset="0"/>
                <a:cs typeface="Times" panose="02020603050405020304" pitchFamily="18" charset="0"/>
              </a:rPr>
              <a:t> increases</a:t>
            </a:r>
            <a:r>
              <a:rPr lang="en-US" sz="2500" dirty="0">
                <a:latin typeface="Times" panose="02020603050405020304" pitchFamily="18" charset="0"/>
                <a:cs typeface="Times" panose="02020603050405020304" pitchFamily="18" charset="0"/>
              </a:rPr>
              <a:t>. </a:t>
            </a:r>
            <a:r>
              <a:rPr lang="en-US" sz="2500" b="1" dirty="0">
                <a:solidFill>
                  <a:srgbClr val="0000FF"/>
                </a:solidFill>
                <a:latin typeface="Times" panose="02020603050405020304" pitchFamily="18" charset="0"/>
                <a:cs typeface="Times" panose="02020603050405020304" pitchFamily="18" charset="0"/>
              </a:rPr>
              <a:t>Called “body effect,”</a:t>
            </a:r>
          </a:p>
        </p:txBody>
      </p:sp>
      <p:sp>
        <p:nvSpPr>
          <p:cNvPr id="11" name="Rectangle 10"/>
          <p:cNvSpPr/>
          <p:nvPr/>
        </p:nvSpPr>
        <p:spPr>
          <a:xfrm>
            <a:off x="470732" y="3758977"/>
            <a:ext cx="11297583" cy="1246495"/>
          </a:xfrm>
          <a:prstGeom prst="rect">
            <a:avLst/>
          </a:prstGeom>
        </p:spPr>
        <p:txBody>
          <a:bodyPr wrap="square">
            <a:spAutoFit/>
          </a:bodyPr>
          <a:lstStyle/>
          <a:p>
            <a:pPr marL="285750" indent="-285750" algn="just">
              <a:buFont typeface="Arial" panose="020B0604020202020204" pitchFamily="34" charset="0"/>
              <a:buChar char="•"/>
            </a:pPr>
            <a:r>
              <a:rPr lang="en-US" sz="2500" dirty="0">
                <a:latin typeface="Times" panose="02020603050405020304" pitchFamily="18" charset="0"/>
                <a:cs typeface="Times" panose="02020603050405020304" pitchFamily="18" charset="0"/>
              </a:rPr>
              <a:t>If the </a:t>
            </a:r>
            <a:r>
              <a:rPr lang="en-US" sz="2500" dirty="0">
                <a:solidFill>
                  <a:srgbClr val="0000FF"/>
                </a:solidFill>
                <a:latin typeface="Times" panose="02020603050405020304" pitchFamily="18" charset="0"/>
                <a:cs typeface="Times" panose="02020603050405020304" pitchFamily="18" charset="0"/>
              </a:rPr>
              <a:t>source terminal rises </a:t>
            </a:r>
            <a:r>
              <a:rPr lang="en-US" sz="2500" dirty="0">
                <a:latin typeface="Times" panose="02020603050405020304" pitchFamily="18" charset="0"/>
                <a:cs typeface="Times" panose="02020603050405020304" pitchFamily="18" charset="0"/>
              </a:rPr>
              <a:t>to a </a:t>
            </a:r>
            <a:r>
              <a:rPr lang="en-US" sz="2500" dirty="0">
                <a:solidFill>
                  <a:srgbClr val="0000FF"/>
                </a:solidFill>
                <a:latin typeface="Times" panose="02020603050405020304" pitchFamily="18" charset="0"/>
                <a:cs typeface="Times" panose="02020603050405020304" pitchFamily="18" charset="0"/>
              </a:rPr>
              <a:t>positive voltage </a:t>
            </a:r>
            <a:r>
              <a:rPr lang="en-US" sz="2500" dirty="0">
                <a:latin typeface="Times" panose="02020603050405020304" pitchFamily="18" charset="0"/>
                <a:cs typeface="Times" panose="02020603050405020304" pitchFamily="18" charset="0"/>
              </a:rPr>
              <a:t>while the </a:t>
            </a:r>
            <a:r>
              <a:rPr lang="en-US" sz="2500" dirty="0">
                <a:solidFill>
                  <a:srgbClr val="0000FF"/>
                </a:solidFill>
                <a:latin typeface="Times" panose="02020603050405020304" pitchFamily="18" charset="0"/>
                <a:cs typeface="Times" panose="02020603050405020304" pitchFamily="18" charset="0"/>
              </a:rPr>
              <a:t>substrate is at zero</a:t>
            </a:r>
            <a:r>
              <a:rPr lang="en-US" sz="2500" dirty="0">
                <a:latin typeface="Times" panose="02020603050405020304" pitchFamily="18" charset="0"/>
                <a:cs typeface="Times" panose="02020603050405020304" pitchFamily="18" charset="0"/>
              </a:rPr>
              <a:t>, then the </a:t>
            </a:r>
            <a:r>
              <a:rPr lang="en-US" sz="2500" dirty="0">
                <a:solidFill>
                  <a:srgbClr val="0000FF"/>
                </a:solidFill>
                <a:latin typeface="Times" panose="02020603050405020304" pitchFamily="18" charset="0"/>
                <a:cs typeface="Times" panose="02020603050405020304" pitchFamily="18" charset="0"/>
              </a:rPr>
              <a:t>source-substrate</a:t>
            </a:r>
            <a:r>
              <a:rPr lang="en-US" sz="2500" dirty="0">
                <a:latin typeface="Times" panose="02020603050405020304" pitchFamily="18" charset="0"/>
                <a:cs typeface="Times" panose="02020603050405020304" pitchFamily="18" charset="0"/>
              </a:rPr>
              <a:t> junction </a:t>
            </a:r>
            <a:r>
              <a:rPr lang="en-US" sz="2500" dirty="0">
                <a:solidFill>
                  <a:srgbClr val="0000FF"/>
                </a:solidFill>
                <a:latin typeface="Times" panose="02020603050405020304" pitchFamily="18" charset="0"/>
                <a:cs typeface="Times" panose="02020603050405020304" pitchFamily="18" charset="0"/>
              </a:rPr>
              <a:t>remains reverse-biased </a:t>
            </a:r>
            <a:r>
              <a:rPr lang="en-US" sz="2500" dirty="0">
                <a:latin typeface="Times" panose="02020603050405020304" pitchFamily="18" charset="0"/>
                <a:cs typeface="Times" panose="02020603050405020304" pitchFamily="18" charset="0"/>
              </a:rPr>
              <a:t>and the </a:t>
            </a:r>
            <a:r>
              <a:rPr lang="en-US" sz="2500" dirty="0">
                <a:solidFill>
                  <a:srgbClr val="0000FF"/>
                </a:solidFill>
                <a:latin typeface="Times" panose="02020603050405020304" pitchFamily="18" charset="0"/>
                <a:cs typeface="Times" panose="02020603050405020304" pitchFamily="18" charset="0"/>
              </a:rPr>
              <a:t>device still operates properly.</a:t>
            </a:r>
          </a:p>
        </p:txBody>
      </p:sp>
      <p:pic>
        <p:nvPicPr>
          <p:cNvPr id="12" name="Picture 11"/>
          <p:cNvPicPr>
            <a:picLocks noChangeAspect="1"/>
          </p:cNvPicPr>
          <p:nvPr/>
        </p:nvPicPr>
        <p:blipFill>
          <a:blip r:embed="rId2"/>
          <a:stretch>
            <a:fillRect/>
          </a:stretch>
        </p:blipFill>
        <p:spPr>
          <a:xfrm>
            <a:off x="881793" y="1026962"/>
            <a:ext cx="10550450" cy="2498372"/>
          </a:xfrm>
          <a:prstGeom prst="rect">
            <a:avLst/>
          </a:prstGeom>
        </p:spPr>
      </p:pic>
    </p:spTree>
    <p:extLst>
      <p:ext uri="{BB962C8B-B14F-4D97-AF65-F5344CB8AC3E}">
        <p14:creationId xmlns:p14="http://schemas.microsoft.com/office/powerpoint/2010/main" val="210689511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37</a:t>
            </a:fld>
            <a:endParaRPr lang="en-IN"/>
          </a:p>
        </p:txBody>
      </p:sp>
      <p:sp>
        <p:nvSpPr>
          <p:cNvPr id="6" name="Title 1"/>
          <p:cNvSpPr txBox="1">
            <a:spLocks/>
          </p:cNvSpPr>
          <p:nvPr/>
        </p:nvSpPr>
        <p:spPr>
          <a:xfrm>
            <a:off x="3065722" y="317239"/>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b="1" dirty="0">
                <a:solidFill>
                  <a:srgbClr val="FFFF00"/>
                </a:solidFill>
                <a:latin typeface="Times New Roman" pitchFamily="18" charset="0"/>
                <a:cs typeface="Times New Roman" pitchFamily="18" charset="0"/>
              </a:rPr>
              <a:t>MOS C-V Characteristics</a:t>
            </a:r>
            <a:endParaRPr lang="en-US" dirty="0">
              <a:solidFill>
                <a:srgbClr val="FFFF00"/>
              </a:solidFill>
            </a:endParaRPr>
          </a:p>
        </p:txBody>
      </p:sp>
      <p:pic>
        <p:nvPicPr>
          <p:cNvPr id="1026" name="Picture 2" descr="c-v curve of mos capac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591" y="2044639"/>
            <a:ext cx="9019903" cy="478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96431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38</a:t>
            </a:fld>
            <a:endParaRPr lang="en-IN"/>
          </a:p>
        </p:txBody>
      </p:sp>
      <p:sp>
        <p:nvSpPr>
          <p:cNvPr id="6" name="Title 1"/>
          <p:cNvSpPr txBox="1">
            <a:spLocks/>
          </p:cNvSpPr>
          <p:nvPr/>
        </p:nvSpPr>
        <p:spPr>
          <a:xfrm>
            <a:off x="3065722" y="317239"/>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just"/>
            <a:r>
              <a:rPr lang="en-US" b="1" dirty="0">
                <a:solidFill>
                  <a:srgbClr val="FFFF00"/>
                </a:solidFill>
                <a:latin typeface="Times New Roman" pitchFamily="18" charset="0"/>
                <a:cs typeface="Times New Roman" pitchFamily="18" charset="0"/>
              </a:rPr>
              <a:t>MOS C-V Characteristics</a:t>
            </a:r>
            <a:endParaRPr lang="en-US" dirty="0">
              <a:solidFill>
                <a:srgbClr val="FFFF00"/>
              </a:solidFill>
            </a:endParaRPr>
          </a:p>
        </p:txBody>
      </p:sp>
      <p:pic>
        <p:nvPicPr>
          <p:cNvPr id="2050" name="Picture 2" descr="Fig2-C-V-Characterist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677" y="1268825"/>
            <a:ext cx="8136585" cy="42012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61940" y="5664447"/>
            <a:ext cx="10022827" cy="1815882"/>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181717"/>
                </a:solidFill>
                <a:latin typeface="Times" panose="02020603050405020304" pitchFamily="18" charset="0"/>
                <a:cs typeface="Times" panose="02020603050405020304" pitchFamily="18" charset="0"/>
              </a:rPr>
              <a:t>There are three types of capacitances are involved that are</a:t>
            </a:r>
          </a:p>
          <a:p>
            <a:pPr marL="457200" indent="-457200">
              <a:buFont typeface="Arial" panose="020B0604020202020204" pitchFamily="34" charset="0"/>
              <a:buChar char="•"/>
            </a:pPr>
            <a:r>
              <a:rPr lang="en-US" sz="2800" dirty="0">
                <a:solidFill>
                  <a:srgbClr val="181717"/>
                </a:solidFill>
                <a:latin typeface="Times" panose="02020603050405020304" pitchFamily="18" charset="0"/>
                <a:cs typeface="Times" panose="02020603050405020304" pitchFamily="18" charset="0"/>
              </a:rPr>
              <a:t>capacitance between gate electrode and substrate (</a:t>
            </a:r>
            <a:r>
              <a:rPr lang="en-US" sz="2800" dirty="0" err="1">
                <a:solidFill>
                  <a:srgbClr val="181717"/>
                </a:solidFill>
                <a:latin typeface="Times" panose="02020603050405020304" pitchFamily="18" charset="0"/>
                <a:cs typeface="Times" panose="02020603050405020304" pitchFamily="18" charset="0"/>
              </a:rPr>
              <a:t>C</a:t>
            </a:r>
            <a:r>
              <a:rPr lang="en-US" sz="2800" baseline="-25000" dirty="0" err="1">
                <a:solidFill>
                  <a:srgbClr val="181717"/>
                </a:solidFill>
                <a:latin typeface="Times" panose="02020603050405020304" pitchFamily="18" charset="0"/>
                <a:cs typeface="Times" panose="02020603050405020304" pitchFamily="18" charset="0"/>
              </a:rPr>
              <a:t>gb</a:t>
            </a:r>
            <a:r>
              <a:rPr lang="en-US" sz="2800" dirty="0">
                <a:solidFill>
                  <a:srgbClr val="181717"/>
                </a:solidFill>
                <a:latin typeface="Times" panose="02020603050405020304" pitchFamily="18" charset="0"/>
                <a:cs typeface="Times" panose="02020603050405020304" pitchFamily="18" charset="0"/>
              </a:rPr>
              <a:t>), </a:t>
            </a:r>
          </a:p>
          <a:p>
            <a:pPr marL="457200" indent="-457200">
              <a:buFont typeface="Arial" panose="020B0604020202020204" pitchFamily="34" charset="0"/>
              <a:buChar char="•"/>
            </a:pPr>
            <a:r>
              <a:rPr lang="en-US" sz="2800" dirty="0">
                <a:solidFill>
                  <a:srgbClr val="181717"/>
                </a:solidFill>
                <a:latin typeface="Times" panose="02020603050405020304" pitchFamily="18" charset="0"/>
                <a:cs typeface="Times" panose="02020603050405020304" pitchFamily="18" charset="0"/>
              </a:rPr>
              <a:t>capacitance between gate and drain terminals (</a:t>
            </a:r>
            <a:r>
              <a:rPr lang="en-US" sz="2800" dirty="0" err="1">
                <a:solidFill>
                  <a:srgbClr val="181717"/>
                </a:solidFill>
                <a:latin typeface="Times" panose="02020603050405020304" pitchFamily="18" charset="0"/>
                <a:cs typeface="Times" panose="02020603050405020304" pitchFamily="18" charset="0"/>
              </a:rPr>
              <a:t>C</a:t>
            </a:r>
            <a:r>
              <a:rPr lang="en-US" sz="2800" baseline="-25000" dirty="0" err="1">
                <a:solidFill>
                  <a:srgbClr val="181717"/>
                </a:solidFill>
                <a:latin typeface="Times" panose="02020603050405020304" pitchFamily="18" charset="0"/>
                <a:cs typeface="Times" panose="02020603050405020304" pitchFamily="18" charset="0"/>
              </a:rPr>
              <a:t>gd</a:t>
            </a:r>
            <a:r>
              <a:rPr lang="en-US" sz="2800" dirty="0">
                <a:solidFill>
                  <a:srgbClr val="181717"/>
                </a:solidFill>
                <a:latin typeface="Times" panose="02020603050405020304" pitchFamily="18" charset="0"/>
                <a:cs typeface="Times" panose="02020603050405020304" pitchFamily="18" charset="0"/>
              </a:rPr>
              <a:t>) and </a:t>
            </a:r>
          </a:p>
          <a:p>
            <a:pPr marL="457200" indent="-457200">
              <a:buFont typeface="Arial" panose="020B0604020202020204" pitchFamily="34" charset="0"/>
              <a:buChar char="•"/>
            </a:pPr>
            <a:r>
              <a:rPr lang="en-US" sz="2800" dirty="0">
                <a:solidFill>
                  <a:srgbClr val="181717"/>
                </a:solidFill>
                <a:latin typeface="Times" panose="02020603050405020304" pitchFamily="18" charset="0"/>
                <a:cs typeface="Times" panose="02020603050405020304" pitchFamily="18" charset="0"/>
              </a:rPr>
              <a:t>capacitance between gate and source terminals (</a:t>
            </a:r>
            <a:r>
              <a:rPr lang="en-US" sz="2800" dirty="0" err="1">
                <a:solidFill>
                  <a:srgbClr val="181717"/>
                </a:solidFill>
                <a:latin typeface="Times" panose="02020603050405020304" pitchFamily="18" charset="0"/>
                <a:cs typeface="Times" panose="02020603050405020304" pitchFamily="18" charset="0"/>
              </a:rPr>
              <a:t>C</a:t>
            </a:r>
            <a:r>
              <a:rPr lang="en-US" sz="2800" baseline="-25000" dirty="0" err="1">
                <a:solidFill>
                  <a:srgbClr val="181717"/>
                </a:solidFill>
                <a:latin typeface="Times" panose="02020603050405020304" pitchFamily="18" charset="0"/>
                <a:cs typeface="Times" panose="02020603050405020304" pitchFamily="18" charset="0"/>
              </a:rPr>
              <a:t>gs</a:t>
            </a:r>
            <a:r>
              <a:rPr lang="en-US" sz="2800" dirty="0">
                <a:solidFill>
                  <a:srgbClr val="181717"/>
                </a:solidFill>
                <a:latin typeface="Times" panose="02020603050405020304" pitchFamily="18" charset="0"/>
                <a:cs typeface="Times" panose="02020603050405020304" pitchFamily="18" charset="0"/>
              </a:rPr>
              <a:t>).</a:t>
            </a:r>
            <a:endParaRPr lang="en-US"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4347548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39</a:t>
            </a:fld>
            <a:endParaRPr lang="en-IN"/>
          </a:p>
        </p:txBody>
      </p:sp>
      <p:pic>
        <p:nvPicPr>
          <p:cNvPr id="3074" name="Picture 2" descr="Fig4-C-V-Characterist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838" y="1998853"/>
            <a:ext cx="6492907" cy="479342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3065722" y="317239"/>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just"/>
            <a:r>
              <a:rPr lang="en-US" b="1" dirty="0">
                <a:solidFill>
                  <a:srgbClr val="FFFF00"/>
                </a:solidFill>
                <a:latin typeface="Times New Roman" pitchFamily="18" charset="0"/>
                <a:cs typeface="Times New Roman" pitchFamily="18" charset="0"/>
              </a:rPr>
              <a:t>MOS C-V Characteristics</a:t>
            </a:r>
            <a:endParaRPr lang="en-US" dirty="0">
              <a:solidFill>
                <a:srgbClr val="FFFF00"/>
              </a:solidFill>
            </a:endParaRPr>
          </a:p>
        </p:txBody>
      </p:sp>
    </p:spTree>
    <p:extLst>
      <p:ext uri="{BB962C8B-B14F-4D97-AF65-F5344CB8AC3E}">
        <p14:creationId xmlns:p14="http://schemas.microsoft.com/office/powerpoint/2010/main" val="184169252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Shape 117">
            <a:extLst>
              <a:ext uri="{FF2B5EF4-FFF2-40B4-BE49-F238E27FC236}">
                <a16:creationId xmlns:a16="http://schemas.microsoft.com/office/drawing/2014/main" id="{53F0FF1C-97C7-4F74-920A-77CAB625E8EE}"/>
              </a:ext>
            </a:extLst>
          </p:cNvPr>
          <p:cNvSpPr/>
          <p:nvPr/>
        </p:nvSpPr>
        <p:spPr>
          <a:xfrm>
            <a:off x="4860161" y="3406082"/>
            <a:ext cx="2578981" cy="142579"/>
          </a:xfrm>
          <a:custGeom>
            <a:avLst/>
            <a:gdLst>
              <a:gd name="connsiteX0" fmla="*/ 3038475 w 3048000"/>
              <a:gd name="connsiteY0" fmla="*/ 0 h 142578"/>
              <a:gd name="connsiteX1" fmla="*/ 3048000 w 3048000"/>
              <a:gd name="connsiteY1" fmla="*/ 9506 h 142578"/>
              <a:gd name="connsiteX2" fmla="*/ 3048000 w 3048000"/>
              <a:gd name="connsiteY2" fmla="*/ 133073 h 142578"/>
              <a:gd name="connsiteX3" fmla="*/ 3038475 w 3048000"/>
              <a:gd name="connsiteY3" fmla="*/ 142579 h 142578"/>
              <a:gd name="connsiteX4" fmla="*/ 9525 w 3048000"/>
              <a:gd name="connsiteY4" fmla="*/ 142579 h 142578"/>
              <a:gd name="connsiteX5" fmla="*/ 0 w 3048000"/>
              <a:gd name="connsiteY5" fmla="*/ 133073 h 142578"/>
              <a:gd name="connsiteX6" fmla="*/ 0 w 3048000"/>
              <a:gd name="connsiteY6" fmla="*/ 9506 h 142578"/>
              <a:gd name="connsiteX7" fmla="*/ 9525 w 3048000"/>
              <a:gd name="connsiteY7" fmla="*/ 0 h 14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42578">
                <a:moveTo>
                  <a:pt x="3038475" y="0"/>
                </a:moveTo>
                <a:cubicBezTo>
                  <a:pt x="3043736" y="0"/>
                  <a:pt x="3048000" y="4256"/>
                  <a:pt x="3048000" y="9506"/>
                </a:cubicBezTo>
                <a:lnTo>
                  <a:pt x="3048000" y="133073"/>
                </a:lnTo>
                <a:cubicBezTo>
                  <a:pt x="3048000" y="138323"/>
                  <a:pt x="3043736" y="142579"/>
                  <a:pt x="3038475" y="142579"/>
                </a:cubicBezTo>
                <a:lnTo>
                  <a:pt x="9525" y="142579"/>
                </a:lnTo>
                <a:cubicBezTo>
                  <a:pt x="4265" y="142579"/>
                  <a:pt x="0" y="138323"/>
                  <a:pt x="0" y="133073"/>
                </a:cubicBezTo>
                <a:lnTo>
                  <a:pt x="0" y="9506"/>
                </a:lnTo>
                <a:cubicBezTo>
                  <a:pt x="0" y="4256"/>
                  <a:pt x="4265" y="0"/>
                  <a:pt x="9525" y="0"/>
                </a:cubicBezTo>
                <a:close/>
              </a:path>
            </a:pathLst>
          </a:custGeom>
          <a:solidFill>
            <a:srgbClr val="808080"/>
          </a:solidFill>
          <a:ln w="19050" cap="rnd">
            <a:noFill/>
            <a:prstDash val="solid"/>
            <a:round/>
          </a:ln>
        </p:spPr>
        <p:txBody>
          <a:bodyPr lIns="99532" tIns="49766" rIns="99532" bIns="49766" rtlCol="0" anchor="ctr"/>
          <a:lstStyle/>
          <a:p>
            <a:endParaRPr lang="en-IN" sz="1600" dirty="0"/>
          </a:p>
        </p:txBody>
      </p:sp>
      <p:sp>
        <p:nvSpPr>
          <p:cNvPr id="119" name="Freeform: Shape 118">
            <a:extLst>
              <a:ext uri="{FF2B5EF4-FFF2-40B4-BE49-F238E27FC236}">
                <a16:creationId xmlns:a16="http://schemas.microsoft.com/office/drawing/2014/main" id="{20E91A66-BBCC-42CF-90C9-9EC8FCDF2ADC}"/>
              </a:ext>
            </a:extLst>
          </p:cNvPr>
          <p:cNvSpPr/>
          <p:nvPr/>
        </p:nvSpPr>
        <p:spPr>
          <a:xfrm>
            <a:off x="4860161" y="3168451"/>
            <a:ext cx="2578981" cy="237631"/>
          </a:xfrm>
          <a:custGeom>
            <a:avLst/>
            <a:gdLst>
              <a:gd name="connsiteX0" fmla="*/ 3038475 w 3048000"/>
              <a:gd name="connsiteY0" fmla="*/ 0 h 237630"/>
              <a:gd name="connsiteX1" fmla="*/ 3048000 w 3048000"/>
              <a:gd name="connsiteY1" fmla="*/ 9506 h 237630"/>
              <a:gd name="connsiteX2" fmla="*/ 3048000 w 3048000"/>
              <a:gd name="connsiteY2" fmla="*/ 228125 h 237630"/>
              <a:gd name="connsiteX3" fmla="*/ 3038475 w 3048000"/>
              <a:gd name="connsiteY3" fmla="*/ 237631 h 237630"/>
              <a:gd name="connsiteX4" fmla="*/ 9525 w 3048000"/>
              <a:gd name="connsiteY4" fmla="*/ 237631 h 237630"/>
              <a:gd name="connsiteX5" fmla="*/ 0 w 3048000"/>
              <a:gd name="connsiteY5" fmla="*/ 228125 h 237630"/>
              <a:gd name="connsiteX6" fmla="*/ 0 w 3048000"/>
              <a:gd name="connsiteY6" fmla="*/ 9506 h 237630"/>
              <a:gd name="connsiteX7" fmla="*/ 9525 w 3048000"/>
              <a:gd name="connsiteY7" fmla="*/ 0 h 2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37630">
                <a:moveTo>
                  <a:pt x="3038475" y="0"/>
                </a:moveTo>
                <a:cubicBezTo>
                  <a:pt x="3043736" y="0"/>
                  <a:pt x="3048000" y="4256"/>
                  <a:pt x="3048000" y="9506"/>
                </a:cubicBezTo>
                <a:lnTo>
                  <a:pt x="3048000" y="228125"/>
                </a:lnTo>
                <a:cubicBezTo>
                  <a:pt x="3048000" y="233375"/>
                  <a:pt x="3043736" y="237631"/>
                  <a:pt x="3038475" y="237631"/>
                </a:cubicBezTo>
                <a:lnTo>
                  <a:pt x="9525" y="237631"/>
                </a:lnTo>
                <a:cubicBezTo>
                  <a:pt x="4265" y="237631"/>
                  <a:pt x="0" y="233375"/>
                  <a:pt x="0" y="228125"/>
                </a:cubicBezTo>
                <a:lnTo>
                  <a:pt x="0" y="9506"/>
                </a:lnTo>
                <a:cubicBezTo>
                  <a:pt x="0" y="4256"/>
                  <a:pt x="4265" y="0"/>
                  <a:pt x="9525" y="0"/>
                </a:cubicBezTo>
                <a:close/>
              </a:path>
            </a:pathLst>
          </a:custGeom>
          <a:solidFill>
            <a:srgbClr val="FF2A2A"/>
          </a:solidFill>
          <a:ln w="19050" cap="rnd">
            <a:noFill/>
            <a:prstDash val="solid"/>
            <a:round/>
          </a:ln>
        </p:spPr>
        <p:txBody>
          <a:bodyPr lIns="99532" tIns="49766" rIns="99532" bIns="49766" rtlCol="0" anchor="ctr"/>
          <a:lstStyle/>
          <a:p>
            <a:endParaRPr lang="en-IN" sz="1600" dirty="0"/>
          </a:p>
        </p:txBody>
      </p:sp>
      <p:sp>
        <p:nvSpPr>
          <p:cNvPr id="3" name="TextBox 2">
            <a:extLst>
              <a:ext uri="{FF2B5EF4-FFF2-40B4-BE49-F238E27FC236}">
                <a16:creationId xmlns:a16="http://schemas.microsoft.com/office/drawing/2014/main" id="{612FD8E6-58A2-440F-A0B3-AB40F5814883}"/>
              </a:ext>
            </a:extLst>
          </p:cNvPr>
          <p:cNvSpPr txBox="1"/>
          <p:nvPr/>
        </p:nvSpPr>
        <p:spPr>
          <a:xfrm>
            <a:off x="6552610" y="1960532"/>
            <a:ext cx="1693025" cy="469836"/>
          </a:xfrm>
          <a:prstGeom prst="rect">
            <a:avLst/>
          </a:prstGeom>
          <a:noFill/>
        </p:spPr>
        <p:txBody>
          <a:bodyPr wrap="square" lIns="99532" tIns="49766" rIns="99532" bIns="49766" rtlCol="0">
            <a:spAutoFit/>
          </a:bodyPr>
          <a:lstStyle/>
          <a:p>
            <a:r>
              <a:rPr lang="en-IN" sz="2400" dirty="0">
                <a:latin typeface="Times" panose="02020603050405020304" pitchFamily="18" charset="0"/>
                <a:cs typeface="Times" panose="02020603050405020304" pitchFamily="18" charset="0"/>
              </a:rPr>
              <a:t>Vg &lt; 0</a:t>
            </a:r>
          </a:p>
        </p:txBody>
      </p:sp>
      <p:grpSp>
        <p:nvGrpSpPr>
          <p:cNvPr id="4" name="Graphic 5">
            <a:extLst>
              <a:ext uri="{FF2B5EF4-FFF2-40B4-BE49-F238E27FC236}">
                <a16:creationId xmlns:a16="http://schemas.microsoft.com/office/drawing/2014/main" id="{596F7897-E9C4-42F2-B903-E2CCCD131033}"/>
              </a:ext>
            </a:extLst>
          </p:cNvPr>
          <p:cNvGrpSpPr/>
          <p:nvPr/>
        </p:nvGrpSpPr>
        <p:grpSpPr>
          <a:xfrm>
            <a:off x="6048909" y="1623527"/>
            <a:ext cx="201483" cy="238125"/>
            <a:chOff x="5806044" y="1633069"/>
            <a:chExt cx="238125" cy="238125"/>
          </a:xfrm>
          <a:solidFill>
            <a:schemeClr val="accent1"/>
          </a:solidFill>
        </p:grpSpPr>
        <p:sp>
          <p:nvSpPr>
            <p:cNvPr id="9" name="Freeform: Shape 8">
              <a:extLst>
                <a:ext uri="{FF2B5EF4-FFF2-40B4-BE49-F238E27FC236}">
                  <a16:creationId xmlns:a16="http://schemas.microsoft.com/office/drawing/2014/main" id="{E1B03A64-CD97-4010-8441-970DFB661596}"/>
                </a:ext>
              </a:extLst>
            </p:cNvPr>
            <p:cNvSpPr/>
            <p:nvPr/>
          </p:nvSpPr>
          <p:spPr>
            <a:xfrm>
              <a:off x="5806044" y="1633069"/>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0" name="Freeform: Shape 9">
              <a:extLst>
                <a:ext uri="{FF2B5EF4-FFF2-40B4-BE49-F238E27FC236}">
                  <a16:creationId xmlns:a16="http://schemas.microsoft.com/office/drawing/2014/main" id="{908B9B28-CA73-4DDE-AAF1-5A1FA1F07638}"/>
                </a:ext>
              </a:extLst>
            </p:cNvPr>
            <p:cNvSpPr/>
            <p:nvPr/>
          </p:nvSpPr>
          <p:spPr>
            <a:xfrm>
              <a:off x="5877478" y="175213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5" name="Graphic 5">
            <a:extLst>
              <a:ext uri="{FF2B5EF4-FFF2-40B4-BE49-F238E27FC236}">
                <a16:creationId xmlns:a16="http://schemas.microsoft.com/office/drawing/2014/main" id="{596F7897-E9C4-42F2-B903-E2CCCD131033}"/>
              </a:ext>
            </a:extLst>
          </p:cNvPr>
          <p:cNvGrpSpPr/>
          <p:nvPr/>
        </p:nvGrpSpPr>
        <p:grpSpPr>
          <a:xfrm>
            <a:off x="6048906" y="1705977"/>
            <a:ext cx="201483" cy="238125"/>
            <a:chOff x="5806044" y="1703458"/>
            <a:chExt cx="238125" cy="238125"/>
          </a:xfrm>
          <a:solidFill>
            <a:schemeClr val="accent1"/>
          </a:solidFill>
        </p:grpSpPr>
        <p:sp>
          <p:nvSpPr>
            <p:cNvPr id="12" name="Freeform: Shape 11">
              <a:extLst>
                <a:ext uri="{FF2B5EF4-FFF2-40B4-BE49-F238E27FC236}">
                  <a16:creationId xmlns:a16="http://schemas.microsoft.com/office/drawing/2014/main" id="{5BED70AE-AA86-4880-9041-1D3300495545}"/>
                </a:ext>
              </a:extLst>
            </p:cNvPr>
            <p:cNvSpPr/>
            <p:nvPr/>
          </p:nvSpPr>
          <p:spPr>
            <a:xfrm>
              <a:off x="5806044" y="170345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3" name="Freeform: Shape 12">
              <a:extLst>
                <a:ext uri="{FF2B5EF4-FFF2-40B4-BE49-F238E27FC236}">
                  <a16:creationId xmlns:a16="http://schemas.microsoft.com/office/drawing/2014/main" id="{E0057EFF-9F8A-461D-B3EB-063B8FCCB30D}"/>
                </a:ext>
              </a:extLst>
            </p:cNvPr>
            <p:cNvSpPr/>
            <p:nvPr/>
          </p:nvSpPr>
          <p:spPr>
            <a:xfrm>
              <a:off x="5877478" y="182252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6" name="Graphic 5">
            <a:extLst>
              <a:ext uri="{FF2B5EF4-FFF2-40B4-BE49-F238E27FC236}">
                <a16:creationId xmlns:a16="http://schemas.microsoft.com/office/drawing/2014/main" id="{596F7897-E9C4-42F2-B903-E2CCCD131033}"/>
              </a:ext>
            </a:extLst>
          </p:cNvPr>
          <p:cNvGrpSpPr/>
          <p:nvPr/>
        </p:nvGrpSpPr>
        <p:grpSpPr>
          <a:xfrm>
            <a:off x="6048909" y="1789166"/>
            <a:ext cx="201483" cy="238125"/>
            <a:chOff x="5806044" y="1798708"/>
            <a:chExt cx="238125" cy="238125"/>
          </a:xfrm>
          <a:solidFill>
            <a:schemeClr val="accent1"/>
          </a:solidFill>
        </p:grpSpPr>
        <p:sp>
          <p:nvSpPr>
            <p:cNvPr id="15" name="Freeform: Shape 14">
              <a:extLst>
                <a:ext uri="{FF2B5EF4-FFF2-40B4-BE49-F238E27FC236}">
                  <a16:creationId xmlns:a16="http://schemas.microsoft.com/office/drawing/2014/main" id="{53BF9C4E-676C-4EF2-AE8F-F8B688EFAD20}"/>
                </a:ext>
              </a:extLst>
            </p:cNvPr>
            <p:cNvSpPr/>
            <p:nvPr/>
          </p:nvSpPr>
          <p:spPr>
            <a:xfrm>
              <a:off x="5806044" y="179870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6" name="Freeform: Shape 15">
              <a:extLst>
                <a:ext uri="{FF2B5EF4-FFF2-40B4-BE49-F238E27FC236}">
                  <a16:creationId xmlns:a16="http://schemas.microsoft.com/office/drawing/2014/main" id="{BBD0D5BC-5065-4181-9A50-74543ED3F512}"/>
                </a:ext>
              </a:extLst>
            </p:cNvPr>
            <p:cNvSpPr/>
            <p:nvPr/>
          </p:nvSpPr>
          <p:spPr>
            <a:xfrm>
              <a:off x="5877478" y="191777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7" name="Graphic 5">
            <a:extLst>
              <a:ext uri="{FF2B5EF4-FFF2-40B4-BE49-F238E27FC236}">
                <a16:creationId xmlns:a16="http://schemas.microsoft.com/office/drawing/2014/main" id="{596F7897-E9C4-42F2-B903-E2CCCD131033}"/>
              </a:ext>
            </a:extLst>
          </p:cNvPr>
          <p:cNvGrpSpPr/>
          <p:nvPr/>
        </p:nvGrpSpPr>
        <p:grpSpPr>
          <a:xfrm>
            <a:off x="6048909" y="1884416"/>
            <a:ext cx="201483" cy="238125"/>
            <a:chOff x="5806044" y="1893958"/>
            <a:chExt cx="238125" cy="238125"/>
          </a:xfrm>
          <a:solidFill>
            <a:schemeClr val="accent1"/>
          </a:solidFill>
        </p:grpSpPr>
        <p:sp>
          <p:nvSpPr>
            <p:cNvPr id="18" name="Freeform: Shape 17">
              <a:extLst>
                <a:ext uri="{FF2B5EF4-FFF2-40B4-BE49-F238E27FC236}">
                  <a16:creationId xmlns:a16="http://schemas.microsoft.com/office/drawing/2014/main" id="{F4950E14-6BFA-49AE-865D-D3E1F30BD51E}"/>
                </a:ext>
              </a:extLst>
            </p:cNvPr>
            <p:cNvSpPr/>
            <p:nvPr/>
          </p:nvSpPr>
          <p:spPr>
            <a:xfrm>
              <a:off x="5806044" y="189395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56" name="Freeform: Shape 55">
              <a:extLst>
                <a:ext uri="{FF2B5EF4-FFF2-40B4-BE49-F238E27FC236}">
                  <a16:creationId xmlns:a16="http://schemas.microsoft.com/office/drawing/2014/main" id="{741942CA-D277-4DFE-B7C6-8E9A82A87FC4}"/>
                </a:ext>
              </a:extLst>
            </p:cNvPr>
            <p:cNvSpPr/>
            <p:nvPr/>
          </p:nvSpPr>
          <p:spPr>
            <a:xfrm>
              <a:off x="5877478" y="201302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8" name="Graphic 5">
            <a:extLst>
              <a:ext uri="{FF2B5EF4-FFF2-40B4-BE49-F238E27FC236}">
                <a16:creationId xmlns:a16="http://schemas.microsoft.com/office/drawing/2014/main" id="{596F7897-E9C4-42F2-B903-E2CCCD131033}"/>
              </a:ext>
            </a:extLst>
          </p:cNvPr>
          <p:cNvGrpSpPr/>
          <p:nvPr/>
        </p:nvGrpSpPr>
        <p:grpSpPr>
          <a:xfrm>
            <a:off x="6048909" y="1932041"/>
            <a:ext cx="201483" cy="238125"/>
            <a:chOff x="5806044" y="1941583"/>
            <a:chExt cx="238125" cy="238125"/>
          </a:xfrm>
          <a:solidFill>
            <a:schemeClr val="accent1"/>
          </a:solidFill>
        </p:grpSpPr>
        <p:sp>
          <p:nvSpPr>
            <p:cNvPr id="59" name="Freeform: Shape 58">
              <a:extLst>
                <a:ext uri="{FF2B5EF4-FFF2-40B4-BE49-F238E27FC236}">
                  <a16:creationId xmlns:a16="http://schemas.microsoft.com/office/drawing/2014/main" id="{9B2125F0-978D-4BFF-AF13-A0D0281AA68D}"/>
                </a:ext>
              </a:extLst>
            </p:cNvPr>
            <p:cNvSpPr/>
            <p:nvPr/>
          </p:nvSpPr>
          <p:spPr>
            <a:xfrm>
              <a:off x="5806044" y="194158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60" name="Freeform: Shape 59">
              <a:extLst>
                <a:ext uri="{FF2B5EF4-FFF2-40B4-BE49-F238E27FC236}">
                  <a16:creationId xmlns:a16="http://schemas.microsoft.com/office/drawing/2014/main" id="{FE6CA300-C599-4534-99C1-B710F41A2C06}"/>
                </a:ext>
              </a:extLst>
            </p:cNvPr>
            <p:cNvSpPr/>
            <p:nvPr/>
          </p:nvSpPr>
          <p:spPr>
            <a:xfrm>
              <a:off x="5877478" y="206064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11" name="Graphic 5">
            <a:extLst>
              <a:ext uri="{FF2B5EF4-FFF2-40B4-BE49-F238E27FC236}">
                <a16:creationId xmlns:a16="http://schemas.microsoft.com/office/drawing/2014/main" id="{596F7897-E9C4-42F2-B903-E2CCCD131033}"/>
              </a:ext>
            </a:extLst>
          </p:cNvPr>
          <p:cNvGrpSpPr/>
          <p:nvPr/>
        </p:nvGrpSpPr>
        <p:grpSpPr>
          <a:xfrm>
            <a:off x="6048909" y="1979666"/>
            <a:ext cx="201483" cy="238125"/>
            <a:chOff x="5806044" y="1989208"/>
            <a:chExt cx="238125" cy="238125"/>
          </a:xfrm>
          <a:solidFill>
            <a:schemeClr val="accent1"/>
          </a:solidFill>
        </p:grpSpPr>
        <p:sp>
          <p:nvSpPr>
            <p:cNvPr id="62" name="Freeform: Shape 61">
              <a:extLst>
                <a:ext uri="{FF2B5EF4-FFF2-40B4-BE49-F238E27FC236}">
                  <a16:creationId xmlns:a16="http://schemas.microsoft.com/office/drawing/2014/main" id="{8AE3161D-5F25-4B77-85BC-C9C511ACA7B1}"/>
                </a:ext>
              </a:extLst>
            </p:cNvPr>
            <p:cNvSpPr/>
            <p:nvPr/>
          </p:nvSpPr>
          <p:spPr>
            <a:xfrm>
              <a:off x="5806044" y="198920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63" name="Freeform: Shape 62">
              <a:extLst>
                <a:ext uri="{FF2B5EF4-FFF2-40B4-BE49-F238E27FC236}">
                  <a16:creationId xmlns:a16="http://schemas.microsoft.com/office/drawing/2014/main" id="{719DAE69-B5A9-4105-88BF-F4FD720D45F6}"/>
                </a:ext>
              </a:extLst>
            </p:cNvPr>
            <p:cNvSpPr/>
            <p:nvPr/>
          </p:nvSpPr>
          <p:spPr>
            <a:xfrm>
              <a:off x="5877478" y="210827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14" name="Graphic 5">
            <a:extLst>
              <a:ext uri="{FF2B5EF4-FFF2-40B4-BE49-F238E27FC236}">
                <a16:creationId xmlns:a16="http://schemas.microsoft.com/office/drawing/2014/main" id="{596F7897-E9C4-42F2-B903-E2CCCD131033}"/>
              </a:ext>
            </a:extLst>
          </p:cNvPr>
          <p:cNvGrpSpPr/>
          <p:nvPr/>
        </p:nvGrpSpPr>
        <p:grpSpPr>
          <a:xfrm>
            <a:off x="6048899" y="2036756"/>
            <a:ext cx="201483" cy="238125"/>
            <a:chOff x="5806044" y="2084458"/>
            <a:chExt cx="238125" cy="238125"/>
          </a:xfrm>
          <a:solidFill>
            <a:schemeClr val="accent1"/>
          </a:solidFill>
        </p:grpSpPr>
        <p:sp>
          <p:nvSpPr>
            <p:cNvPr id="68" name="Freeform: Shape 67">
              <a:extLst>
                <a:ext uri="{FF2B5EF4-FFF2-40B4-BE49-F238E27FC236}">
                  <a16:creationId xmlns:a16="http://schemas.microsoft.com/office/drawing/2014/main" id="{387D0AFA-D38E-4005-A40D-040743F477F6}"/>
                </a:ext>
              </a:extLst>
            </p:cNvPr>
            <p:cNvSpPr/>
            <p:nvPr/>
          </p:nvSpPr>
          <p:spPr>
            <a:xfrm>
              <a:off x="5806044" y="208445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69" name="Freeform: Shape 68">
              <a:extLst>
                <a:ext uri="{FF2B5EF4-FFF2-40B4-BE49-F238E27FC236}">
                  <a16:creationId xmlns:a16="http://schemas.microsoft.com/office/drawing/2014/main" id="{4E73FF9F-A522-4A40-9C81-A3CD819097F8}"/>
                </a:ext>
              </a:extLst>
            </p:cNvPr>
            <p:cNvSpPr/>
            <p:nvPr/>
          </p:nvSpPr>
          <p:spPr>
            <a:xfrm>
              <a:off x="5877478" y="220352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17" name="Graphic 5">
            <a:extLst>
              <a:ext uri="{FF2B5EF4-FFF2-40B4-BE49-F238E27FC236}">
                <a16:creationId xmlns:a16="http://schemas.microsoft.com/office/drawing/2014/main" id="{596F7897-E9C4-42F2-B903-E2CCCD131033}"/>
              </a:ext>
            </a:extLst>
          </p:cNvPr>
          <p:cNvGrpSpPr/>
          <p:nvPr/>
        </p:nvGrpSpPr>
        <p:grpSpPr>
          <a:xfrm>
            <a:off x="6048909" y="2122541"/>
            <a:ext cx="201483" cy="238125"/>
            <a:chOff x="5806044" y="2132083"/>
            <a:chExt cx="238125" cy="238125"/>
          </a:xfrm>
          <a:solidFill>
            <a:schemeClr val="accent1"/>
          </a:solidFill>
        </p:grpSpPr>
        <p:sp>
          <p:nvSpPr>
            <p:cNvPr id="71" name="Freeform: Shape 70">
              <a:extLst>
                <a:ext uri="{FF2B5EF4-FFF2-40B4-BE49-F238E27FC236}">
                  <a16:creationId xmlns:a16="http://schemas.microsoft.com/office/drawing/2014/main" id="{E5B1A964-AE1D-48BE-9186-743D9B7A58BE}"/>
                </a:ext>
              </a:extLst>
            </p:cNvPr>
            <p:cNvSpPr/>
            <p:nvPr/>
          </p:nvSpPr>
          <p:spPr>
            <a:xfrm>
              <a:off x="5806044" y="213208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72" name="Freeform: Shape 71">
              <a:extLst>
                <a:ext uri="{FF2B5EF4-FFF2-40B4-BE49-F238E27FC236}">
                  <a16:creationId xmlns:a16="http://schemas.microsoft.com/office/drawing/2014/main" id="{E8BAC73D-33FD-4162-AFED-1E4C9AB8D5C3}"/>
                </a:ext>
              </a:extLst>
            </p:cNvPr>
            <p:cNvSpPr/>
            <p:nvPr/>
          </p:nvSpPr>
          <p:spPr>
            <a:xfrm>
              <a:off x="5877478" y="225114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19" name="Graphic 5">
            <a:extLst>
              <a:ext uri="{FF2B5EF4-FFF2-40B4-BE49-F238E27FC236}">
                <a16:creationId xmlns:a16="http://schemas.microsoft.com/office/drawing/2014/main" id="{596F7897-E9C4-42F2-B903-E2CCCD131033}"/>
              </a:ext>
            </a:extLst>
          </p:cNvPr>
          <p:cNvGrpSpPr/>
          <p:nvPr/>
        </p:nvGrpSpPr>
        <p:grpSpPr>
          <a:xfrm>
            <a:off x="6048909" y="2170166"/>
            <a:ext cx="201483" cy="238125"/>
            <a:chOff x="5806044" y="2179708"/>
            <a:chExt cx="238125" cy="238125"/>
          </a:xfrm>
          <a:solidFill>
            <a:schemeClr val="accent1"/>
          </a:solidFill>
        </p:grpSpPr>
        <p:sp>
          <p:nvSpPr>
            <p:cNvPr id="74" name="Freeform: Shape 73">
              <a:extLst>
                <a:ext uri="{FF2B5EF4-FFF2-40B4-BE49-F238E27FC236}">
                  <a16:creationId xmlns:a16="http://schemas.microsoft.com/office/drawing/2014/main" id="{AE5E6B9D-FC38-42C4-B669-F372A450C4DD}"/>
                </a:ext>
              </a:extLst>
            </p:cNvPr>
            <p:cNvSpPr/>
            <p:nvPr/>
          </p:nvSpPr>
          <p:spPr>
            <a:xfrm>
              <a:off x="5806044" y="217970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75" name="Freeform: Shape 74">
              <a:extLst>
                <a:ext uri="{FF2B5EF4-FFF2-40B4-BE49-F238E27FC236}">
                  <a16:creationId xmlns:a16="http://schemas.microsoft.com/office/drawing/2014/main" id="{24845BB6-3EB3-46B4-949A-9BF898429C85}"/>
                </a:ext>
              </a:extLst>
            </p:cNvPr>
            <p:cNvSpPr/>
            <p:nvPr/>
          </p:nvSpPr>
          <p:spPr>
            <a:xfrm>
              <a:off x="5877478" y="229877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0" name="Graphic 5">
            <a:extLst>
              <a:ext uri="{FF2B5EF4-FFF2-40B4-BE49-F238E27FC236}">
                <a16:creationId xmlns:a16="http://schemas.microsoft.com/office/drawing/2014/main" id="{596F7897-E9C4-42F2-B903-E2CCCD131033}"/>
              </a:ext>
            </a:extLst>
          </p:cNvPr>
          <p:cNvGrpSpPr/>
          <p:nvPr/>
        </p:nvGrpSpPr>
        <p:grpSpPr>
          <a:xfrm>
            <a:off x="6048909" y="2217791"/>
            <a:ext cx="201483" cy="238125"/>
            <a:chOff x="5806044" y="2227333"/>
            <a:chExt cx="238125" cy="238125"/>
          </a:xfrm>
          <a:solidFill>
            <a:schemeClr val="accent1"/>
          </a:solidFill>
        </p:grpSpPr>
        <p:sp>
          <p:nvSpPr>
            <p:cNvPr id="77" name="Freeform: Shape 76">
              <a:extLst>
                <a:ext uri="{FF2B5EF4-FFF2-40B4-BE49-F238E27FC236}">
                  <a16:creationId xmlns:a16="http://schemas.microsoft.com/office/drawing/2014/main" id="{CBA37E9F-9B97-447D-8822-86F22F57629C}"/>
                </a:ext>
              </a:extLst>
            </p:cNvPr>
            <p:cNvSpPr/>
            <p:nvPr/>
          </p:nvSpPr>
          <p:spPr>
            <a:xfrm>
              <a:off x="5806044" y="222733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78" name="Freeform: Shape 77">
              <a:extLst>
                <a:ext uri="{FF2B5EF4-FFF2-40B4-BE49-F238E27FC236}">
                  <a16:creationId xmlns:a16="http://schemas.microsoft.com/office/drawing/2014/main" id="{85B8205A-6C9F-4C1B-8299-783B17D25427}"/>
                </a:ext>
              </a:extLst>
            </p:cNvPr>
            <p:cNvSpPr/>
            <p:nvPr/>
          </p:nvSpPr>
          <p:spPr>
            <a:xfrm>
              <a:off x="5877478" y="234639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1" name="Graphic 5">
            <a:extLst>
              <a:ext uri="{FF2B5EF4-FFF2-40B4-BE49-F238E27FC236}">
                <a16:creationId xmlns:a16="http://schemas.microsoft.com/office/drawing/2014/main" id="{4470F7B1-AFE3-422C-B0AE-0D3E17D839C7}"/>
              </a:ext>
            </a:extLst>
          </p:cNvPr>
          <p:cNvGrpSpPr/>
          <p:nvPr/>
        </p:nvGrpSpPr>
        <p:grpSpPr>
          <a:xfrm>
            <a:off x="6048909" y="1409723"/>
            <a:ext cx="201483" cy="238125"/>
            <a:chOff x="5806044" y="2084458"/>
            <a:chExt cx="238125" cy="238125"/>
          </a:xfrm>
          <a:solidFill>
            <a:schemeClr val="accent1"/>
          </a:solidFill>
        </p:grpSpPr>
        <p:sp>
          <p:nvSpPr>
            <p:cNvPr id="104" name="Freeform: Shape 103">
              <a:extLst>
                <a:ext uri="{FF2B5EF4-FFF2-40B4-BE49-F238E27FC236}">
                  <a16:creationId xmlns:a16="http://schemas.microsoft.com/office/drawing/2014/main" id="{3A6572FE-E16D-43FD-B82F-87BD77739FD3}"/>
                </a:ext>
              </a:extLst>
            </p:cNvPr>
            <p:cNvSpPr/>
            <p:nvPr/>
          </p:nvSpPr>
          <p:spPr>
            <a:xfrm>
              <a:off x="5806044" y="208445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05" name="Freeform: Shape 104">
              <a:extLst>
                <a:ext uri="{FF2B5EF4-FFF2-40B4-BE49-F238E27FC236}">
                  <a16:creationId xmlns:a16="http://schemas.microsoft.com/office/drawing/2014/main" id="{9BAE3C5B-32E1-4D81-AB47-4D9E68C9332E}"/>
                </a:ext>
              </a:extLst>
            </p:cNvPr>
            <p:cNvSpPr/>
            <p:nvPr/>
          </p:nvSpPr>
          <p:spPr>
            <a:xfrm>
              <a:off x="5877478" y="220352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2" name="Graphic 5">
            <a:extLst>
              <a:ext uri="{FF2B5EF4-FFF2-40B4-BE49-F238E27FC236}">
                <a16:creationId xmlns:a16="http://schemas.microsoft.com/office/drawing/2014/main" id="{B23A7905-26DE-4CCE-BF08-5EC60A137290}"/>
              </a:ext>
            </a:extLst>
          </p:cNvPr>
          <p:cNvGrpSpPr/>
          <p:nvPr/>
        </p:nvGrpSpPr>
        <p:grpSpPr>
          <a:xfrm>
            <a:off x="6048909" y="1457348"/>
            <a:ext cx="201483" cy="238125"/>
            <a:chOff x="5806044" y="2132083"/>
            <a:chExt cx="238125" cy="238125"/>
          </a:xfrm>
          <a:solidFill>
            <a:schemeClr val="accent1"/>
          </a:solidFill>
        </p:grpSpPr>
        <p:sp>
          <p:nvSpPr>
            <p:cNvPr id="107" name="Freeform: Shape 106">
              <a:extLst>
                <a:ext uri="{FF2B5EF4-FFF2-40B4-BE49-F238E27FC236}">
                  <a16:creationId xmlns:a16="http://schemas.microsoft.com/office/drawing/2014/main" id="{0E823531-E209-4262-923A-080446F3EFE9}"/>
                </a:ext>
              </a:extLst>
            </p:cNvPr>
            <p:cNvSpPr/>
            <p:nvPr/>
          </p:nvSpPr>
          <p:spPr>
            <a:xfrm>
              <a:off x="5806044" y="213208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08" name="Freeform: Shape 107">
              <a:extLst>
                <a:ext uri="{FF2B5EF4-FFF2-40B4-BE49-F238E27FC236}">
                  <a16:creationId xmlns:a16="http://schemas.microsoft.com/office/drawing/2014/main" id="{1B74F9EA-F9C9-44C1-AEC0-520778FA20EC}"/>
                </a:ext>
              </a:extLst>
            </p:cNvPr>
            <p:cNvSpPr/>
            <p:nvPr/>
          </p:nvSpPr>
          <p:spPr>
            <a:xfrm>
              <a:off x="5877478" y="225114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3" name="Graphic 5">
            <a:extLst>
              <a:ext uri="{FF2B5EF4-FFF2-40B4-BE49-F238E27FC236}">
                <a16:creationId xmlns:a16="http://schemas.microsoft.com/office/drawing/2014/main" id="{296EB02F-57D6-4504-A43D-94F75A7873EC}"/>
              </a:ext>
            </a:extLst>
          </p:cNvPr>
          <p:cNvGrpSpPr/>
          <p:nvPr/>
        </p:nvGrpSpPr>
        <p:grpSpPr>
          <a:xfrm>
            <a:off x="6048909" y="1504973"/>
            <a:ext cx="201483" cy="238125"/>
            <a:chOff x="5806044" y="2179708"/>
            <a:chExt cx="238125" cy="238125"/>
          </a:xfrm>
          <a:solidFill>
            <a:schemeClr val="accent1"/>
          </a:solidFill>
        </p:grpSpPr>
        <p:sp>
          <p:nvSpPr>
            <p:cNvPr id="110" name="Freeform: Shape 109">
              <a:extLst>
                <a:ext uri="{FF2B5EF4-FFF2-40B4-BE49-F238E27FC236}">
                  <a16:creationId xmlns:a16="http://schemas.microsoft.com/office/drawing/2014/main" id="{EAA95301-97C9-40E6-B860-071B6F1EE755}"/>
                </a:ext>
              </a:extLst>
            </p:cNvPr>
            <p:cNvSpPr/>
            <p:nvPr/>
          </p:nvSpPr>
          <p:spPr>
            <a:xfrm>
              <a:off x="5806044" y="2179708"/>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11" name="Freeform: Shape 110">
              <a:extLst>
                <a:ext uri="{FF2B5EF4-FFF2-40B4-BE49-F238E27FC236}">
                  <a16:creationId xmlns:a16="http://schemas.microsoft.com/office/drawing/2014/main" id="{5BB2644B-D02D-4D14-A28B-8770A7BAAA5A}"/>
                </a:ext>
              </a:extLst>
            </p:cNvPr>
            <p:cNvSpPr/>
            <p:nvPr/>
          </p:nvSpPr>
          <p:spPr>
            <a:xfrm>
              <a:off x="5877478" y="2298771"/>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grpSp>
        <p:nvGrpSpPr>
          <p:cNvPr id="24" name="Graphic 5">
            <a:extLst>
              <a:ext uri="{FF2B5EF4-FFF2-40B4-BE49-F238E27FC236}">
                <a16:creationId xmlns:a16="http://schemas.microsoft.com/office/drawing/2014/main" id="{CFB32481-7BE8-4427-9A7A-B132365AF150}"/>
              </a:ext>
            </a:extLst>
          </p:cNvPr>
          <p:cNvGrpSpPr/>
          <p:nvPr/>
        </p:nvGrpSpPr>
        <p:grpSpPr>
          <a:xfrm>
            <a:off x="6048903" y="1547470"/>
            <a:ext cx="201483" cy="238125"/>
            <a:chOff x="5806044" y="2227333"/>
            <a:chExt cx="238125" cy="238125"/>
          </a:xfrm>
          <a:solidFill>
            <a:schemeClr val="accent1"/>
          </a:solidFill>
        </p:grpSpPr>
        <p:sp>
          <p:nvSpPr>
            <p:cNvPr id="113" name="Freeform: Shape 112">
              <a:extLst>
                <a:ext uri="{FF2B5EF4-FFF2-40B4-BE49-F238E27FC236}">
                  <a16:creationId xmlns:a16="http://schemas.microsoft.com/office/drawing/2014/main" id="{BDD3454B-0235-4766-ADBE-D0EFCD451594}"/>
                </a:ext>
              </a:extLst>
            </p:cNvPr>
            <p:cNvSpPr/>
            <p:nvPr/>
          </p:nvSpPr>
          <p:spPr>
            <a:xfrm>
              <a:off x="5806044" y="2227333"/>
              <a:ext cx="238125" cy="238125"/>
            </a:xfrm>
            <a:custGeom>
              <a:avLst/>
              <a:gdLst>
                <a:gd name="connsiteX0" fmla="*/ 238126 w 238125"/>
                <a:gd name="connsiteY0" fmla="*/ 119063 h 238125"/>
                <a:gd name="connsiteX1" fmla="*/ 119062 w 238125"/>
                <a:gd name="connsiteY1" fmla="*/ 238125 h 238125"/>
                <a:gd name="connsiteX2" fmla="*/ -1 w 238125"/>
                <a:gd name="connsiteY2" fmla="*/ 119063 h 238125"/>
                <a:gd name="connsiteX3" fmla="*/ 119062 w 238125"/>
                <a:gd name="connsiteY3" fmla="*/ 0 h 238125"/>
                <a:gd name="connsiteX4" fmla="*/ 238126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6" y="119063"/>
                  </a:moveTo>
                  <a:cubicBezTo>
                    <a:pt x="238126" y="184819"/>
                    <a:pt x="184820" y="238125"/>
                    <a:pt x="119062" y="238125"/>
                  </a:cubicBezTo>
                  <a:cubicBezTo>
                    <a:pt x="53307" y="238125"/>
                    <a:pt x="-1" y="184819"/>
                    <a:pt x="-1" y="119063"/>
                  </a:cubicBezTo>
                  <a:cubicBezTo>
                    <a:pt x="-1" y="53306"/>
                    <a:pt x="53305" y="0"/>
                    <a:pt x="119062" y="0"/>
                  </a:cubicBezTo>
                  <a:cubicBezTo>
                    <a:pt x="184818" y="0"/>
                    <a:pt x="238126" y="53306"/>
                    <a:pt x="238126" y="119063"/>
                  </a:cubicBezTo>
                  <a:close/>
                </a:path>
              </a:pathLst>
            </a:custGeom>
            <a:solidFill>
              <a:srgbClr val="AACCFF"/>
            </a:solidFill>
            <a:ln w="19049" cap="rnd">
              <a:solidFill>
                <a:srgbClr val="000000"/>
              </a:solidFill>
              <a:prstDash val="solid"/>
              <a:round/>
            </a:ln>
          </p:spPr>
          <p:txBody>
            <a:bodyPr rtlCol="0" anchor="ctr"/>
            <a:lstStyle/>
            <a:p>
              <a:endParaRPr lang="en-IN" sz="1600" dirty="0"/>
            </a:p>
          </p:txBody>
        </p:sp>
        <p:sp>
          <p:nvSpPr>
            <p:cNvPr id="114" name="Freeform: Shape 113">
              <a:extLst>
                <a:ext uri="{FF2B5EF4-FFF2-40B4-BE49-F238E27FC236}">
                  <a16:creationId xmlns:a16="http://schemas.microsoft.com/office/drawing/2014/main" id="{68F40AB3-B0A9-4BC0-AD42-F1780D4607FE}"/>
                </a:ext>
              </a:extLst>
            </p:cNvPr>
            <p:cNvSpPr/>
            <p:nvPr/>
          </p:nvSpPr>
          <p:spPr>
            <a:xfrm>
              <a:off x="5877478" y="2346396"/>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28573" cap="flat">
              <a:solidFill>
                <a:srgbClr val="000000"/>
              </a:solidFill>
              <a:prstDash val="solid"/>
              <a:miter/>
            </a:ln>
          </p:spPr>
          <p:txBody>
            <a:bodyPr rtlCol="0" anchor="ctr"/>
            <a:lstStyle/>
            <a:p>
              <a:endParaRPr lang="en-IN" sz="1600" dirty="0"/>
            </a:p>
          </p:txBody>
        </p:sp>
      </p:grpSp>
      <p:sp>
        <p:nvSpPr>
          <p:cNvPr id="115" name="TextBox 114">
            <a:extLst>
              <a:ext uri="{FF2B5EF4-FFF2-40B4-BE49-F238E27FC236}">
                <a16:creationId xmlns:a16="http://schemas.microsoft.com/office/drawing/2014/main" id="{D44D37FA-BC2E-4B31-BB15-90FF75B490B0}"/>
              </a:ext>
            </a:extLst>
          </p:cNvPr>
          <p:cNvSpPr txBox="1"/>
          <p:nvPr/>
        </p:nvSpPr>
        <p:spPr>
          <a:xfrm>
            <a:off x="6584319" y="1265549"/>
            <a:ext cx="4099724" cy="716057"/>
          </a:xfrm>
          <a:prstGeom prst="rect">
            <a:avLst/>
          </a:prstGeom>
          <a:noFill/>
        </p:spPr>
        <p:txBody>
          <a:bodyPr wrap="square" lIns="99532" tIns="49766" rIns="99532" bIns="49766" rtlCol="0">
            <a:spAutoFit/>
          </a:bodyPr>
          <a:lstStyle/>
          <a:p>
            <a:r>
              <a:rPr lang="en-IN" sz="2000" dirty="0">
                <a:latin typeface="Times" panose="02020603050405020304" pitchFamily="18" charset="0"/>
                <a:cs typeface="Times" panose="02020603050405020304" pitchFamily="18" charset="0"/>
              </a:rPr>
              <a:t>When a negative voltage is applied to the gate</a:t>
            </a:r>
          </a:p>
        </p:txBody>
      </p:sp>
      <p:sp>
        <p:nvSpPr>
          <p:cNvPr id="117" name="Freeform: Shape 116">
            <a:extLst>
              <a:ext uri="{FF2B5EF4-FFF2-40B4-BE49-F238E27FC236}">
                <a16:creationId xmlns:a16="http://schemas.microsoft.com/office/drawing/2014/main" id="{26136098-E97B-47FF-98B9-C08884C3DCF1}"/>
              </a:ext>
            </a:extLst>
          </p:cNvPr>
          <p:cNvSpPr/>
          <p:nvPr/>
        </p:nvSpPr>
        <p:spPr>
          <a:xfrm>
            <a:off x="4860161" y="3548660"/>
            <a:ext cx="2578981" cy="1901048"/>
          </a:xfrm>
          <a:custGeom>
            <a:avLst/>
            <a:gdLst>
              <a:gd name="connsiteX0" fmla="*/ 3038475 w 3048000"/>
              <a:gd name="connsiteY0" fmla="*/ 0 h 1901047"/>
              <a:gd name="connsiteX1" fmla="*/ 3048000 w 3048000"/>
              <a:gd name="connsiteY1" fmla="*/ 9506 h 1901047"/>
              <a:gd name="connsiteX2" fmla="*/ 3048000 w 3048000"/>
              <a:gd name="connsiteY2" fmla="*/ 1891542 h 1901047"/>
              <a:gd name="connsiteX3" fmla="*/ 3038475 w 3048000"/>
              <a:gd name="connsiteY3" fmla="*/ 1901048 h 1901047"/>
              <a:gd name="connsiteX4" fmla="*/ 9525 w 3048000"/>
              <a:gd name="connsiteY4" fmla="*/ 1901048 h 1901047"/>
              <a:gd name="connsiteX5" fmla="*/ 0 w 3048000"/>
              <a:gd name="connsiteY5" fmla="*/ 1891542 h 1901047"/>
              <a:gd name="connsiteX6" fmla="*/ 0 w 3048000"/>
              <a:gd name="connsiteY6" fmla="*/ 9506 h 1901047"/>
              <a:gd name="connsiteX7" fmla="*/ 9525 w 3048000"/>
              <a:gd name="connsiteY7" fmla="*/ 0 h 19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901047">
                <a:moveTo>
                  <a:pt x="3038475" y="0"/>
                </a:moveTo>
                <a:cubicBezTo>
                  <a:pt x="3043736" y="0"/>
                  <a:pt x="3048000" y="4256"/>
                  <a:pt x="3048000" y="9506"/>
                </a:cubicBezTo>
                <a:lnTo>
                  <a:pt x="3048000" y="1891542"/>
                </a:lnTo>
                <a:cubicBezTo>
                  <a:pt x="3048000" y="1896792"/>
                  <a:pt x="3043736" y="1901048"/>
                  <a:pt x="3038475" y="1901048"/>
                </a:cubicBezTo>
                <a:lnTo>
                  <a:pt x="9525" y="1901048"/>
                </a:lnTo>
                <a:cubicBezTo>
                  <a:pt x="4265" y="1901048"/>
                  <a:pt x="0" y="1896792"/>
                  <a:pt x="0" y="1891542"/>
                </a:cubicBezTo>
                <a:lnTo>
                  <a:pt x="0" y="9506"/>
                </a:lnTo>
                <a:cubicBezTo>
                  <a:pt x="0" y="4256"/>
                  <a:pt x="4265" y="0"/>
                  <a:pt x="9525" y="0"/>
                </a:cubicBezTo>
                <a:close/>
              </a:path>
            </a:pathLst>
          </a:custGeom>
          <a:solidFill>
            <a:srgbClr val="FFB380"/>
          </a:solidFill>
          <a:ln w="19050" cap="rnd">
            <a:noFill/>
            <a:prstDash val="solid"/>
            <a:round/>
          </a:ln>
        </p:spPr>
        <p:txBody>
          <a:bodyPr lIns="99532" tIns="49766" rIns="99532" bIns="49766" rtlCol="0" anchor="ctr"/>
          <a:lstStyle/>
          <a:p>
            <a:endParaRPr lang="en-IN" sz="1600" dirty="0"/>
          </a:p>
        </p:txBody>
      </p:sp>
      <p:sp>
        <p:nvSpPr>
          <p:cNvPr id="120" name="Freeform: Shape 119">
            <a:extLst>
              <a:ext uri="{FF2B5EF4-FFF2-40B4-BE49-F238E27FC236}">
                <a16:creationId xmlns:a16="http://schemas.microsoft.com/office/drawing/2014/main" id="{C6779115-CEAC-4874-94A2-2E8965C91FC3}"/>
              </a:ext>
            </a:extLst>
          </p:cNvPr>
          <p:cNvSpPr/>
          <p:nvPr/>
        </p:nvSpPr>
        <p:spPr>
          <a:xfrm>
            <a:off x="6149651" y="5449708"/>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121" name="Freeform: Shape 120">
            <a:extLst>
              <a:ext uri="{FF2B5EF4-FFF2-40B4-BE49-F238E27FC236}">
                <a16:creationId xmlns:a16="http://schemas.microsoft.com/office/drawing/2014/main" id="{0A4B6A90-8CEF-45BD-B682-F67A47E4CB02}"/>
              </a:ext>
            </a:extLst>
          </p:cNvPr>
          <p:cNvSpPr/>
          <p:nvPr/>
        </p:nvSpPr>
        <p:spPr>
          <a:xfrm>
            <a:off x="6028761" y="6542810"/>
            <a:ext cx="241779" cy="9505"/>
          </a:xfrm>
          <a:custGeom>
            <a:avLst/>
            <a:gdLst>
              <a:gd name="connsiteX0" fmla="*/ 0 w 285750"/>
              <a:gd name="connsiteY0" fmla="*/ 0 h 0"/>
              <a:gd name="connsiteX1" fmla="*/ 285750 w 285750"/>
              <a:gd name="connsiteY1" fmla="*/ 0 h 0"/>
            </a:gdLst>
            <a:ahLst/>
            <a:cxnLst>
              <a:cxn ang="0">
                <a:pos x="connsiteX0" y="connsiteY0"/>
              </a:cxn>
              <a:cxn ang="0">
                <a:pos x="connsiteX1" y="connsiteY1"/>
              </a:cxn>
            </a:cxnLst>
            <a:rect l="l" t="t" r="r" b="b"/>
            <a:pathLst>
              <a:path w="285750">
                <a:moveTo>
                  <a:pt x="0" y="0"/>
                </a:moveTo>
                <a:lnTo>
                  <a:pt x="2857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122" name="Freeform: Shape 121">
            <a:extLst>
              <a:ext uri="{FF2B5EF4-FFF2-40B4-BE49-F238E27FC236}">
                <a16:creationId xmlns:a16="http://schemas.microsoft.com/office/drawing/2014/main" id="{D748F89E-618C-41D1-B888-5FC8F11F3A56}"/>
              </a:ext>
            </a:extLst>
          </p:cNvPr>
          <p:cNvSpPr/>
          <p:nvPr/>
        </p:nvSpPr>
        <p:spPr>
          <a:xfrm>
            <a:off x="5948168" y="6590336"/>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123" name="Freeform: Shape 122">
            <a:extLst>
              <a:ext uri="{FF2B5EF4-FFF2-40B4-BE49-F238E27FC236}">
                <a16:creationId xmlns:a16="http://schemas.microsoft.com/office/drawing/2014/main" id="{6A2B136A-6B45-4313-A135-53165F8C21D8}"/>
              </a:ext>
            </a:extLst>
          </p:cNvPr>
          <p:cNvSpPr/>
          <p:nvPr/>
        </p:nvSpPr>
        <p:spPr>
          <a:xfrm>
            <a:off x="6149651" y="2075347"/>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124" name="Freeform: Shape 123">
            <a:extLst>
              <a:ext uri="{FF2B5EF4-FFF2-40B4-BE49-F238E27FC236}">
                <a16:creationId xmlns:a16="http://schemas.microsoft.com/office/drawing/2014/main" id="{A0DC0A93-E455-42A5-8EAA-27F421FDB028}"/>
              </a:ext>
            </a:extLst>
          </p:cNvPr>
          <p:cNvSpPr/>
          <p:nvPr/>
        </p:nvSpPr>
        <p:spPr>
          <a:xfrm>
            <a:off x="5948168" y="6637863"/>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grpSp>
        <p:nvGrpSpPr>
          <p:cNvPr id="25" name="Graphic 4">
            <a:extLst>
              <a:ext uri="{FF2B5EF4-FFF2-40B4-BE49-F238E27FC236}">
                <a16:creationId xmlns:a16="http://schemas.microsoft.com/office/drawing/2014/main" id="{3A11E1F1-38A8-4E2C-9CF5-DB1606B7789D}"/>
              </a:ext>
            </a:extLst>
          </p:cNvPr>
          <p:cNvGrpSpPr/>
          <p:nvPr/>
        </p:nvGrpSpPr>
        <p:grpSpPr>
          <a:xfrm>
            <a:off x="5001189" y="3762505"/>
            <a:ext cx="201483" cy="237631"/>
            <a:chOff x="4778122" y="3762504"/>
            <a:chExt cx="238125" cy="237631"/>
          </a:xfrm>
          <a:noFill/>
        </p:grpSpPr>
        <p:sp>
          <p:nvSpPr>
            <p:cNvPr id="126" name="Freeform: Shape 125">
              <a:extLst>
                <a:ext uri="{FF2B5EF4-FFF2-40B4-BE49-F238E27FC236}">
                  <a16:creationId xmlns:a16="http://schemas.microsoft.com/office/drawing/2014/main" id="{6E14D504-9969-4DCC-A14F-A392B4A019A2}"/>
                </a:ext>
              </a:extLst>
            </p:cNvPr>
            <p:cNvSpPr/>
            <p:nvPr/>
          </p:nvSpPr>
          <p:spPr>
            <a:xfrm>
              <a:off x="4778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27" name="Freeform: Shape 126">
              <a:extLst>
                <a:ext uri="{FF2B5EF4-FFF2-40B4-BE49-F238E27FC236}">
                  <a16:creationId xmlns:a16="http://schemas.microsoft.com/office/drawing/2014/main" id="{03F74D5C-6807-4703-9061-B3D8B1DB2CCA}"/>
                </a:ext>
              </a:extLst>
            </p:cNvPr>
            <p:cNvSpPr/>
            <p:nvPr/>
          </p:nvSpPr>
          <p:spPr>
            <a:xfrm>
              <a:off x="4897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28" name="Freeform: Shape 127">
              <a:extLst>
                <a:ext uri="{FF2B5EF4-FFF2-40B4-BE49-F238E27FC236}">
                  <a16:creationId xmlns:a16="http://schemas.microsoft.com/office/drawing/2014/main" id="{B4365FBA-3667-430B-B0CF-8EB56AC5A178}"/>
                </a:ext>
              </a:extLst>
            </p:cNvPr>
            <p:cNvSpPr/>
            <p:nvPr/>
          </p:nvSpPr>
          <p:spPr>
            <a:xfrm>
              <a:off x="4849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6" name="Graphic 4">
            <a:extLst>
              <a:ext uri="{FF2B5EF4-FFF2-40B4-BE49-F238E27FC236}">
                <a16:creationId xmlns:a16="http://schemas.microsoft.com/office/drawing/2014/main" id="{3A11E1F1-38A8-4E2C-9CF5-DB1606B7789D}"/>
              </a:ext>
            </a:extLst>
          </p:cNvPr>
          <p:cNvGrpSpPr/>
          <p:nvPr/>
        </p:nvGrpSpPr>
        <p:grpSpPr>
          <a:xfrm>
            <a:off x="5283266" y="3905085"/>
            <a:ext cx="201483" cy="237631"/>
            <a:chOff x="5111497" y="3905083"/>
            <a:chExt cx="238125" cy="237631"/>
          </a:xfrm>
          <a:noFill/>
        </p:grpSpPr>
        <p:sp>
          <p:nvSpPr>
            <p:cNvPr id="130" name="Freeform: Shape 129">
              <a:extLst>
                <a:ext uri="{FF2B5EF4-FFF2-40B4-BE49-F238E27FC236}">
                  <a16:creationId xmlns:a16="http://schemas.microsoft.com/office/drawing/2014/main" id="{4A2DA71F-2D91-4DE7-A2C4-0C058DC8B5B9}"/>
                </a:ext>
              </a:extLst>
            </p:cNvPr>
            <p:cNvSpPr/>
            <p:nvPr/>
          </p:nvSpPr>
          <p:spPr>
            <a:xfrm>
              <a:off x="5111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31" name="Freeform: Shape 130">
              <a:extLst>
                <a:ext uri="{FF2B5EF4-FFF2-40B4-BE49-F238E27FC236}">
                  <a16:creationId xmlns:a16="http://schemas.microsoft.com/office/drawing/2014/main" id="{DA69F789-87D7-4AE7-A29D-E3A3046F5DE1}"/>
                </a:ext>
              </a:extLst>
            </p:cNvPr>
            <p:cNvSpPr/>
            <p:nvPr/>
          </p:nvSpPr>
          <p:spPr>
            <a:xfrm>
              <a:off x="5230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32" name="Freeform: Shape 131">
              <a:extLst>
                <a:ext uri="{FF2B5EF4-FFF2-40B4-BE49-F238E27FC236}">
                  <a16:creationId xmlns:a16="http://schemas.microsoft.com/office/drawing/2014/main" id="{5164CB82-ADCE-4560-B178-63F782DBEF9A}"/>
                </a:ext>
              </a:extLst>
            </p:cNvPr>
            <p:cNvSpPr/>
            <p:nvPr/>
          </p:nvSpPr>
          <p:spPr>
            <a:xfrm>
              <a:off x="5182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7" name="Graphic 4">
            <a:extLst>
              <a:ext uri="{FF2B5EF4-FFF2-40B4-BE49-F238E27FC236}">
                <a16:creationId xmlns:a16="http://schemas.microsoft.com/office/drawing/2014/main" id="{3A11E1F1-38A8-4E2C-9CF5-DB1606B7789D}"/>
              </a:ext>
            </a:extLst>
          </p:cNvPr>
          <p:cNvGrpSpPr/>
          <p:nvPr/>
        </p:nvGrpSpPr>
        <p:grpSpPr>
          <a:xfrm>
            <a:off x="5525046" y="3619928"/>
            <a:ext cx="201483" cy="237631"/>
            <a:chOff x="5397247" y="3619926"/>
            <a:chExt cx="238125" cy="237631"/>
          </a:xfrm>
          <a:noFill/>
        </p:grpSpPr>
        <p:sp>
          <p:nvSpPr>
            <p:cNvPr id="134" name="Freeform: Shape 133">
              <a:extLst>
                <a:ext uri="{FF2B5EF4-FFF2-40B4-BE49-F238E27FC236}">
                  <a16:creationId xmlns:a16="http://schemas.microsoft.com/office/drawing/2014/main" id="{3C2C64AE-21D4-408C-8CC0-E8A3CDD1279C}"/>
                </a:ext>
              </a:extLst>
            </p:cNvPr>
            <p:cNvSpPr/>
            <p:nvPr/>
          </p:nvSpPr>
          <p:spPr>
            <a:xfrm>
              <a:off x="539724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35" name="Freeform: Shape 134">
              <a:extLst>
                <a:ext uri="{FF2B5EF4-FFF2-40B4-BE49-F238E27FC236}">
                  <a16:creationId xmlns:a16="http://schemas.microsoft.com/office/drawing/2014/main" id="{91A542D2-A066-49AA-A031-78AE96E2DB9C}"/>
                </a:ext>
              </a:extLst>
            </p:cNvPr>
            <p:cNvSpPr/>
            <p:nvPr/>
          </p:nvSpPr>
          <p:spPr>
            <a:xfrm>
              <a:off x="551630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36" name="Freeform: Shape 135">
              <a:extLst>
                <a:ext uri="{FF2B5EF4-FFF2-40B4-BE49-F238E27FC236}">
                  <a16:creationId xmlns:a16="http://schemas.microsoft.com/office/drawing/2014/main" id="{CEC4785B-F00C-4BEA-9BB9-EA639FBC26B2}"/>
                </a:ext>
              </a:extLst>
            </p:cNvPr>
            <p:cNvSpPr/>
            <p:nvPr/>
          </p:nvSpPr>
          <p:spPr>
            <a:xfrm>
              <a:off x="546868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8" name="Graphic 4">
            <a:extLst>
              <a:ext uri="{FF2B5EF4-FFF2-40B4-BE49-F238E27FC236}">
                <a16:creationId xmlns:a16="http://schemas.microsoft.com/office/drawing/2014/main" id="{3A11E1F1-38A8-4E2C-9CF5-DB1606B7789D}"/>
              </a:ext>
            </a:extLst>
          </p:cNvPr>
          <p:cNvGrpSpPr/>
          <p:nvPr/>
        </p:nvGrpSpPr>
        <p:grpSpPr>
          <a:xfrm>
            <a:off x="5766825" y="3905085"/>
            <a:ext cx="201483" cy="237631"/>
            <a:chOff x="5682997" y="3905083"/>
            <a:chExt cx="238125" cy="237631"/>
          </a:xfrm>
          <a:noFill/>
        </p:grpSpPr>
        <p:sp>
          <p:nvSpPr>
            <p:cNvPr id="138" name="Freeform: Shape 137">
              <a:extLst>
                <a:ext uri="{FF2B5EF4-FFF2-40B4-BE49-F238E27FC236}">
                  <a16:creationId xmlns:a16="http://schemas.microsoft.com/office/drawing/2014/main" id="{63A83364-C043-4372-B4D9-18F0099E72DA}"/>
                </a:ext>
              </a:extLst>
            </p:cNvPr>
            <p:cNvSpPr/>
            <p:nvPr/>
          </p:nvSpPr>
          <p:spPr>
            <a:xfrm>
              <a:off x="56829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39" name="Freeform: Shape 138">
              <a:extLst>
                <a:ext uri="{FF2B5EF4-FFF2-40B4-BE49-F238E27FC236}">
                  <a16:creationId xmlns:a16="http://schemas.microsoft.com/office/drawing/2014/main" id="{4ED70903-1681-4D77-B8A1-0ACF51AE7A36}"/>
                </a:ext>
              </a:extLst>
            </p:cNvPr>
            <p:cNvSpPr/>
            <p:nvPr/>
          </p:nvSpPr>
          <p:spPr>
            <a:xfrm>
              <a:off x="58020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40" name="Freeform: Shape 139">
              <a:extLst>
                <a:ext uri="{FF2B5EF4-FFF2-40B4-BE49-F238E27FC236}">
                  <a16:creationId xmlns:a16="http://schemas.microsoft.com/office/drawing/2014/main" id="{CA3DABAF-6C34-4931-915F-7C89F56D7865}"/>
                </a:ext>
              </a:extLst>
            </p:cNvPr>
            <p:cNvSpPr/>
            <p:nvPr/>
          </p:nvSpPr>
          <p:spPr>
            <a:xfrm>
              <a:off x="57544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9" name="Graphic 4">
            <a:extLst>
              <a:ext uri="{FF2B5EF4-FFF2-40B4-BE49-F238E27FC236}">
                <a16:creationId xmlns:a16="http://schemas.microsoft.com/office/drawing/2014/main" id="{3A11E1F1-38A8-4E2C-9CF5-DB1606B7789D}"/>
              </a:ext>
            </a:extLst>
          </p:cNvPr>
          <p:cNvGrpSpPr/>
          <p:nvPr/>
        </p:nvGrpSpPr>
        <p:grpSpPr>
          <a:xfrm>
            <a:off x="5928012" y="3619928"/>
            <a:ext cx="201483" cy="237631"/>
            <a:chOff x="5873497" y="3619926"/>
            <a:chExt cx="238125" cy="237631"/>
          </a:xfrm>
          <a:noFill/>
        </p:grpSpPr>
        <p:sp>
          <p:nvSpPr>
            <p:cNvPr id="142" name="Freeform: Shape 141">
              <a:extLst>
                <a:ext uri="{FF2B5EF4-FFF2-40B4-BE49-F238E27FC236}">
                  <a16:creationId xmlns:a16="http://schemas.microsoft.com/office/drawing/2014/main" id="{9B5E61A9-1A9B-4F63-94D5-A97362FA9DFE}"/>
                </a:ext>
              </a:extLst>
            </p:cNvPr>
            <p:cNvSpPr/>
            <p:nvPr/>
          </p:nvSpPr>
          <p:spPr>
            <a:xfrm>
              <a:off x="5873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3" name="Freeform: Shape 142">
              <a:extLst>
                <a:ext uri="{FF2B5EF4-FFF2-40B4-BE49-F238E27FC236}">
                  <a16:creationId xmlns:a16="http://schemas.microsoft.com/office/drawing/2014/main" id="{2D9181C7-8ABA-460D-A13B-1534FE09E8E1}"/>
                </a:ext>
              </a:extLst>
            </p:cNvPr>
            <p:cNvSpPr/>
            <p:nvPr/>
          </p:nvSpPr>
          <p:spPr>
            <a:xfrm>
              <a:off x="5992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44" name="Freeform: Shape 143">
              <a:extLst>
                <a:ext uri="{FF2B5EF4-FFF2-40B4-BE49-F238E27FC236}">
                  <a16:creationId xmlns:a16="http://schemas.microsoft.com/office/drawing/2014/main" id="{CA6CE19B-2D31-4AFB-A87B-D95CBA74F49B}"/>
                </a:ext>
              </a:extLst>
            </p:cNvPr>
            <p:cNvSpPr/>
            <p:nvPr/>
          </p:nvSpPr>
          <p:spPr>
            <a:xfrm>
              <a:off x="5944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0" name="Graphic 4">
            <a:extLst>
              <a:ext uri="{FF2B5EF4-FFF2-40B4-BE49-F238E27FC236}">
                <a16:creationId xmlns:a16="http://schemas.microsoft.com/office/drawing/2014/main" id="{3A11E1F1-38A8-4E2C-9CF5-DB1606B7789D}"/>
              </a:ext>
            </a:extLst>
          </p:cNvPr>
          <p:cNvGrpSpPr/>
          <p:nvPr/>
        </p:nvGrpSpPr>
        <p:grpSpPr>
          <a:xfrm>
            <a:off x="6250384" y="3905085"/>
            <a:ext cx="201483" cy="237631"/>
            <a:chOff x="6254497" y="3905083"/>
            <a:chExt cx="238125" cy="237631"/>
          </a:xfrm>
          <a:noFill/>
        </p:grpSpPr>
        <p:sp>
          <p:nvSpPr>
            <p:cNvPr id="146" name="Freeform: Shape 145">
              <a:extLst>
                <a:ext uri="{FF2B5EF4-FFF2-40B4-BE49-F238E27FC236}">
                  <a16:creationId xmlns:a16="http://schemas.microsoft.com/office/drawing/2014/main" id="{CF823195-4BB2-4F5C-A5E6-2DB7AA8E90A9}"/>
                </a:ext>
              </a:extLst>
            </p:cNvPr>
            <p:cNvSpPr/>
            <p:nvPr/>
          </p:nvSpPr>
          <p:spPr>
            <a:xfrm>
              <a:off x="6254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7" name="Freeform: Shape 146">
              <a:extLst>
                <a:ext uri="{FF2B5EF4-FFF2-40B4-BE49-F238E27FC236}">
                  <a16:creationId xmlns:a16="http://schemas.microsoft.com/office/drawing/2014/main" id="{2B4F4386-AE42-4A56-A2BF-7EA593DC3982}"/>
                </a:ext>
              </a:extLst>
            </p:cNvPr>
            <p:cNvSpPr/>
            <p:nvPr/>
          </p:nvSpPr>
          <p:spPr>
            <a:xfrm>
              <a:off x="6373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48" name="Freeform: Shape 147">
              <a:extLst>
                <a:ext uri="{FF2B5EF4-FFF2-40B4-BE49-F238E27FC236}">
                  <a16:creationId xmlns:a16="http://schemas.microsoft.com/office/drawing/2014/main" id="{25D285B9-36E4-41C1-805B-E5BF4D1B0399}"/>
                </a:ext>
              </a:extLst>
            </p:cNvPr>
            <p:cNvSpPr/>
            <p:nvPr/>
          </p:nvSpPr>
          <p:spPr>
            <a:xfrm>
              <a:off x="6325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1" name="Graphic 4">
            <a:extLst>
              <a:ext uri="{FF2B5EF4-FFF2-40B4-BE49-F238E27FC236}">
                <a16:creationId xmlns:a16="http://schemas.microsoft.com/office/drawing/2014/main" id="{3A11E1F1-38A8-4E2C-9CF5-DB1606B7789D}"/>
              </a:ext>
            </a:extLst>
          </p:cNvPr>
          <p:cNvGrpSpPr/>
          <p:nvPr/>
        </p:nvGrpSpPr>
        <p:grpSpPr>
          <a:xfrm>
            <a:off x="6250384" y="3619928"/>
            <a:ext cx="201483" cy="237631"/>
            <a:chOff x="6254497" y="3619926"/>
            <a:chExt cx="238125" cy="237631"/>
          </a:xfrm>
          <a:noFill/>
        </p:grpSpPr>
        <p:sp>
          <p:nvSpPr>
            <p:cNvPr id="150" name="Freeform: Shape 149">
              <a:extLst>
                <a:ext uri="{FF2B5EF4-FFF2-40B4-BE49-F238E27FC236}">
                  <a16:creationId xmlns:a16="http://schemas.microsoft.com/office/drawing/2014/main" id="{8C4FA88B-32F9-41E2-A99E-3C1398B610F0}"/>
                </a:ext>
              </a:extLst>
            </p:cNvPr>
            <p:cNvSpPr/>
            <p:nvPr/>
          </p:nvSpPr>
          <p:spPr>
            <a:xfrm>
              <a:off x="6254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1" name="Freeform: Shape 150">
              <a:extLst>
                <a:ext uri="{FF2B5EF4-FFF2-40B4-BE49-F238E27FC236}">
                  <a16:creationId xmlns:a16="http://schemas.microsoft.com/office/drawing/2014/main" id="{4619539A-CCBE-4F68-AE98-E7E15C506701}"/>
                </a:ext>
              </a:extLst>
            </p:cNvPr>
            <p:cNvSpPr/>
            <p:nvPr/>
          </p:nvSpPr>
          <p:spPr>
            <a:xfrm>
              <a:off x="6373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52" name="Freeform: Shape 151">
              <a:extLst>
                <a:ext uri="{FF2B5EF4-FFF2-40B4-BE49-F238E27FC236}">
                  <a16:creationId xmlns:a16="http://schemas.microsoft.com/office/drawing/2014/main" id="{F2B1C4F7-412B-4C91-AFED-46ED1BAD76B7}"/>
                </a:ext>
              </a:extLst>
            </p:cNvPr>
            <p:cNvSpPr/>
            <p:nvPr/>
          </p:nvSpPr>
          <p:spPr>
            <a:xfrm>
              <a:off x="6325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25" name="Graphic 4">
            <a:extLst>
              <a:ext uri="{FF2B5EF4-FFF2-40B4-BE49-F238E27FC236}">
                <a16:creationId xmlns:a16="http://schemas.microsoft.com/office/drawing/2014/main" id="{3A11E1F1-38A8-4E2C-9CF5-DB1606B7789D}"/>
              </a:ext>
            </a:extLst>
          </p:cNvPr>
          <p:cNvGrpSpPr/>
          <p:nvPr/>
        </p:nvGrpSpPr>
        <p:grpSpPr>
          <a:xfrm>
            <a:off x="6613053" y="3762505"/>
            <a:ext cx="201483" cy="237631"/>
            <a:chOff x="6683122" y="3762504"/>
            <a:chExt cx="238125" cy="237631"/>
          </a:xfrm>
          <a:noFill/>
        </p:grpSpPr>
        <p:sp>
          <p:nvSpPr>
            <p:cNvPr id="154" name="Freeform: Shape 153">
              <a:extLst>
                <a:ext uri="{FF2B5EF4-FFF2-40B4-BE49-F238E27FC236}">
                  <a16:creationId xmlns:a16="http://schemas.microsoft.com/office/drawing/2014/main" id="{071A7351-D96A-4011-866D-9D10BE0D1063}"/>
                </a:ext>
              </a:extLst>
            </p:cNvPr>
            <p:cNvSpPr/>
            <p:nvPr/>
          </p:nvSpPr>
          <p:spPr>
            <a:xfrm>
              <a:off x="6683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5" name="Freeform: Shape 154">
              <a:extLst>
                <a:ext uri="{FF2B5EF4-FFF2-40B4-BE49-F238E27FC236}">
                  <a16:creationId xmlns:a16="http://schemas.microsoft.com/office/drawing/2014/main" id="{EF34A84D-CA25-47FA-8351-EC47A1617691}"/>
                </a:ext>
              </a:extLst>
            </p:cNvPr>
            <p:cNvSpPr/>
            <p:nvPr/>
          </p:nvSpPr>
          <p:spPr>
            <a:xfrm>
              <a:off x="6802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56" name="Freeform: Shape 155">
              <a:extLst>
                <a:ext uri="{FF2B5EF4-FFF2-40B4-BE49-F238E27FC236}">
                  <a16:creationId xmlns:a16="http://schemas.microsoft.com/office/drawing/2014/main" id="{96020C33-40F3-4F6E-9797-5ACBD57B1576}"/>
                </a:ext>
              </a:extLst>
            </p:cNvPr>
            <p:cNvSpPr/>
            <p:nvPr/>
          </p:nvSpPr>
          <p:spPr>
            <a:xfrm>
              <a:off x="6754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28" name="Graphic 4">
            <a:extLst>
              <a:ext uri="{FF2B5EF4-FFF2-40B4-BE49-F238E27FC236}">
                <a16:creationId xmlns:a16="http://schemas.microsoft.com/office/drawing/2014/main" id="{3A11E1F1-38A8-4E2C-9CF5-DB1606B7789D}"/>
              </a:ext>
            </a:extLst>
          </p:cNvPr>
          <p:cNvGrpSpPr/>
          <p:nvPr/>
        </p:nvGrpSpPr>
        <p:grpSpPr>
          <a:xfrm>
            <a:off x="6854833" y="3667454"/>
            <a:ext cx="201483" cy="237631"/>
            <a:chOff x="6968872" y="3667452"/>
            <a:chExt cx="238125" cy="237631"/>
          </a:xfrm>
          <a:noFill/>
        </p:grpSpPr>
        <p:sp>
          <p:nvSpPr>
            <p:cNvPr id="158" name="Freeform: Shape 157">
              <a:extLst>
                <a:ext uri="{FF2B5EF4-FFF2-40B4-BE49-F238E27FC236}">
                  <a16:creationId xmlns:a16="http://schemas.microsoft.com/office/drawing/2014/main" id="{7DD2DC1F-D176-42C1-B1B8-957F2ECDECBC}"/>
                </a:ext>
              </a:extLst>
            </p:cNvPr>
            <p:cNvSpPr/>
            <p:nvPr/>
          </p:nvSpPr>
          <p:spPr>
            <a:xfrm>
              <a:off x="6968872" y="366745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9" name="Freeform: Shape 158">
              <a:extLst>
                <a:ext uri="{FF2B5EF4-FFF2-40B4-BE49-F238E27FC236}">
                  <a16:creationId xmlns:a16="http://schemas.microsoft.com/office/drawing/2014/main" id="{2DF0C698-B49F-4AE4-8009-637B17CE69CD}"/>
                </a:ext>
              </a:extLst>
            </p:cNvPr>
            <p:cNvSpPr/>
            <p:nvPr/>
          </p:nvSpPr>
          <p:spPr>
            <a:xfrm>
              <a:off x="7087934" y="373873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60" name="Freeform: Shape 159">
              <a:extLst>
                <a:ext uri="{FF2B5EF4-FFF2-40B4-BE49-F238E27FC236}">
                  <a16:creationId xmlns:a16="http://schemas.microsoft.com/office/drawing/2014/main" id="{3B649B77-5CA4-46D3-BD9F-5921CF35D577}"/>
                </a:ext>
              </a:extLst>
            </p:cNvPr>
            <p:cNvSpPr/>
            <p:nvPr/>
          </p:nvSpPr>
          <p:spPr>
            <a:xfrm>
              <a:off x="7040306" y="378626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31" name="Graphic 4">
            <a:extLst>
              <a:ext uri="{FF2B5EF4-FFF2-40B4-BE49-F238E27FC236}">
                <a16:creationId xmlns:a16="http://schemas.microsoft.com/office/drawing/2014/main" id="{3A11E1F1-38A8-4E2C-9CF5-DB1606B7789D}"/>
              </a:ext>
            </a:extLst>
          </p:cNvPr>
          <p:cNvGrpSpPr/>
          <p:nvPr/>
        </p:nvGrpSpPr>
        <p:grpSpPr>
          <a:xfrm>
            <a:off x="7096612" y="3857559"/>
            <a:ext cx="201483" cy="237631"/>
            <a:chOff x="7254622" y="3857557"/>
            <a:chExt cx="238125" cy="237631"/>
          </a:xfrm>
          <a:noFill/>
        </p:grpSpPr>
        <p:sp>
          <p:nvSpPr>
            <p:cNvPr id="162" name="Freeform: Shape 161">
              <a:extLst>
                <a:ext uri="{FF2B5EF4-FFF2-40B4-BE49-F238E27FC236}">
                  <a16:creationId xmlns:a16="http://schemas.microsoft.com/office/drawing/2014/main" id="{AFDFF814-AA51-44F2-B472-62E6F959C32B}"/>
                </a:ext>
              </a:extLst>
            </p:cNvPr>
            <p:cNvSpPr/>
            <p:nvPr/>
          </p:nvSpPr>
          <p:spPr>
            <a:xfrm>
              <a:off x="7254622" y="385755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3" name="Freeform: Shape 162">
              <a:extLst>
                <a:ext uri="{FF2B5EF4-FFF2-40B4-BE49-F238E27FC236}">
                  <a16:creationId xmlns:a16="http://schemas.microsoft.com/office/drawing/2014/main" id="{D29BE25E-0725-4263-80A1-79E89D87EB12}"/>
                </a:ext>
              </a:extLst>
            </p:cNvPr>
            <p:cNvSpPr/>
            <p:nvPr/>
          </p:nvSpPr>
          <p:spPr>
            <a:xfrm>
              <a:off x="7373684" y="3928843"/>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64" name="Freeform: Shape 163">
              <a:extLst>
                <a:ext uri="{FF2B5EF4-FFF2-40B4-BE49-F238E27FC236}">
                  <a16:creationId xmlns:a16="http://schemas.microsoft.com/office/drawing/2014/main" id="{610FEC19-A95F-4F8F-94BB-7FA89C04556B}"/>
                </a:ext>
              </a:extLst>
            </p:cNvPr>
            <p:cNvSpPr/>
            <p:nvPr/>
          </p:nvSpPr>
          <p:spPr>
            <a:xfrm>
              <a:off x="7326056" y="3976372"/>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34" name="Graphic 4">
            <a:extLst>
              <a:ext uri="{FF2B5EF4-FFF2-40B4-BE49-F238E27FC236}">
                <a16:creationId xmlns:a16="http://schemas.microsoft.com/office/drawing/2014/main" id="{3A11E1F1-38A8-4E2C-9CF5-DB1606B7789D}"/>
              </a:ext>
            </a:extLst>
          </p:cNvPr>
          <p:cNvGrpSpPr/>
          <p:nvPr/>
        </p:nvGrpSpPr>
        <p:grpSpPr>
          <a:xfrm>
            <a:off x="7229348" y="3572402"/>
            <a:ext cx="201483" cy="237631"/>
            <a:chOff x="7349872" y="3572400"/>
            <a:chExt cx="238125" cy="237631"/>
          </a:xfrm>
          <a:noFill/>
        </p:grpSpPr>
        <p:sp>
          <p:nvSpPr>
            <p:cNvPr id="166" name="Freeform: Shape 165">
              <a:extLst>
                <a:ext uri="{FF2B5EF4-FFF2-40B4-BE49-F238E27FC236}">
                  <a16:creationId xmlns:a16="http://schemas.microsoft.com/office/drawing/2014/main" id="{846B666C-E5F2-4B6F-9F14-701E82824B97}"/>
                </a:ext>
              </a:extLst>
            </p:cNvPr>
            <p:cNvSpPr/>
            <p:nvPr/>
          </p:nvSpPr>
          <p:spPr>
            <a:xfrm>
              <a:off x="7349872" y="3572400"/>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7" name="Freeform: Shape 166">
              <a:extLst>
                <a:ext uri="{FF2B5EF4-FFF2-40B4-BE49-F238E27FC236}">
                  <a16:creationId xmlns:a16="http://schemas.microsoft.com/office/drawing/2014/main" id="{1690C26E-54FC-47FE-A1E4-03ABF9E495A8}"/>
                </a:ext>
              </a:extLst>
            </p:cNvPr>
            <p:cNvSpPr/>
            <p:nvPr/>
          </p:nvSpPr>
          <p:spPr>
            <a:xfrm>
              <a:off x="7468934" y="3643686"/>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68" name="Freeform: Shape 167">
              <a:extLst>
                <a:ext uri="{FF2B5EF4-FFF2-40B4-BE49-F238E27FC236}">
                  <a16:creationId xmlns:a16="http://schemas.microsoft.com/office/drawing/2014/main" id="{625970E3-C855-4EFC-9E74-7E6CB0A2ADA3}"/>
                </a:ext>
              </a:extLst>
            </p:cNvPr>
            <p:cNvSpPr/>
            <p:nvPr/>
          </p:nvSpPr>
          <p:spPr>
            <a:xfrm>
              <a:off x="7421306" y="3691215"/>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37" name="Graphic 4">
            <a:extLst>
              <a:ext uri="{FF2B5EF4-FFF2-40B4-BE49-F238E27FC236}">
                <a16:creationId xmlns:a16="http://schemas.microsoft.com/office/drawing/2014/main" id="{3A11E1F1-38A8-4E2C-9CF5-DB1606B7789D}"/>
              </a:ext>
            </a:extLst>
          </p:cNvPr>
          <p:cNvGrpSpPr/>
          <p:nvPr/>
        </p:nvGrpSpPr>
        <p:grpSpPr>
          <a:xfrm>
            <a:off x="7177223" y="4570498"/>
            <a:ext cx="201483" cy="237631"/>
            <a:chOff x="7349893" y="4570496"/>
            <a:chExt cx="238125" cy="237631"/>
          </a:xfrm>
          <a:noFill/>
        </p:grpSpPr>
        <p:sp>
          <p:nvSpPr>
            <p:cNvPr id="170" name="Freeform: Shape 169">
              <a:extLst>
                <a:ext uri="{FF2B5EF4-FFF2-40B4-BE49-F238E27FC236}">
                  <a16:creationId xmlns:a16="http://schemas.microsoft.com/office/drawing/2014/main" id="{79530C40-4680-4AB8-A67A-64E39C70D517}"/>
                </a:ext>
              </a:extLst>
            </p:cNvPr>
            <p:cNvSpPr/>
            <p:nvPr/>
          </p:nvSpPr>
          <p:spPr>
            <a:xfrm>
              <a:off x="7349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71" name="Freeform: Shape 170">
              <a:extLst>
                <a:ext uri="{FF2B5EF4-FFF2-40B4-BE49-F238E27FC236}">
                  <a16:creationId xmlns:a16="http://schemas.microsoft.com/office/drawing/2014/main" id="{BBFD334A-1F8E-4372-904B-02B5E2F6FC53}"/>
                </a:ext>
              </a:extLst>
            </p:cNvPr>
            <p:cNvSpPr/>
            <p:nvPr/>
          </p:nvSpPr>
          <p:spPr>
            <a:xfrm>
              <a:off x="7468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72" name="Freeform: Shape 171">
              <a:extLst>
                <a:ext uri="{FF2B5EF4-FFF2-40B4-BE49-F238E27FC236}">
                  <a16:creationId xmlns:a16="http://schemas.microsoft.com/office/drawing/2014/main" id="{8EB81B57-A36C-413E-AE43-90190B8127BF}"/>
                </a:ext>
              </a:extLst>
            </p:cNvPr>
            <p:cNvSpPr/>
            <p:nvPr/>
          </p:nvSpPr>
          <p:spPr>
            <a:xfrm>
              <a:off x="7421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0" name="Graphic 4">
            <a:extLst>
              <a:ext uri="{FF2B5EF4-FFF2-40B4-BE49-F238E27FC236}">
                <a16:creationId xmlns:a16="http://schemas.microsoft.com/office/drawing/2014/main" id="{3A11E1F1-38A8-4E2C-9CF5-DB1606B7789D}"/>
              </a:ext>
            </a:extLst>
          </p:cNvPr>
          <p:cNvGrpSpPr/>
          <p:nvPr/>
        </p:nvGrpSpPr>
        <p:grpSpPr>
          <a:xfrm>
            <a:off x="6895147" y="4427919"/>
            <a:ext cx="201483" cy="237631"/>
            <a:chOff x="7016518" y="4427918"/>
            <a:chExt cx="238125" cy="237631"/>
          </a:xfrm>
          <a:noFill/>
        </p:grpSpPr>
        <p:sp>
          <p:nvSpPr>
            <p:cNvPr id="174" name="Freeform: Shape 173">
              <a:extLst>
                <a:ext uri="{FF2B5EF4-FFF2-40B4-BE49-F238E27FC236}">
                  <a16:creationId xmlns:a16="http://schemas.microsoft.com/office/drawing/2014/main" id="{8A06136A-9F32-47CD-BDD1-1DB9A837421E}"/>
                </a:ext>
              </a:extLst>
            </p:cNvPr>
            <p:cNvSpPr/>
            <p:nvPr/>
          </p:nvSpPr>
          <p:spPr>
            <a:xfrm>
              <a:off x="7016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75" name="Freeform: Shape 174">
              <a:extLst>
                <a:ext uri="{FF2B5EF4-FFF2-40B4-BE49-F238E27FC236}">
                  <a16:creationId xmlns:a16="http://schemas.microsoft.com/office/drawing/2014/main" id="{181F9EDE-DCD1-4F18-B103-EBB57768009E}"/>
                </a:ext>
              </a:extLst>
            </p:cNvPr>
            <p:cNvSpPr/>
            <p:nvPr/>
          </p:nvSpPr>
          <p:spPr>
            <a:xfrm>
              <a:off x="7135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76" name="Freeform: Shape 175">
              <a:extLst>
                <a:ext uri="{FF2B5EF4-FFF2-40B4-BE49-F238E27FC236}">
                  <a16:creationId xmlns:a16="http://schemas.microsoft.com/office/drawing/2014/main" id="{22CCCF7B-99F9-447B-8C34-3F932369EC24}"/>
                </a:ext>
              </a:extLst>
            </p:cNvPr>
            <p:cNvSpPr/>
            <p:nvPr/>
          </p:nvSpPr>
          <p:spPr>
            <a:xfrm>
              <a:off x="7087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3" name="Graphic 4">
            <a:extLst>
              <a:ext uri="{FF2B5EF4-FFF2-40B4-BE49-F238E27FC236}">
                <a16:creationId xmlns:a16="http://schemas.microsoft.com/office/drawing/2014/main" id="{3A11E1F1-38A8-4E2C-9CF5-DB1606B7789D}"/>
              </a:ext>
            </a:extLst>
          </p:cNvPr>
          <p:cNvGrpSpPr/>
          <p:nvPr/>
        </p:nvGrpSpPr>
        <p:grpSpPr>
          <a:xfrm>
            <a:off x="6653368" y="4713076"/>
            <a:ext cx="201483" cy="237631"/>
            <a:chOff x="6730768" y="4713075"/>
            <a:chExt cx="238125" cy="237631"/>
          </a:xfrm>
          <a:noFill/>
        </p:grpSpPr>
        <p:sp>
          <p:nvSpPr>
            <p:cNvPr id="178" name="Freeform: Shape 177">
              <a:extLst>
                <a:ext uri="{FF2B5EF4-FFF2-40B4-BE49-F238E27FC236}">
                  <a16:creationId xmlns:a16="http://schemas.microsoft.com/office/drawing/2014/main" id="{80C2FD7D-FE06-40F2-A3AB-BCE78ADE2F18}"/>
                </a:ext>
              </a:extLst>
            </p:cNvPr>
            <p:cNvSpPr/>
            <p:nvPr/>
          </p:nvSpPr>
          <p:spPr>
            <a:xfrm>
              <a:off x="673076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79" name="Freeform: Shape 178">
              <a:extLst>
                <a:ext uri="{FF2B5EF4-FFF2-40B4-BE49-F238E27FC236}">
                  <a16:creationId xmlns:a16="http://schemas.microsoft.com/office/drawing/2014/main" id="{2AB994C0-4FBF-45D5-A237-56EFD75DE8D5}"/>
                </a:ext>
              </a:extLst>
            </p:cNvPr>
            <p:cNvSpPr/>
            <p:nvPr/>
          </p:nvSpPr>
          <p:spPr>
            <a:xfrm>
              <a:off x="684983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80" name="Freeform: Shape 179">
              <a:extLst>
                <a:ext uri="{FF2B5EF4-FFF2-40B4-BE49-F238E27FC236}">
                  <a16:creationId xmlns:a16="http://schemas.microsoft.com/office/drawing/2014/main" id="{9A98BF95-3369-46F8-948B-A919213D5EBD}"/>
                </a:ext>
              </a:extLst>
            </p:cNvPr>
            <p:cNvSpPr/>
            <p:nvPr/>
          </p:nvSpPr>
          <p:spPr>
            <a:xfrm>
              <a:off x="680220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6" name="Graphic 4">
            <a:extLst>
              <a:ext uri="{FF2B5EF4-FFF2-40B4-BE49-F238E27FC236}">
                <a16:creationId xmlns:a16="http://schemas.microsoft.com/office/drawing/2014/main" id="{3A11E1F1-38A8-4E2C-9CF5-DB1606B7789D}"/>
              </a:ext>
            </a:extLst>
          </p:cNvPr>
          <p:cNvGrpSpPr/>
          <p:nvPr/>
        </p:nvGrpSpPr>
        <p:grpSpPr>
          <a:xfrm>
            <a:off x="6411588" y="4427919"/>
            <a:ext cx="201483" cy="237631"/>
            <a:chOff x="6445018" y="4427918"/>
            <a:chExt cx="238125" cy="237631"/>
          </a:xfrm>
          <a:noFill/>
        </p:grpSpPr>
        <p:sp>
          <p:nvSpPr>
            <p:cNvPr id="182" name="Freeform: Shape 181">
              <a:extLst>
                <a:ext uri="{FF2B5EF4-FFF2-40B4-BE49-F238E27FC236}">
                  <a16:creationId xmlns:a16="http://schemas.microsoft.com/office/drawing/2014/main" id="{21D066D8-929D-4303-BF10-7857FB1D5999}"/>
                </a:ext>
              </a:extLst>
            </p:cNvPr>
            <p:cNvSpPr/>
            <p:nvPr/>
          </p:nvSpPr>
          <p:spPr>
            <a:xfrm>
              <a:off x="64450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83" name="Freeform: Shape 182">
              <a:extLst>
                <a:ext uri="{FF2B5EF4-FFF2-40B4-BE49-F238E27FC236}">
                  <a16:creationId xmlns:a16="http://schemas.microsoft.com/office/drawing/2014/main" id="{D391C2CF-1C95-4681-B521-7D76F4AF9626}"/>
                </a:ext>
              </a:extLst>
            </p:cNvPr>
            <p:cNvSpPr/>
            <p:nvPr/>
          </p:nvSpPr>
          <p:spPr>
            <a:xfrm>
              <a:off x="65640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84" name="Freeform: Shape 183">
              <a:extLst>
                <a:ext uri="{FF2B5EF4-FFF2-40B4-BE49-F238E27FC236}">
                  <a16:creationId xmlns:a16="http://schemas.microsoft.com/office/drawing/2014/main" id="{FA05F92B-2264-4D53-9588-02649304337D}"/>
                </a:ext>
              </a:extLst>
            </p:cNvPr>
            <p:cNvSpPr/>
            <p:nvPr/>
          </p:nvSpPr>
          <p:spPr>
            <a:xfrm>
              <a:off x="65164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9" name="Graphic 4">
            <a:extLst>
              <a:ext uri="{FF2B5EF4-FFF2-40B4-BE49-F238E27FC236}">
                <a16:creationId xmlns:a16="http://schemas.microsoft.com/office/drawing/2014/main" id="{3A11E1F1-38A8-4E2C-9CF5-DB1606B7789D}"/>
              </a:ext>
            </a:extLst>
          </p:cNvPr>
          <p:cNvGrpSpPr/>
          <p:nvPr/>
        </p:nvGrpSpPr>
        <p:grpSpPr>
          <a:xfrm>
            <a:off x="6250401" y="4713076"/>
            <a:ext cx="201483" cy="237631"/>
            <a:chOff x="6254518" y="4713075"/>
            <a:chExt cx="238125" cy="237631"/>
          </a:xfrm>
          <a:noFill/>
        </p:grpSpPr>
        <p:sp>
          <p:nvSpPr>
            <p:cNvPr id="186" name="Freeform: Shape 185">
              <a:extLst>
                <a:ext uri="{FF2B5EF4-FFF2-40B4-BE49-F238E27FC236}">
                  <a16:creationId xmlns:a16="http://schemas.microsoft.com/office/drawing/2014/main" id="{C8FFD87F-BA47-48E1-BFCF-1BC1E30235A3}"/>
                </a:ext>
              </a:extLst>
            </p:cNvPr>
            <p:cNvSpPr/>
            <p:nvPr/>
          </p:nvSpPr>
          <p:spPr>
            <a:xfrm>
              <a:off x="6254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87" name="Freeform: Shape 186">
              <a:extLst>
                <a:ext uri="{FF2B5EF4-FFF2-40B4-BE49-F238E27FC236}">
                  <a16:creationId xmlns:a16="http://schemas.microsoft.com/office/drawing/2014/main" id="{DC5C813D-0255-4B8A-9C8C-3D608D42C6FC}"/>
                </a:ext>
              </a:extLst>
            </p:cNvPr>
            <p:cNvSpPr/>
            <p:nvPr/>
          </p:nvSpPr>
          <p:spPr>
            <a:xfrm>
              <a:off x="6373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88" name="Freeform: Shape 187">
              <a:extLst>
                <a:ext uri="{FF2B5EF4-FFF2-40B4-BE49-F238E27FC236}">
                  <a16:creationId xmlns:a16="http://schemas.microsoft.com/office/drawing/2014/main" id="{6AAA5E03-E139-44CA-BCD0-F55DA4A70D17}"/>
                </a:ext>
              </a:extLst>
            </p:cNvPr>
            <p:cNvSpPr/>
            <p:nvPr/>
          </p:nvSpPr>
          <p:spPr>
            <a:xfrm>
              <a:off x="6325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2" name="Graphic 4">
            <a:extLst>
              <a:ext uri="{FF2B5EF4-FFF2-40B4-BE49-F238E27FC236}">
                <a16:creationId xmlns:a16="http://schemas.microsoft.com/office/drawing/2014/main" id="{3A11E1F1-38A8-4E2C-9CF5-DB1606B7789D}"/>
              </a:ext>
            </a:extLst>
          </p:cNvPr>
          <p:cNvGrpSpPr/>
          <p:nvPr/>
        </p:nvGrpSpPr>
        <p:grpSpPr>
          <a:xfrm>
            <a:off x="5928029" y="4427919"/>
            <a:ext cx="201483" cy="237631"/>
            <a:chOff x="5873518" y="4427918"/>
            <a:chExt cx="238125" cy="237631"/>
          </a:xfrm>
          <a:noFill/>
        </p:grpSpPr>
        <p:sp>
          <p:nvSpPr>
            <p:cNvPr id="190" name="Freeform: Shape 189">
              <a:extLst>
                <a:ext uri="{FF2B5EF4-FFF2-40B4-BE49-F238E27FC236}">
                  <a16:creationId xmlns:a16="http://schemas.microsoft.com/office/drawing/2014/main" id="{CFD29B37-F05E-47F2-94D3-0C1B8B67D653}"/>
                </a:ext>
              </a:extLst>
            </p:cNvPr>
            <p:cNvSpPr/>
            <p:nvPr/>
          </p:nvSpPr>
          <p:spPr>
            <a:xfrm>
              <a:off x="5873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91" name="Freeform: Shape 190">
              <a:extLst>
                <a:ext uri="{FF2B5EF4-FFF2-40B4-BE49-F238E27FC236}">
                  <a16:creationId xmlns:a16="http://schemas.microsoft.com/office/drawing/2014/main" id="{3954657F-4AA1-4E63-B8BA-AB1931620A14}"/>
                </a:ext>
              </a:extLst>
            </p:cNvPr>
            <p:cNvSpPr/>
            <p:nvPr/>
          </p:nvSpPr>
          <p:spPr>
            <a:xfrm>
              <a:off x="5992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92" name="Freeform: Shape 191">
              <a:extLst>
                <a:ext uri="{FF2B5EF4-FFF2-40B4-BE49-F238E27FC236}">
                  <a16:creationId xmlns:a16="http://schemas.microsoft.com/office/drawing/2014/main" id="{949B166C-F114-4F38-83DA-7A710C6BABC3}"/>
                </a:ext>
              </a:extLst>
            </p:cNvPr>
            <p:cNvSpPr/>
            <p:nvPr/>
          </p:nvSpPr>
          <p:spPr>
            <a:xfrm>
              <a:off x="5944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5" name="Graphic 4">
            <a:extLst>
              <a:ext uri="{FF2B5EF4-FFF2-40B4-BE49-F238E27FC236}">
                <a16:creationId xmlns:a16="http://schemas.microsoft.com/office/drawing/2014/main" id="{3A11E1F1-38A8-4E2C-9CF5-DB1606B7789D}"/>
              </a:ext>
            </a:extLst>
          </p:cNvPr>
          <p:cNvGrpSpPr/>
          <p:nvPr/>
        </p:nvGrpSpPr>
        <p:grpSpPr>
          <a:xfrm>
            <a:off x="5928029" y="4713076"/>
            <a:ext cx="201483" cy="237631"/>
            <a:chOff x="5873518" y="4713075"/>
            <a:chExt cx="238125" cy="237631"/>
          </a:xfrm>
          <a:noFill/>
        </p:grpSpPr>
        <p:sp>
          <p:nvSpPr>
            <p:cNvPr id="194" name="Freeform: Shape 193">
              <a:extLst>
                <a:ext uri="{FF2B5EF4-FFF2-40B4-BE49-F238E27FC236}">
                  <a16:creationId xmlns:a16="http://schemas.microsoft.com/office/drawing/2014/main" id="{FDD0365C-2611-43E1-8C84-A725313B64D0}"/>
                </a:ext>
              </a:extLst>
            </p:cNvPr>
            <p:cNvSpPr/>
            <p:nvPr/>
          </p:nvSpPr>
          <p:spPr>
            <a:xfrm>
              <a:off x="5873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95" name="Freeform: Shape 194">
              <a:extLst>
                <a:ext uri="{FF2B5EF4-FFF2-40B4-BE49-F238E27FC236}">
                  <a16:creationId xmlns:a16="http://schemas.microsoft.com/office/drawing/2014/main" id="{7B985B5D-8FBF-4677-A503-59E64291D2D3}"/>
                </a:ext>
              </a:extLst>
            </p:cNvPr>
            <p:cNvSpPr/>
            <p:nvPr/>
          </p:nvSpPr>
          <p:spPr>
            <a:xfrm>
              <a:off x="5992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96" name="Freeform: Shape 195">
              <a:extLst>
                <a:ext uri="{FF2B5EF4-FFF2-40B4-BE49-F238E27FC236}">
                  <a16:creationId xmlns:a16="http://schemas.microsoft.com/office/drawing/2014/main" id="{CE276D7A-41FF-4B14-A7C7-741CEE64E731}"/>
                </a:ext>
              </a:extLst>
            </p:cNvPr>
            <p:cNvSpPr/>
            <p:nvPr/>
          </p:nvSpPr>
          <p:spPr>
            <a:xfrm>
              <a:off x="5944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8" name="Graphic 4">
            <a:extLst>
              <a:ext uri="{FF2B5EF4-FFF2-40B4-BE49-F238E27FC236}">
                <a16:creationId xmlns:a16="http://schemas.microsoft.com/office/drawing/2014/main" id="{3A11E1F1-38A8-4E2C-9CF5-DB1606B7789D}"/>
              </a:ext>
            </a:extLst>
          </p:cNvPr>
          <p:cNvGrpSpPr/>
          <p:nvPr/>
        </p:nvGrpSpPr>
        <p:grpSpPr>
          <a:xfrm>
            <a:off x="5565360" y="4570498"/>
            <a:ext cx="201483" cy="237631"/>
            <a:chOff x="5444893" y="4570496"/>
            <a:chExt cx="238125" cy="237631"/>
          </a:xfrm>
          <a:noFill/>
        </p:grpSpPr>
        <p:sp>
          <p:nvSpPr>
            <p:cNvPr id="198" name="Freeform: Shape 197">
              <a:extLst>
                <a:ext uri="{FF2B5EF4-FFF2-40B4-BE49-F238E27FC236}">
                  <a16:creationId xmlns:a16="http://schemas.microsoft.com/office/drawing/2014/main" id="{0D90EB47-0D68-49A7-9332-00377633DC06}"/>
                </a:ext>
              </a:extLst>
            </p:cNvPr>
            <p:cNvSpPr/>
            <p:nvPr/>
          </p:nvSpPr>
          <p:spPr>
            <a:xfrm>
              <a:off x="5444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99" name="Freeform: Shape 198">
              <a:extLst>
                <a:ext uri="{FF2B5EF4-FFF2-40B4-BE49-F238E27FC236}">
                  <a16:creationId xmlns:a16="http://schemas.microsoft.com/office/drawing/2014/main" id="{4121EC42-5786-4382-97CB-326C6D125B26}"/>
                </a:ext>
              </a:extLst>
            </p:cNvPr>
            <p:cNvSpPr/>
            <p:nvPr/>
          </p:nvSpPr>
          <p:spPr>
            <a:xfrm>
              <a:off x="5563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200" name="Freeform: Shape 199">
              <a:extLst>
                <a:ext uri="{FF2B5EF4-FFF2-40B4-BE49-F238E27FC236}">
                  <a16:creationId xmlns:a16="http://schemas.microsoft.com/office/drawing/2014/main" id="{8D4AEF11-A845-4FB3-9A5F-40A3A6D7C972}"/>
                </a:ext>
              </a:extLst>
            </p:cNvPr>
            <p:cNvSpPr/>
            <p:nvPr/>
          </p:nvSpPr>
          <p:spPr>
            <a:xfrm>
              <a:off x="5516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62" name="Graphic 4">
            <a:extLst>
              <a:ext uri="{FF2B5EF4-FFF2-40B4-BE49-F238E27FC236}">
                <a16:creationId xmlns:a16="http://schemas.microsoft.com/office/drawing/2014/main" id="{3A11E1F1-38A8-4E2C-9CF5-DB1606B7789D}"/>
              </a:ext>
            </a:extLst>
          </p:cNvPr>
          <p:cNvGrpSpPr/>
          <p:nvPr/>
        </p:nvGrpSpPr>
        <p:grpSpPr>
          <a:xfrm>
            <a:off x="5323580" y="4665550"/>
            <a:ext cx="201483" cy="237631"/>
            <a:chOff x="5159143" y="4665549"/>
            <a:chExt cx="238125" cy="237631"/>
          </a:xfrm>
          <a:noFill/>
        </p:grpSpPr>
        <p:sp>
          <p:nvSpPr>
            <p:cNvPr id="202" name="Freeform: Shape 201">
              <a:extLst>
                <a:ext uri="{FF2B5EF4-FFF2-40B4-BE49-F238E27FC236}">
                  <a16:creationId xmlns:a16="http://schemas.microsoft.com/office/drawing/2014/main" id="{9A716A59-E130-44C3-9D4A-F05AFED2971B}"/>
                </a:ext>
              </a:extLst>
            </p:cNvPr>
            <p:cNvSpPr/>
            <p:nvPr/>
          </p:nvSpPr>
          <p:spPr>
            <a:xfrm>
              <a:off x="5159143" y="4665549"/>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203" name="Freeform: Shape 202">
              <a:extLst>
                <a:ext uri="{FF2B5EF4-FFF2-40B4-BE49-F238E27FC236}">
                  <a16:creationId xmlns:a16="http://schemas.microsoft.com/office/drawing/2014/main" id="{48DEFCBA-821F-412B-95F9-70158F3CB9B7}"/>
                </a:ext>
              </a:extLst>
            </p:cNvPr>
            <p:cNvSpPr/>
            <p:nvPr/>
          </p:nvSpPr>
          <p:spPr>
            <a:xfrm>
              <a:off x="5278206" y="4736835"/>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204" name="Freeform: Shape 203">
              <a:extLst>
                <a:ext uri="{FF2B5EF4-FFF2-40B4-BE49-F238E27FC236}">
                  <a16:creationId xmlns:a16="http://schemas.microsoft.com/office/drawing/2014/main" id="{9F187D55-9F62-4956-A46B-17A1645CE731}"/>
                </a:ext>
              </a:extLst>
            </p:cNvPr>
            <p:cNvSpPr/>
            <p:nvPr/>
          </p:nvSpPr>
          <p:spPr>
            <a:xfrm>
              <a:off x="5230578" y="4784365"/>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66" name="Graphic 4">
            <a:extLst>
              <a:ext uri="{FF2B5EF4-FFF2-40B4-BE49-F238E27FC236}">
                <a16:creationId xmlns:a16="http://schemas.microsoft.com/office/drawing/2014/main" id="{3A11E1F1-38A8-4E2C-9CF5-DB1606B7789D}"/>
              </a:ext>
            </a:extLst>
          </p:cNvPr>
          <p:cNvGrpSpPr/>
          <p:nvPr/>
        </p:nvGrpSpPr>
        <p:grpSpPr>
          <a:xfrm>
            <a:off x="5081801" y="4475445"/>
            <a:ext cx="201483" cy="237631"/>
            <a:chOff x="4873393" y="4475444"/>
            <a:chExt cx="238125" cy="237631"/>
          </a:xfrm>
          <a:noFill/>
        </p:grpSpPr>
        <p:sp>
          <p:nvSpPr>
            <p:cNvPr id="206" name="Freeform: Shape 205">
              <a:extLst>
                <a:ext uri="{FF2B5EF4-FFF2-40B4-BE49-F238E27FC236}">
                  <a16:creationId xmlns:a16="http://schemas.microsoft.com/office/drawing/2014/main" id="{FCC54CCE-C252-4212-B033-24F851EC851A}"/>
                </a:ext>
              </a:extLst>
            </p:cNvPr>
            <p:cNvSpPr/>
            <p:nvPr/>
          </p:nvSpPr>
          <p:spPr>
            <a:xfrm>
              <a:off x="4873393" y="4475444"/>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207" name="Freeform: Shape 206">
              <a:extLst>
                <a:ext uri="{FF2B5EF4-FFF2-40B4-BE49-F238E27FC236}">
                  <a16:creationId xmlns:a16="http://schemas.microsoft.com/office/drawing/2014/main" id="{0233B179-3EBD-41D3-930B-7DE399DD7C08}"/>
                </a:ext>
              </a:extLst>
            </p:cNvPr>
            <p:cNvSpPr/>
            <p:nvPr/>
          </p:nvSpPr>
          <p:spPr>
            <a:xfrm>
              <a:off x="4992456" y="4546731"/>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208" name="Freeform: Shape 207">
              <a:extLst>
                <a:ext uri="{FF2B5EF4-FFF2-40B4-BE49-F238E27FC236}">
                  <a16:creationId xmlns:a16="http://schemas.microsoft.com/office/drawing/2014/main" id="{FCDC9C8F-D743-4D13-A192-CC40C3BE8379}"/>
                </a:ext>
              </a:extLst>
            </p:cNvPr>
            <p:cNvSpPr/>
            <p:nvPr/>
          </p:nvSpPr>
          <p:spPr>
            <a:xfrm>
              <a:off x="4944828" y="4594260"/>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71" name="Graphic 4">
            <a:extLst>
              <a:ext uri="{FF2B5EF4-FFF2-40B4-BE49-F238E27FC236}">
                <a16:creationId xmlns:a16="http://schemas.microsoft.com/office/drawing/2014/main" id="{3A11E1F1-38A8-4E2C-9CF5-DB1606B7789D}"/>
              </a:ext>
            </a:extLst>
          </p:cNvPr>
          <p:cNvGrpSpPr/>
          <p:nvPr/>
        </p:nvGrpSpPr>
        <p:grpSpPr>
          <a:xfrm>
            <a:off x="5001208" y="4760602"/>
            <a:ext cx="201483" cy="237631"/>
            <a:chOff x="4778143" y="4760601"/>
            <a:chExt cx="238125" cy="237631"/>
          </a:xfrm>
          <a:noFill/>
        </p:grpSpPr>
        <p:sp>
          <p:nvSpPr>
            <p:cNvPr id="210" name="Freeform: Shape 209">
              <a:extLst>
                <a:ext uri="{FF2B5EF4-FFF2-40B4-BE49-F238E27FC236}">
                  <a16:creationId xmlns:a16="http://schemas.microsoft.com/office/drawing/2014/main" id="{E625CEB7-F045-404A-9FD4-CA2D9B0887E0}"/>
                </a:ext>
              </a:extLst>
            </p:cNvPr>
            <p:cNvSpPr/>
            <p:nvPr/>
          </p:nvSpPr>
          <p:spPr>
            <a:xfrm>
              <a:off x="4778143" y="4760601"/>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211" name="Freeform: Shape 210">
              <a:extLst>
                <a:ext uri="{FF2B5EF4-FFF2-40B4-BE49-F238E27FC236}">
                  <a16:creationId xmlns:a16="http://schemas.microsoft.com/office/drawing/2014/main" id="{4B146535-F6F7-40A4-8BC1-8CDFB21E49CB}"/>
                </a:ext>
              </a:extLst>
            </p:cNvPr>
            <p:cNvSpPr/>
            <p:nvPr/>
          </p:nvSpPr>
          <p:spPr>
            <a:xfrm>
              <a:off x="4897206" y="4831888"/>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212" name="Freeform: Shape 211">
              <a:extLst>
                <a:ext uri="{FF2B5EF4-FFF2-40B4-BE49-F238E27FC236}">
                  <a16:creationId xmlns:a16="http://schemas.microsoft.com/office/drawing/2014/main" id="{B90C5B1D-1644-44E2-B43D-7DB4127715B1}"/>
                </a:ext>
              </a:extLst>
            </p:cNvPr>
            <p:cNvSpPr/>
            <p:nvPr/>
          </p:nvSpPr>
          <p:spPr>
            <a:xfrm>
              <a:off x="4849578" y="4879417"/>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72" name="Graphic 4">
            <a:extLst>
              <a:ext uri="{FF2B5EF4-FFF2-40B4-BE49-F238E27FC236}">
                <a16:creationId xmlns:a16="http://schemas.microsoft.com/office/drawing/2014/main" id="{3A11E1F1-38A8-4E2C-9CF5-DB1606B7789D}"/>
              </a:ext>
            </a:extLst>
          </p:cNvPr>
          <p:cNvGrpSpPr/>
          <p:nvPr/>
        </p:nvGrpSpPr>
        <p:grpSpPr>
          <a:xfrm>
            <a:off x="5041462" y="4095190"/>
            <a:ext cx="201483" cy="237631"/>
            <a:chOff x="4825717" y="4095188"/>
            <a:chExt cx="238125" cy="237631"/>
          </a:xfrm>
          <a:noFill/>
        </p:grpSpPr>
        <p:sp>
          <p:nvSpPr>
            <p:cNvPr id="214" name="Freeform: Shape 213">
              <a:extLst>
                <a:ext uri="{FF2B5EF4-FFF2-40B4-BE49-F238E27FC236}">
                  <a16:creationId xmlns:a16="http://schemas.microsoft.com/office/drawing/2014/main" id="{0A986C13-9E8E-47E1-AC46-9F4F4DF2AA16}"/>
                </a:ext>
              </a:extLst>
            </p:cNvPr>
            <p:cNvSpPr/>
            <p:nvPr/>
          </p:nvSpPr>
          <p:spPr>
            <a:xfrm>
              <a:off x="48257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15" name="Freeform: Shape 214">
              <a:extLst>
                <a:ext uri="{FF2B5EF4-FFF2-40B4-BE49-F238E27FC236}">
                  <a16:creationId xmlns:a16="http://schemas.microsoft.com/office/drawing/2014/main" id="{90A1EAC1-3F9E-4283-A5F6-A28ABA5D6B8B}"/>
                </a:ext>
              </a:extLst>
            </p:cNvPr>
            <p:cNvSpPr/>
            <p:nvPr/>
          </p:nvSpPr>
          <p:spPr>
            <a:xfrm>
              <a:off x="48971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3" name="Graphic 4">
            <a:extLst>
              <a:ext uri="{FF2B5EF4-FFF2-40B4-BE49-F238E27FC236}">
                <a16:creationId xmlns:a16="http://schemas.microsoft.com/office/drawing/2014/main" id="{3A11E1F1-38A8-4E2C-9CF5-DB1606B7789D}"/>
              </a:ext>
            </a:extLst>
          </p:cNvPr>
          <p:cNvGrpSpPr/>
          <p:nvPr/>
        </p:nvGrpSpPr>
        <p:grpSpPr>
          <a:xfrm>
            <a:off x="5363834" y="4285294"/>
            <a:ext cx="201483" cy="237631"/>
            <a:chOff x="5206717" y="4285293"/>
            <a:chExt cx="238125" cy="237631"/>
          </a:xfrm>
          <a:noFill/>
        </p:grpSpPr>
        <p:sp>
          <p:nvSpPr>
            <p:cNvPr id="217" name="Freeform: Shape 216">
              <a:extLst>
                <a:ext uri="{FF2B5EF4-FFF2-40B4-BE49-F238E27FC236}">
                  <a16:creationId xmlns:a16="http://schemas.microsoft.com/office/drawing/2014/main" id="{6F7C9DE0-C4BE-4CC3-9AEC-47D4270CDF42}"/>
                </a:ext>
              </a:extLst>
            </p:cNvPr>
            <p:cNvSpPr/>
            <p:nvPr/>
          </p:nvSpPr>
          <p:spPr>
            <a:xfrm>
              <a:off x="5206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18" name="Freeform: Shape 217">
              <a:extLst>
                <a:ext uri="{FF2B5EF4-FFF2-40B4-BE49-F238E27FC236}">
                  <a16:creationId xmlns:a16="http://schemas.microsoft.com/office/drawing/2014/main" id="{32C8F194-640F-4460-8C29-7040A74E5EA5}"/>
                </a:ext>
              </a:extLst>
            </p:cNvPr>
            <p:cNvSpPr/>
            <p:nvPr/>
          </p:nvSpPr>
          <p:spPr>
            <a:xfrm>
              <a:off x="5278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4" name="Graphic 4">
            <a:extLst>
              <a:ext uri="{FF2B5EF4-FFF2-40B4-BE49-F238E27FC236}">
                <a16:creationId xmlns:a16="http://schemas.microsoft.com/office/drawing/2014/main" id="{3A11E1F1-38A8-4E2C-9CF5-DB1606B7789D}"/>
              </a:ext>
            </a:extLst>
          </p:cNvPr>
          <p:cNvGrpSpPr/>
          <p:nvPr/>
        </p:nvGrpSpPr>
        <p:grpSpPr>
          <a:xfrm>
            <a:off x="5686207" y="4285294"/>
            <a:ext cx="201483" cy="237631"/>
            <a:chOff x="5587717" y="4285293"/>
            <a:chExt cx="238125" cy="237631"/>
          </a:xfrm>
          <a:noFill/>
        </p:grpSpPr>
        <p:sp>
          <p:nvSpPr>
            <p:cNvPr id="220" name="Freeform: Shape 219">
              <a:extLst>
                <a:ext uri="{FF2B5EF4-FFF2-40B4-BE49-F238E27FC236}">
                  <a16:creationId xmlns:a16="http://schemas.microsoft.com/office/drawing/2014/main" id="{FF8E458D-5A22-4DE8-A693-ADC1839C93C9}"/>
                </a:ext>
              </a:extLst>
            </p:cNvPr>
            <p:cNvSpPr/>
            <p:nvPr/>
          </p:nvSpPr>
          <p:spPr>
            <a:xfrm>
              <a:off x="5587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21" name="Freeform: Shape 220">
              <a:extLst>
                <a:ext uri="{FF2B5EF4-FFF2-40B4-BE49-F238E27FC236}">
                  <a16:creationId xmlns:a16="http://schemas.microsoft.com/office/drawing/2014/main" id="{C830F7DC-7757-42F8-8717-144D26BC7E56}"/>
                </a:ext>
              </a:extLst>
            </p:cNvPr>
            <p:cNvSpPr/>
            <p:nvPr/>
          </p:nvSpPr>
          <p:spPr>
            <a:xfrm>
              <a:off x="5659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5" name="Graphic 4">
            <a:extLst>
              <a:ext uri="{FF2B5EF4-FFF2-40B4-BE49-F238E27FC236}">
                <a16:creationId xmlns:a16="http://schemas.microsoft.com/office/drawing/2014/main" id="{3A11E1F1-38A8-4E2C-9CF5-DB1606B7789D}"/>
              </a:ext>
            </a:extLst>
          </p:cNvPr>
          <p:cNvGrpSpPr/>
          <p:nvPr/>
        </p:nvGrpSpPr>
        <p:grpSpPr>
          <a:xfrm>
            <a:off x="5927986" y="4095190"/>
            <a:ext cx="201483" cy="237631"/>
            <a:chOff x="5873467" y="4095188"/>
            <a:chExt cx="238125" cy="237631"/>
          </a:xfrm>
          <a:noFill/>
        </p:grpSpPr>
        <p:sp>
          <p:nvSpPr>
            <p:cNvPr id="223" name="Freeform: Shape 222">
              <a:extLst>
                <a:ext uri="{FF2B5EF4-FFF2-40B4-BE49-F238E27FC236}">
                  <a16:creationId xmlns:a16="http://schemas.microsoft.com/office/drawing/2014/main" id="{C059B5ED-E04A-41DF-B33A-58AE0FE27CCE}"/>
                </a:ext>
              </a:extLst>
            </p:cNvPr>
            <p:cNvSpPr/>
            <p:nvPr/>
          </p:nvSpPr>
          <p:spPr>
            <a:xfrm>
              <a:off x="587346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24" name="Freeform: Shape 223">
              <a:extLst>
                <a:ext uri="{FF2B5EF4-FFF2-40B4-BE49-F238E27FC236}">
                  <a16:creationId xmlns:a16="http://schemas.microsoft.com/office/drawing/2014/main" id="{800C2461-1388-4F35-ABC5-8802C62663FB}"/>
                </a:ext>
              </a:extLst>
            </p:cNvPr>
            <p:cNvSpPr/>
            <p:nvPr/>
          </p:nvSpPr>
          <p:spPr>
            <a:xfrm>
              <a:off x="594493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6" name="Graphic 4">
            <a:extLst>
              <a:ext uri="{FF2B5EF4-FFF2-40B4-BE49-F238E27FC236}">
                <a16:creationId xmlns:a16="http://schemas.microsoft.com/office/drawing/2014/main" id="{3A11E1F1-38A8-4E2C-9CF5-DB1606B7789D}"/>
              </a:ext>
            </a:extLst>
          </p:cNvPr>
          <p:cNvGrpSpPr/>
          <p:nvPr/>
        </p:nvGrpSpPr>
        <p:grpSpPr>
          <a:xfrm>
            <a:off x="6169765" y="4285294"/>
            <a:ext cx="201483" cy="237631"/>
            <a:chOff x="6159217" y="4285293"/>
            <a:chExt cx="238125" cy="237631"/>
          </a:xfrm>
          <a:noFill/>
        </p:grpSpPr>
        <p:sp>
          <p:nvSpPr>
            <p:cNvPr id="226" name="Freeform: Shape 225">
              <a:extLst>
                <a:ext uri="{FF2B5EF4-FFF2-40B4-BE49-F238E27FC236}">
                  <a16:creationId xmlns:a16="http://schemas.microsoft.com/office/drawing/2014/main" id="{EE0D24FA-407D-4CA7-8A9A-0423609BAE3F}"/>
                </a:ext>
              </a:extLst>
            </p:cNvPr>
            <p:cNvSpPr/>
            <p:nvPr/>
          </p:nvSpPr>
          <p:spPr>
            <a:xfrm>
              <a:off x="61592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27" name="Freeform: Shape 226">
              <a:extLst>
                <a:ext uri="{FF2B5EF4-FFF2-40B4-BE49-F238E27FC236}">
                  <a16:creationId xmlns:a16="http://schemas.microsoft.com/office/drawing/2014/main" id="{A314C9D0-2916-4CC0-82D7-6A60C660E545}"/>
                </a:ext>
              </a:extLst>
            </p:cNvPr>
            <p:cNvSpPr/>
            <p:nvPr/>
          </p:nvSpPr>
          <p:spPr>
            <a:xfrm>
              <a:off x="62306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7" name="Graphic 4">
            <a:extLst>
              <a:ext uri="{FF2B5EF4-FFF2-40B4-BE49-F238E27FC236}">
                <a16:creationId xmlns:a16="http://schemas.microsoft.com/office/drawing/2014/main" id="{3A11E1F1-38A8-4E2C-9CF5-DB1606B7789D}"/>
              </a:ext>
            </a:extLst>
          </p:cNvPr>
          <p:cNvGrpSpPr/>
          <p:nvPr/>
        </p:nvGrpSpPr>
        <p:grpSpPr>
          <a:xfrm>
            <a:off x="6492138" y="4095190"/>
            <a:ext cx="201483" cy="237631"/>
            <a:chOff x="6540217" y="4095188"/>
            <a:chExt cx="238125" cy="237631"/>
          </a:xfrm>
          <a:noFill/>
        </p:grpSpPr>
        <p:sp>
          <p:nvSpPr>
            <p:cNvPr id="229" name="Freeform: Shape 228">
              <a:extLst>
                <a:ext uri="{FF2B5EF4-FFF2-40B4-BE49-F238E27FC236}">
                  <a16:creationId xmlns:a16="http://schemas.microsoft.com/office/drawing/2014/main" id="{8B898172-C655-4C14-8A91-D5E88ABFD4CA}"/>
                </a:ext>
              </a:extLst>
            </p:cNvPr>
            <p:cNvSpPr/>
            <p:nvPr/>
          </p:nvSpPr>
          <p:spPr>
            <a:xfrm>
              <a:off x="6540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30" name="Freeform: Shape 229">
              <a:extLst>
                <a:ext uri="{FF2B5EF4-FFF2-40B4-BE49-F238E27FC236}">
                  <a16:creationId xmlns:a16="http://schemas.microsoft.com/office/drawing/2014/main" id="{DBFBF5EE-3C4A-4887-8A3A-C4EA17BD1E27}"/>
                </a:ext>
              </a:extLst>
            </p:cNvPr>
            <p:cNvSpPr/>
            <p:nvPr/>
          </p:nvSpPr>
          <p:spPr>
            <a:xfrm>
              <a:off x="6611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8" name="Graphic 4">
            <a:extLst>
              <a:ext uri="{FF2B5EF4-FFF2-40B4-BE49-F238E27FC236}">
                <a16:creationId xmlns:a16="http://schemas.microsoft.com/office/drawing/2014/main" id="{3A11E1F1-38A8-4E2C-9CF5-DB1606B7789D}"/>
              </a:ext>
            </a:extLst>
          </p:cNvPr>
          <p:cNvGrpSpPr/>
          <p:nvPr/>
        </p:nvGrpSpPr>
        <p:grpSpPr>
          <a:xfrm>
            <a:off x="6814510" y="4095190"/>
            <a:ext cx="201483" cy="237631"/>
            <a:chOff x="6921217" y="4095188"/>
            <a:chExt cx="238125" cy="237631"/>
          </a:xfrm>
          <a:noFill/>
        </p:grpSpPr>
        <p:sp>
          <p:nvSpPr>
            <p:cNvPr id="232" name="Freeform: Shape 231">
              <a:extLst>
                <a:ext uri="{FF2B5EF4-FFF2-40B4-BE49-F238E27FC236}">
                  <a16:creationId xmlns:a16="http://schemas.microsoft.com/office/drawing/2014/main" id="{1DF37956-C421-4BC9-9585-B94CFC790B0C}"/>
                </a:ext>
              </a:extLst>
            </p:cNvPr>
            <p:cNvSpPr/>
            <p:nvPr/>
          </p:nvSpPr>
          <p:spPr>
            <a:xfrm>
              <a:off x="6921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33" name="Freeform: Shape 232">
              <a:extLst>
                <a:ext uri="{FF2B5EF4-FFF2-40B4-BE49-F238E27FC236}">
                  <a16:creationId xmlns:a16="http://schemas.microsoft.com/office/drawing/2014/main" id="{F342885B-DB1A-483C-BBA8-E59C134BB524}"/>
                </a:ext>
              </a:extLst>
            </p:cNvPr>
            <p:cNvSpPr/>
            <p:nvPr/>
          </p:nvSpPr>
          <p:spPr>
            <a:xfrm>
              <a:off x="6992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79" name="Graphic 4">
            <a:extLst>
              <a:ext uri="{FF2B5EF4-FFF2-40B4-BE49-F238E27FC236}">
                <a16:creationId xmlns:a16="http://schemas.microsoft.com/office/drawing/2014/main" id="{3A11E1F1-38A8-4E2C-9CF5-DB1606B7789D}"/>
              </a:ext>
            </a:extLst>
          </p:cNvPr>
          <p:cNvGrpSpPr/>
          <p:nvPr/>
        </p:nvGrpSpPr>
        <p:grpSpPr>
          <a:xfrm>
            <a:off x="7056290" y="4855608"/>
            <a:ext cx="201483" cy="237631"/>
            <a:chOff x="7206967" y="4855607"/>
            <a:chExt cx="238125" cy="237631"/>
          </a:xfrm>
          <a:noFill/>
        </p:grpSpPr>
        <p:sp>
          <p:nvSpPr>
            <p:cNvPr id="235" name="Freeform: Shape 234">
              <a:extLst>
                <a:ext uri="{FF2B5EF4-FFF2-40B4-BE49-F238E27FC236}">
                  <a16:creationId xmlns:a16="http://schemas.microsoft.com/office/drawing/2014/main" id="{AE5D7CAC-FC89-4BA8-8FC5-D75E50238C71}"/>
                </a:ext>
              </a:extLst>
            </p:cNvPr>
            <p:cNvSpPr/>
            <p:nvPr/>
          </p:nvSpPr>
          <p:spPr>
            <a:xfrm>
              <a:off x="7206967" y="485560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36" name="Freeform: Shape 235">
              <a:extLst>
                <a:ext uri="{FF2B5EF4-FFF2-40B4-BE49-F238E27FC236}">
                  <a16:creationId xmlns:a16="http://schemas.microsoft.com/office/drawing/2014/main" id="{5F9D7E6E-B782-4670-ABBD-003653F74D40}"/>
                </a:ext>
              </a:extLst>
            </p:cNvPr>
            <p:cNvSpPr/>
            <p:nvPr/>
          </p:nvSpPr>
          <p:spPr>
            <a:xfrm>
              <a:off x="7278437" y="4974422"/>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0" name="Graphic 4">
            <a:extLst>
              <a:ext uri="{FF2B5EF4-FFF2-40B4-BE49-F238E27FC236}">
                <a16:creationId xmlns:a16="http://schemas.microsoft.com/office/drawing/2014/main" id="{3A11E1F1-38A8-4E2C-9CF5-DB1606B7789D}"/>
              </a:ext>
            </a:extLst>
          </p:cNvPr>
          <p:cNvGrpSpPr/>
          <p:nvPr/>
        </p:nvGrpSpPr>
        <p:grpSpPr>
          <a:xfrm>
            <a:off x="6411545" y="4950660"/>
            <a:ext cx="201483" cy="237631"/>
            <a:chOff x="6444967" y="4950659"/>
            <a:chExt cx="238125" cy="237631"/>
          </a:xfrm>
          <a:noFill/>
        </p:grpSpPr>
        <p:sp>
          <p:nvSpPr>
            <p:cNvPr id="238" name="Freeform: Shape 237">
              <a:extLst>
                <a:ext uri="{FF2B5EF4-FFF2-40B4-BE49-F238E27FC236}">
                  <a16:creationId xmlns:a16="http://schemas.microsoft.com/office/drawing/2014/main" id="{7A88ADED-C612-4368-A8CD-1BD557920AF5}"/>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39" name="Freeform: Shape 238">
              <a:extLst>
                <a:ext uri="{FF2B5EF4-FFF2-40B4-BE49-F238E27FC236}">
                  <a16:creationId xmlns:a16="http://schemas.microsoft.com/office/drawing/2014/main" id="{AAC0B7F8-B8B6-49D7-B840-7EB7110C514F}"/>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1" name="Graphic 4">
            <a:extLst>
              <a:ext uri="{FF2B5EF4-FFF2-40B4-BE49-F238E27FC236}">
                <a16:creationId xmlns:a16="http://schemas.microsoft.com/office/drawing/2014/main" id="{3A11E1F1-38A8-4E2C-9CF5-DB1606B7789D}"/>
              </a:ext>
            </a:extLst>
          </p:cNvPr>
          <p:cNvGrpSpPr/>
          <p:nvPr/>
        </p:nvGrpSpPr>
        <p:grpSpPr>
          <a:xfrm>
            <a:off x="5686207" y="5045713"/>
            <a:ext cx="201483" cy="237631"/>
            <a:chOff x="5587717" y="5045712"/>
            <a:chExt cx="238125" cy="237631"/>
          </a:xfrm>
          <a:noFill/>
        </p:grpSpPr>
        <p:sp>
          <p:nvSpPr>
            <p:cNvPr id="241" name="Freeform: Shape 240">
              <a:extLst>
                <a:ext uri="{FF2B5EF4-FFF2-40B4-BE49-F238E27FC236}">
                  <a16:creationId xmlns:a16="http://schemas.microsoft.com/office/drawing/2014/main" id="{8AFC2D64-7FF4-406D-927D-4909CF4AA961}"/>
                </a:ext>
              </a:extLst>
            </p:cNvPr>
            <p:cNvSpPr/>
            <p:nvPr/>
          </p:nvSpPr>
          <p:spPr>
            <a:xfrm>
              <a:off x="5587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42" name="Freeform: Shape 241">
              <a:extLst>
                <a:ext uri="{FF2B5EF4-FFF2-40B4-BE49-F238E27FC236}">
                  <a16:creationId xmlns:a16="http://schemas.microsoft.com/office/drawing/2014/main" id="{61A5CBEC-EED4-48D0-9A09-D41DCB1E0BDF}"/>
                </a:ext>
              </a:extLst>
            </p:cNvPr>
            <p:cNvSpPr/>
            <p:nvPr/>
          </p:nvSpPr>
          <p:spPr>
            <a:xfrm>
              <a:off x="5659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2" name="Graphic 4">
            <a:extLst>
              <a:ext uri="{FF2B5EF4-FFF2-40B4-BE49-F238E27FC236}">
                <a16:creationId xmlns:a16="http://schemas.microsoft.com/office/drawing/2014/main" id="{3A11E1F1-38A8-4E2C-9CF5-DB1606B7789D}"/>
              </a:ext>
            </a:extLst>
          </p:cNvPr>
          <p:cNvGrpSpPr/>
          <p:nvPr/>
        </p:nvGrpSpPr>
        <p:grpSpPr>
          <a:xfrm>
            <a:off x="6411545" y="4950660"/>
            <a:ext cx="201483" cy="237631"/>
            <a:chOff x="6444967" y="4950659"/>
            <a:chExt cx="238125" cy="237631"/>
          </a:xfrm>
          <a:noFill/>
        </p:grpSpPr>
        <p:sp>
          <p:nvSpPr>
            <p:cNvPr id="244" name="Freeform: Shape 243">
              <a:extLst>
                <a:ext uri="{FF2B5EF4-FFF2-40B4-BE49-F238E27FC236}">
                  <a16:creationId xmlns:a16="http://schemas.microsoft.com/office/drawing/2014/main" id="{92EB246E-FA3F-436E-8BAE-A2AEB8517488}"/>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45" name="Freeform: Shape 244">
              <a:extLst>
                <a:ext uri="{FF2B5EF4-FFF2-40B4-BE49-F238E27FC236}">
                  <a16:creationId xmlns:a16="http://schemas.microsoft.com/office/drawing/2014/main" id="{04957442-826A-41B8-8844-EE8C5DAA32B3}"/>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3" name="Graphic 4">
            <a:extLst>
              <a:ext uri="{FF2B5EF4-FFF2-40B4-BE49-F238E27FC236}">
                <a16:creationId xmlns:a16="http://schemas.microsoft.com/office/drawing/2014/main" id="{3A11E1F1-38A8-4E2C-9CF5-DB1606B7789D}"/>
              </a:ext>
            </a:extLst>
          </p:cNvPr>
          <p:cNvGrpSpPr/>
          <p:nvPr/>
        </p:nvGrpSpPr>
        <p:grpSpPr>
          <a:xfrm>
            <a:off x="6411545" y="4950660"/>
            <a:ext cx="201483" cy="237631"/>
            <a:chOff x="6444967" y="4950659"/>
            <a:chExt cx="238125" cy="237631"/>
          </a:xfrm>
          <a:noFill/>
        </p:grpSpPr>
        <p:sp>
          <p:nvSpPr>
            <p:cNvPr id="247" name="Freeform: Shape 246">
              <a:extLst>
                <a:ext uri="{FF2B5EF4-FFF2-40B4-BE49-F238E27FC236}">
                  <a16:creationId xmlns:a16="http://schemas.microsoft.com/office/drawing/2014/main" id="{4A9CEDF4-1908-486C-8CF0-E83D360E467B}"/>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48" name="Freeform: Shape 247">
              <a:extLst>
                <a:ext uri="{FF2B5EF4-FFF2-40B4-BE49-F238E27FC236}">
                  <a16:creationId xmlns:a16="http://schemas.microsoft.com/office/drawing/2014/main" id="{DF485FB1-B400-45CE-9D04-81E116950E29}"/>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4" name="Graphic 4">
            <a:extLst>
              <a:ext uri="{FF2B5EF4-FFF2-40B4-BE49-F238E27FC236}">
                <a16:creationId xmlns:a16="http://schemas.microsoft.com/office/drawing/2014/main" id="{3A11E1F1-38A8-4E2C-9CF5-DB1606B7789D}"/>
              </a:ext>
            </a:extLst>
          </p:cNvPr>
          <p:cNvGrpSpPr/>
          <p:nvPr/>
        </p:nvGrpSpPr>
        <p:grpSpPr>
          <a:xfrm>
            <a:off x="6008579" y="5045713"/>
            <a:ext cx="201483" cy="237631"/>
            <a:chOff x="5968717" y="5045712"/>
            <a:chExt cx="238125" cy="237631"/>
          </a:xfrm>
          <a:noFill/>
        </p:grpSpPr>
        <p:sp>
          <p:nvSpPr>
            <p:cNvPr id="250" name="Freeform: Shape 249">
              <a:extLst>
                <a:ext uri="{FF2B5EF4-FFF2-40B4-BE49-F238E27FC236}">
                  <a16:creationId xmlns:a16="http://schemas.microsoft.com/office/drawing/2014/main" id="{071FB66F-3A2A-46D6-98A6-511436C12DD5}"/>
                </a:ext>
              </a:extLst>
            </p:cNvPr>
            <p:cNvSpPr/>
            <p:nvPr/>
          </p:nvSpPr>
          <p:spPr>
            <a:xfrm>
              <a:off x="5968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51" name="Freeform: Shape 250">
              <a:extLst>
                <a:ext uri="{FF2B5EF4-FFF2-40B4-BE49-F238E27FC236}">
                  <a16:creationId xmlns:a16="http://schemas.microsoft.com/office/drawing/2014/main" id="{57BBECE7-D8CA-4DDE-A2C5-03BC2997DA57}"/>
                </a:ext>
              </a:extLst>
            </p:cNvPr>
            <p:cNvSpPr/>
            <p:nvPr/>
          </p:nvSpPr>
          <p:spPr>
            <a:xfrm>
              <a:off x="6040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5" name="Graphic 4">
            <a:extLst>
              <a:ext uri="{FF2B5EF4-FFF2-40B4-BE49-F238E27FC236}">
                <a16:creationId xmlns:a16="http://schemas.microsoft.com/office/drawing/2014/main" id="{3A11E1F1-38A8-4E2C-9CF5-DB1606B7789D}"/>
              </a:ext>
            </a:extLst>
          </p:cNvPr>
          <p:cNvGrpSpPr/>
          <p:nvPr/>
        </p:nvGrpSpPr>
        <p:grpSpPr>
          <a:xfrm>
            <a:off x="5363834" y="4950660"/>
            <a:ext cx="201483" cy="237631"/>
            <a:chOff x="5206717" y="4950659"/>
            <a:chExt cx="238125" cy="237631"/>
          </a:xfrm>
          <a:noFill/>
        </p:grpSpPr>
        <p:sp>
          <p:nvSpPr>
            <p:cNvPr id="253" name="Freeform: Shape 252">
              <a:extLst>
                <a:ext uri="{FF2B5EF4-FFF2-40B4-BE49-F238E27FC236}">
                  <a16:creationId xmlns:a16="http://schemas.microsoft.com/office/drawing/2014/main" id="{FA48B845-AA57-4586-AF62-1798F6274B59}"/>
                </a:ext>
              </a:extLst>
            </p:cNvPr>
            <p:cNvSpPr/>
            <p:nvPr/>
          </p:nvSpPr>
          <p:spPr>
            <a:xfrm>
              <a:off x="520671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54" name="Freeform: Shape 253">
              <a:extLst>
                <a:ext uri="{FF2B5EF4-FFF2-40B4-BE49-F238E27FC236}">
                  <a16:creationId xmlns:a16="http://schemas.microsoft.com/office/drawing/2014/main" id="{A11C7742-74DD-4121-A69C-4B7CC33AA126}"/>
                </a:ext>
              </a:extLst>
            </p:cNvPr>
            <p:cNvSpPr/>
            <p:nvPr/>
          </p:nvSpPr>
          <p:spPr>
            <a:xfrm>
              <a:off x="527818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6" name="Graphic 4">
            <a:extLst>
              <a:ext uri="{FF2B5EF4-FFF2-40B4-BE49-F238E27FC236}">
                <a16:creationId xmlns:a16="http://schemas.microsoft.com/office/drawing/2014/main" id="{3A11E1F1-38A8-4E2C-9CF5-DB1606B7789D}"/>
              </a:ext>
            </a:extLst>
          </p:cNvPr>
          <p:cNvGrpSpPr/>
          <p:nvPr/>
        </p:nvGrpSpPr>
        <p:grpSpPr>
          <a:xfrm>
            <a:off x="5041462" y="5045713"/>
            <a:ext cx="201483" cy="237631"/>
            <a:chOff x="4825717" y="5045712"/>
            <a:chExt cx="238125" cy="237631"/>
          </a:xfrm>
          <a:noFill/>
        </p:grpSpPr>
        <p:sp>
          <p:nvSpPr>
            <p:cNvPr id="256" name="Freeform: Shape 255">
              <a:extLst>
                <a:ext uri="{FF2B5EF4-FFF2-40B4-BE49-F238E27FC236}">
                  <a16:creationId xmlns:a16="http://schemas.microsoft.com/office/drawing/2014/main" id="{BC9EFFA8-EF51-4280-B69C-1466FDB11A0B}"/>
                </a:ext>
              </a:extLst>
            </p:cNvPr>
            <p:cNvSpPr/>
            <p:nvPr/>
          </p:nvSpPr>
          <p:spPr>
            <a:xfrm>
              <a:off x="4825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57" name="Freeform: Shape 256">
              <a:extLst>
                <a:ext uri="{FF2B5EF4-FFF2-40B4-BE49-F238E27FC236}">
                  <a16:creationId xmlns:a16="http://schemas.microsoft.com/office/drawing/2014/main" id="{B4D365A4-E7D6-46A5-9777-46EB090C84C4}"/>
                </a:ext>
              </a:extLst>
            </p:cNvPr>
            <p:cNvSpPr/>
            <p:nvPr/>
          </p:nvSpPr>
          <p:spPr>
            <a:xfrm>
              <a:off x="4897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87" name="Graphic 4">
            <a:extLst>
              <a:ext uri="{FF2B5EF4-FFF2-40B4-BE49-F238E27FC236}">
                <a16:creationId xmlns:a16="http://schemas.microsoft.com/office/drawing/2014/main" id="{3A11E1F1-38A8-4E2C-9CF5-DB1606B7789D}"/>
              </a:ext>
            </a:extLst>
          </p:cNvPr>
          <p:cNvGrpSpPr/>
          <p:nvPr/>
        </p:nvGrpSpPr>
        <p:grpSpPr>
          <a:xfrm>
            <a:off x="6733943" y="5045713"/>
            <a:ext cx="201483" cy="237631"/>
            <a:chOff x="6825997" y="5045712"/>
            <a:chExt cx="238125" cy="237631"/>
          </a:xfrm>
          <a:noFill/>
        </p:grpSpPr>
        <p:sp>
          <p:nvSpPr>
            <p:cNvPr id="259" name="Freeform: Shape 258">
              <a:extLst>
                <a:ext uri="{FF2B5EF4-FFF2-40B4-BE49-F238E27FC236}">
                  <a16:creationId xmlns:a16="http://schemas.microsoft.com/office/drawing/2014/main" id="{16986315-742C-4F0D-9091-6CF12B9183F9}"/>
                </a:ext>
              </a:extLst>
            </p:cNvPr>
            <p:cNvSpPr/>
            <p:nvPr/>
          </p:nvSpPr>
          <p:spPr>
            <a:xfrm>
              <a:off x="682599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60" name="Freeform: Shape 259">
              <a:extLst>
                <a:ext uri="{FF2B5EF4-FFF2-40B4-BE49-F238E27FC236}">
                  <a16:creationId xmlns:a16="http://schemas.microsoft.com/office/drawing/2014/main" id="{1DEC183C-9FB0-41F9-AF21-C999EB8EE758}"/>
                </a:ext>
              </a:extLst>
            </p:cNvPr>
            <p:cNvSpPr/>
            <p:nvPr/>
          </p:nvSpPr>
          <p:spPr>
            <a:xfrm>
              <a:off x="6945059" y="511699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261" name="Freeform: Shape 260">
              <a:extLst>
                <a:ext uri="{FF2B5EF4-FFF2-40B4-BE49-F238E27FC236}">
                  <a16:creationId xmlns:a16="http://schemas.microsoft.com/office/drawing/2014/main" id="{357C260A-480A-410C-A4F4-7C12E79B5FC0}"/>
                </a:ext>
              </a:extLst>
            </p:cNvPr>
            <p:cNvSpPr/>
            <p:nvPr/>
          </p:nvSpPr>
          <p:spPr>
            <a:xfrm>
              <a:off x="6897431" y="516452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2" name="Graphic 4">
            <a:extLst>
              <a:ext uri="{FF2B5EF4-FFF2-40B4-BE49-F238E27FC236}">
                <a16:creationId xmlns:a16="http://schemas.microsoft.com/office/drawing/2014/main" id="{3A11E1F1-38A8-4E2C-9CF5-DB1606B7789D}"/>
              </a:ext>
            </a:extLst>
          </p:cNvPr>
          <p:cNvGrpSpPr/>
          <p:nvPr/>
        </p:nvGrpSpPr>
        <p:grpSpPr>
          <a:xfrm>
            <a:off x="7056315" y="5140765"/>
            <a:ext cx="201483" cy="237631"/>
            <a:chOff x="7206997" y="5140764"/>
            <a:chExt cx="238125" cy="237631"/>
          </a:xfrm>
          <a:noFill/>
        </p:grpSpPr>
        <p:sp>
          <p:nvSpPr>
            <p:cNvPr id="263" name="Freeform: Shape 262">
              <a:extLst>
                <a:ext uri="{FF2B5EF4-FFF2-40B4-BE49-F238E27FC236}">
                  <a16:creationId xmlns:a16="http://schemas.microsoft.com/office/drawing/2014/main" id="{37F36DB8-1BAC-49CC-9D9C-D2E773B3B90D}"/>
                </a:ext>
              </a:extLst>
            </p:cNvPr>
            <p:cNvSpPr/>
            <p:nvPr/>
          </p:nvSpPr>
          <p:spPr>
            <a:xfrm>
              <a:off x="7206997" y="514076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64" name="Freeform: Shape 263">
              <a:extLst>
                <a:ext uri="{FF2B5EF4-FFF2-40B4-BE49-F238E27FC236}">
                  <a16:creationId xmlns:a16="http://schemas.microsoft.com/office/drawing/2014/main" id="{380D7F84-EDB7-4FB0-8BF8-2FFA0733CFDB}"/>
                </a:ext>
              </a:extLst>
            </p:cNvPr>
            <p:cNvSpPr/>
            <p:nvPr/>
          </p:nvSpPr>
          <p:spPr>
            <a:xfrm>
              <a:off x="7326059" y="5212050"/>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265" name="Freeform: Shape 264">
              <a:extLst>
                <a:ext uri="{FF2B5EF4-FFF2-40B4-BE49-F238E27FC236}">
                  <a16:creationId xmlns:a16="http://schemas.microsoft.com/office/drawing/2014/main" id="{9AF18D18-EBAB-4908-8F00-EE676E7A3932}"/>
                </a:ext>
              </a:extLst>
            </p:cNvPr>
            <p:cNvSpPr/>
            <p:nvPr/>
          </p:nvSpPr>
          <p:spPr>
            <a:xfrm>
              <a:off x="7278431" y="5259579"/>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3" name="Graphic 4">
            <a:extLst>
              <a:ext uri="{FF2B5EF4-FFF2-40B4-BE49-F238E27FC236}">
                <a16:creationId xmlns:a16="http://schemas.microsoft.com/office/drawing/2014/main" id="{3A11E1F1-38A8-4E2C-9CF5-DB1606B7789D}"/>
              </a:ext>
            </a:extLst>
          </p:cNvPr>
          <p:cNvGrpSpPr/>
          <p:nvPr/>
        </p:nvGrpSpPr>
        <p:grpSpPr>
          <a:xfrm>
            <a:off x="4880300" y="4285294"/>
            <a:ext cx="201483" cy="237631"/>
            <a:chOff x="4635247" y="4285293"/>
            <a:chExt cx="238125" cy="237631"/>
          </a:xfrm>
          <a:noFill/>
        </p:grpSpPr>
        <p:sp>
          <p:nvSpPr>
            <p:cNvPr id="267" name="Freeform: Shape 266">
              <a:extLst>
                <a:ext uri="{FF2B5EF4-FFF2-40B4-BE49-F238E27FC236}">
                  <a16:creationId xmlns:a16="http://schemas.microsoft.com/office/drawing/2014/main" id="{E8FCD108-B360-418F-859A-B9676B71A529}"/>
                </a:ext>
              </a:extLst>
            </p:cNvPr>
            <p:cNvSpPr/>
            <p:nvPr/>
          </p:nvSpPr>
          <p:spPr>
            <a:xfrm>
              <a:off x="463524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268" name="Freeform: Shape 267">
              <a:extLst>
                <a:ext uri="{FF2B5EF4-FFF2-40B4-BE49-F238E27FC236}">
                  <a16:creationId xmlns:a16="http://schemas.microsoft.com/office/drawing/2014/main" id="{86480B27-433E-4C15-81D4-CE8759FDA1A9}"/>
                </a:ext>
              </a:extLst>
            </p:cNvPr>
            <p:cNvSpPr/>
            <p:nvPr/>
          </p:nvSpPr>
          <p:spPr>
            <a:xfrm>
              <a:off x="4754309" y="435657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269" name="Freeform: Shape 268">
              <a:extLst>
                <a:ext uri="{FF2B5EF4-FFF2-40B4-BE49-F238E27FC236}">
                  <a16:creationId xmlns:a16="http://schemas.microsoft.com/office/drawing/2014/main" id="{4D466464-B6C5-4D7D-AA82-03E3FD9788B5}"/>
                </a:ext>
              </a:extLst>
            </p:cNvPr>
            <p:cNvSpPr/>
            <p:nvPr/>
          </p:nvSpPr>
          <p:spPr>
            <a:xfrm>
              <a:off x="4706681" y="440410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sp>
        <p:nvSpPr>
          <p:cNvPr id="270" name="TextBox 269">
            <a:extLst>
              <a:ext uri="{FF2B5EF4-FFF2-40B4-BE49-F238E27FC236}">
                <a16:creationId xmlns:a16="http://schemas.microsoft.com/office/drawing/2014/main" id="{D7CA7E71-7F89-483D-85FD-CEFFC8C3FD63}"/>
              </a:ext>
            </a:extLst>
          </p:cNvPr>
          <p:cNvSpPr txBox="1"/>
          <p:nvPr/>
        </p:nvSpPr>
        <p:spPr>
          <a:xfrm>
            <a:off x="5141744" y="7201676"/>
            <a:ext cx="2620245" cy="485225"/>
          </a:xfrm>
          <a:prstGeom prst="rect">
            <a:avLst/>
          </a:prstGeom>
          <a:noFill/>
        </p:spPr>
        <p:txBody>
          <a:bodyPr wrap="square" lIns="99532" tIns="49766" rIns="99532" bIns="49766" rtlCol="0">
            <a:spAutoFit/>
          </a:bodyPr>
          <a:lstStyle/>
          <a:p>
            <a:r>
              <a:rPr lang="en-IN" sz="2500" dirty="0">
                <a:solidFill>
                  <a:srgbClr val="FF0000"/>
                </a:solidFill>
              </a:rPr>
              <a:t>Accumulation </a:t>
            </a:r>
          </a:p>
        </p:txBody>
      </p:sp>
      <p:sp>
        <p:nvSpPr>
          <p:cNvPr id="201" name="Slide Number Placeholder 200"/>
          <p:cNvSpPr>
            <a:spLocks noGrp="1"/>
          </p:cNvSpPr>
          <p:nvPr>
            <p:ph type="sldNum" sz="quarter" idx="12"/>
          </p:nvPr>
        </p:nvSpPr>
        <p:spPr/>
        <p:txBody>
          <a:bodyPr/>
          <a:lstStyle/>
          <a:p>
            <a:fld id="{BC9AEAF6-A69E-465E-A28F-A9769C2EDB3D}" type="slidenum">
              <a:rPr lang="en-IN" smtClean="0"/>
              <a:pPr/>
              <a:t>4</a:t>
            </a:fld>
            <a:endParaRPr lang="en-IN"/>
          </a:p>
        </p:txBody>
      </p:sp>
      <p:sp>
        <p:nvSpPr>
          <p:cNvPr id="205" name="Date Placeholder 204"/>
          <p:cNvSpPr>
            <a:spLocks noGrp="1"/>
          </p:cNvSpPr>
          <p:nvPr>
            <p:ph type="dt" sz="half" idx="10"/>
          </p:nvPr>
        </p:nvSpPr>
        <p:spPr/>
        <p:txBody>
          <a:bodyPr/>
          <a:lstStyle/>
          <a:p>
            <a:fld id="{3F25C438-54BE-4339-ACF9-6F8F6B3B6BD1}" type="datetime1">
              <a:rPr lang="en-IN" smtClean="0"/>
              <a:t>11-01-2024</a:t>
            </a:fld>
            <a:endParaRPr lang="en-IN"/>
          </a:p>
        </p:txBody>
      </p:sp>
      <p:sp>
        <p:nvSpPr>
          <p:cNvPr id="34" name="Title 1">
            <a:extLst>
              <a:ext uri="{FF2B5EF4-FFF2-40B4-BE49-F238E27FC236}">
                <a16:creationId xmlns:a16="http://schemas.microsoft.com/office/drawing/2014/main" id="{DDAB5B5D-49FE-A8DC-7F56-C13BAC13D0A5}"/>
              </a:ext>
            </a:extLst>
          </p:cNvPr>
          <p:cNvSpPr txBox="1">
            <a:spLocks/>
          </p:cNvSpPr>
          <p:nvPr/>
        </p:nvSpPr>
        <p:spPr>
          <a:xfrm>
            <a:off x="2619801" y="151414"/>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solidFill>
                  <a:schemeClr val="accent2">
                    <a:lumMod val="40000"/>
                    <a:lumOff val="60000"/>
                  </a:schemeClr>
                </a:solidFill>
                <a:latin typeface="Times" panose="02020603050405020304" pitchFamily="18" charset="0"/>
                <a:cs typeface="Times" panose="02020603050405020304" pitchFamily="18" charset="0"/>
              </a:rPr>
              <a:t>MOSFET Capacitor</a:t>
            </a:r>
          </a:p>
        </p:txBody>
      </p:sp>
    </p:spTree>
    <p:extLst>
      <p:ext uri="{BB962C8B-B14F-4D97-AF65-F5344CB8AC3E}">
        <p14:creationId xmlns:p14="http://schemas.microsoft.com/office/powerpoint/2010/main" val="84505755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0013 0.00038 L -0.00013 0.11714 L -0.11152 0.11714 " pathEditMode="relative" rAng="0" ptsTypes="AAA">
                                      <p:cBhvr>
                                        <p:cTn id="34" dur="2000" fill="hold"/>
                                        <p:tgtEl>
                                          <p:spTgt spid="20"/>
                                        </p:tgtEl>
                                        <p:attrNameLst>
                                          <p:attrName>ppt_x</p:attrName>
                                          <p:attrName>ppt_y</p:attrName>
                                        </p:attrNameLst>
                                      </p:cBhvr>
                                      <p:rCtr x="-5570" y="5828"/>
                                    </p:animMotion>
                                  </p:childTnLst>
                                </p:cTn>
                              </p:par>
                              <p:par>
                                <p:cTn id="35" presetID="0" presetClass="path" presetSubtype="0" accel="50000" decel="50000" fill="hold" nodeType="withEffect">
                                  <p:stCondLst>
                                    <p:cond delay="0"/>
                                  </p:stCondLst>
                                  <p:childTnLst>
                                    <p:animMotion origin="layout" path="M -0.00115 -0.01074 L 0.00013 0.12289 L -0.09368 0.12289 " pathEditMode="relative" rAng="0" ptsTypes="AAA">
                                      <p:cBhvr>
                                        <p:cTn id="36" dur="2000" fill="hold"/>
                                        <p:tgtEl>
                                          <p:spTgt spid="19"/>
                                        </p:tgtEl>
                                        <p:attrNameLst>
                                          <p:attrName>ppt_x</p:attrName>
                                          <p:attrName>ppt_y</p:attrName>
                                        </p:attrNameLst>
                                      </p:cBhvr>
                                      <p:rCtr x="-4563" y="6672"/>
                                    </p:animMotion>
                                  </p:childTnLst>
                                </p:cTn>
                              </p:par>
                              <p:par>
                                <p:cTn id="37" presetID="0" presetClass="path" presetSubtype="0" accel="50000" decel="50000" fill="hold" nodeType="withEffect">
                                  <p:stCondLst>
                                    <p:cond delay="0"/>
                                  </p:stCondLst>
                                  <p:childTnLst>
                                    <p:animMotion origin="layout" path="M 2.30181E-6 -0.01112 C 0.00013 0.03585 0.00025 0.08282 0.00051 0.12998 L -0.07584 0.12998 " pathEditMode="relative" ptsTypes="AAA">
                                      <p:cBhvr>
                                        <p:cTn id="38" dur="2000" fill="hold"/>
                                        <p:tgtEl>
                                          <p:spTgt spid="17"/>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00128 -0.00843 C -0.00102 0.0393 -0.00077 0.08704 -0.00038 0.13497 L -0.05748 0.13497 " pathEditMode="relative" rAng="0" ptsTypes="AAA">
                                      <p:cBhvr>
                                        <p:cTn id="40" dur="2000" fill="hold"/>
                                        <p:tgtEl>
                                          <p:spTgt spid="14"/>
                                        </p:tgtEl>
                                        <p:attrNameLst>
                                          <p:attrName>ppt_x</p:attrName>
                                          <p:attrName>ppt_y</p:attrName>
                                        </p:attrNameLst>
                                      </p:cBhvr>
                                      <p:rCtr x="-2766" y="7170"/>
                                    </p:animMotion>
                                  </p:childTnLst>
                                </p:cTn>
                              </p:par>
                              <p:par>
                                <p:cTn id="41" presetID="0" presetClass="path" presetSubtype="0" accel="50000" decel="50000" fill="hold" nodeType="withEffect">
                                  <p:stCondLst>
                                    <p:cond delay="0"/>
                                  </p:stCondLst>
                                  <p:childTnLst>
                                    <p:animMotion origin="layout" path="M -0.00038 -0.00613 L -0.00038 0.14647 L -0.04193 0.14647 " pathEditMode="relative" rAng="0" ptsTypes="AAA">
                                      <p:cBhvr>
                                        <p:cTn id="42" dur="2000" fill="hold"/>
                                        <p:tgtEl>
                                          <p:spTgt spid="11"/>
                                        </p:tgtEl>
                                        <p:attrNameLst>
                                          <p:attrName>ppt_x</p:attrName>
                                          <p:attrName>ppt_y</p:attrName>
                                        </p:attrNameLst>
                                      </p:cBhvr>
                                      <p:rCtr x="-2077" y="7630"/>
                                    </p:animMotion>
                                  </p:childTnLst>
                                </p:cTn>
                              </p:par>
                              <p:par>
                                <p:cTn id="43" presetID="0" presetClass="path" presetSubtype="0" accel="50000" decel="50000" fill="hold" nodeType="withEffect">
                                  <p:stCondLst>
                                    <p:cond delay="0"/>
                                  </p:stCondLst>
                                  <p:childTnLst>
                                    <p:animMotion origin="layout" path="M -0.00038 -0.01035 L -0.00038 0.15357 L -0.02562 0.1528 " pathEditMode="relative" rAng="0" ptsTypes="AAA">
                                      <p:cBhvr>
                                        <p:cTn id="44" dur="2000" fill="hold"/>
                                        <p:tgtEl>
                                          <p:spTgt spid="8"/>
                                        </p:tgtEl>
                                        <p:attrNameLst>
                                          <p:attrName>ppt_x</p:attrName>
                                          <p:attrName>ppt_y</p:attrName>
                                        </p:attrNameLst>
                                      </p:cBhvr>
                                      <p:rCtr x="-1262" y="8186"/>
                                    </p:animMotion>
                                  </p:childTnLst>
                                </p:cTn>
                              </p:par>
                              <p:par>
                                <p:cTn id="45" presetID="0" presetClass="path" presetSubtype="0" accel="50000" decel="50000" fill="hold" nodeType="withEffect">
                                  <p:stCondLst>
                                    <p:cond delay="0"/>
                                  </p:stCondLst>
                                  <p:childTnLst>
                                    <p:animMotion origin="layout" path="M -0.00051 -0.01381 L 0.00013 0.15817 L -0.00931 0.15874 " pathEditMode="relative" rAng="0" ptsTypes="AAA">
                                      <p:cBhvr>
                                        <p:cTn id="46" dur="2000" fill="hold"/>
                                        <p:tgtEl>
                                          <p:spTgt spid="7"/>
                                        </p:tgtEl>
                                        <p:attrNameLst>
                                          <p:attrName>ppt_x</p:attrName>
                                          <p:attrName>ppt_y</p:attrName>
                                        </p:attrNameLst>
                                      </p:cBhvr>
                                      <p:rCtr x="-408" y="8627"/>
                                    </p:animMotion>
                                  </p:childTnLst>
                                </p:cTn>
                              </p:par>
                              <p:par>
                                <p:cTn id="47" presetID="0" presetClass="path" presetSubtype="0" accel="50000" decel="50000" fill="hold" nodeType="withEffect">
                                  <p:stCondLst>
                                    <p:cond delay="0"/>
                                  </p:stCondLst>
                                  <p:childTnLst>
                                    <p:animMotion origin="layout" path="M -0.00038 -0.0092 L -0.00013 0.17083 L 0.10999 0.16795 " pathEditMode="relative" rAng="0" ptsTypes="AAA">
                                      <p:cBhvr>
                                        <p:cTn id="48" dur="2000" fill="hold"/>
                                        <p:tgtEl>
                                          <p:spTgt spid="6"/>
                                        </p:tgtEl>
                                        <p:attrNameLst>
                                          <p:attrName>ppt_x</p:attrName>
                                          <p:attrName>ppt_y</p:attrName>
                                        </p:attrNameLst>
                                      </p:cBhvr>
                                      <p:rCtr x="5519" y="8992"/>
                                    </p:animMotion>
                                  </p:childTnLst>
                                </p:cTn>
                              </p:par>
                              <p:par>
                                <p:cTn id="49" presetID="0" presetClass="path" presetSubtype="0" accel="50000" decel="50000" fill="hold" nodeType="withEffect">
                                  <p:stCondLst>
                                    <p:cond delay="0"/>
                                  </p:stCondLst>
                                  <p:childTnLst>
                                    <p:animMotion origin="layout" path="M -0.00013 -0.0025 L 0.00013 0.1898 L 0.09444 0.18884 " pathEditMode="relative" rAng="0" ptsTypes="AAA">
                                      <p:cBhvr>
                                        <p:cTn id="50" dur="2000" fill="hold"/>
                                        <p:tgtEl>
                                          <p:spTgt spid="4"/>
                                        </p:tgtEl>
                                        <p:attrNameLst>
                                          <p:attrName>ppt_x</p:attrName>
                                          <p:attrName>ppt_y</p:attrName>
                                        </p:attrNameLst>
                                      </p:cBhvr>
                                      <p:rCtr x="4729" y="9605"/>
                                    </p:animMotion>
                                  </p:childTnLst>
                                </p:cTn>
                              </p:par>
                              <p:par>
                                <p:cTn id="51" presetID="0" presetClass="path" presetSubtype="0" accel="50000" decel="50000" fill="hold" nodeType="withEffect">
                                  <p:stCondLst>
                                    <p:cond delay="0"/>
                                  </p:stCondLst>
                                  <p:childTnLst>
                                    <p:animMotion origin="layout" path="M -0.00281 -0.00729 L 2.30181E-6 0.18404 L 0.07711 0.18098 " pathEditMode="relative" rAng="0" ptsTypes="AAA">
                                      <p:cBhvr>
                                        <p:cTn id="52" dur="2000" fill="hold"/>
                                        <p:tgtEl>
                                          <p:spTgt spid="5"/>
                                        </p:tgtEl>
                                        <p:attrNameLst>
                                          <p:attrName>ppt_x</p:attrName>
                                          <p:attrName>ppt_y</p:attrName>
                                        </p:attrNameLst>
                                      </p:cBhvr>
                                      <p:rCtr x="3989" y="9567"/>
                                    </p:animMotion>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0" presetClass="path" presetSubtype="0" accel="50000" decel="50000" fill="hold" nodeType="withEffect">
                                  <p:stCondLst>
                                    <p:cond delay="0"/>
                                  </p:stCondLst>
                                  <p:childTnLst>
                                    <p:animMotion origin="layout" path="M 0.00013 -0.00134 L -0.00013 0.19882 L 0.06283 0.19824 " pathEditMode="relative" rAng="0" ptsTypes="AAA">
                                      <p:cBhvr>
                                        <p:cTn id="62" dur="2000" fill="hold"/>
                                        <p:tgtEl>
                                          <p:spTgt spid="24"/>
                                        </p:tgtEl>
                                        <p:attrNameLst>
                                          <p:attrName>ppt_x</p:attrName>
                                          <p:attrName>ppt_y</p:attrName>
                                        </p:attrNameLst>
                                      </p:cBhvr>
                                      <p:rCtr x="3123" y="10008"/>
                                    </p:animMotion>
                                  </p:childTnLst>
                                </p:cTn>
                              </p:par>
                              <p:par>
                                <p:cTn id="63" presetID="0" presetClass="path" presetSubtype="0" accel="50000" decel="50000" fill="hold" nodeType="withEffect">
                                  <p:stCondLst>
                                    <p:cond delay="0"/>
                                  </p:stCondLst>
                                  <p:childTnLst>
                                    <p:animMotion origin="layout" path="M -0.00077 -0.01074 L 0.00038 0.20399 L 0.04703 0.20456 " pathEditMode="relative" rAng="0" ptsTypes="AAA">
                                      <p:cBhvr>
                                        <p:cTn id="64" dur="2000" fill="hold"/>
                                        <p:tgtEl>
                                          <p:spTgt spid="23"/>
                                        </p:tgtEl>
                                        <p:attrNameLst>
                                          <p:attrName>ppt_x</p:attrName>
                                          <p:attrName>ppt_y</p:attrName>
                                        </p:attrNameLst>
                                      </p:cBhvr>
                                      <p:rCtr x="2383" y="10755"/>
                                    </p:animMotion>
                                  </p:childTnLst>
                                </p:cTn>
                              </p:par>
                              <p:par>
                                <p:cTn id="65" presetID="0" presetClass="path" presetSubtype="0" accel="50000" decel="50000" fill="hold" nodeType="withEffect">
                                  <p:stCondLst>
                                    <p:cond delay="0"/>
                                  </p:stCondLst>
                                  <p:childTnLst>
                                    <p:animMotion origin="layout" path="M -0.00115 -0.00882 L 2.30181E-6 0.20839 L 0.03071 0.21089 " pathEditMode="relative" rAng="0" ptsTypes="AAA">
                                      <p:cBhvr>
                                        <p:cTn id="66" dur="2000" fill="hold"/>
                                        <p:tgtEl>
                                          <p:spTgt spid="22"/>
                                        </p:tgtEl>
                                        <p:attrNameLst>
                                          <p:attrName>ppt_x</p:attrName>
                                          <p:attrName>ppt_y</p:attrName>
                                        </p:attrNameLst>
                                      </p:cBhvr>
                                      <p:rCtr x="1593" y="10985"/>
                                    </p:animMotion>
                                  </p:childTnLst>
                                </p:cTn>
                              </p:par>
                              <p:par>
                                <p:cTn id="67" presetID="0" presetClass="path" presetSubtype="0" accel="50000" decel="50000" fill="hold" nodeType="withEffect">
                                  <p:stCondLst>
                                    <p:cond delay="0"/>
                                  </p:stCondLst>
                                  <p:childTnLst>
                                    <p:animMotion origin="layout" path="M -0.00077 -0.01169 L 0.00063 0.21665 L 0.01198 0.21741 " pathEditMode="relative" rAng="0" ptsTypes="AAA">
                                      <p:cBhvr>
                                        <p:cTn id="68" dur="2000" fill="hold"/>
                                        <p:tgtEl>
                                          <p:spTgt spid="21"/>
                                        </p:tgtEl>
                                        <p:attrNameLst>
                                          <p:attrName>ppt_x</p:attrName>
                                          <p:attrName>ppt_y</p:attrName>
                                        </p:attrNameLst>
                                      </p:cBhvr>
                                      <p:rCtr x="637" y="11446"/>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nodeType="clickEffect">
                                  <p:stCondLst>
                                    <p:cond delay="0"/>
                                  </p:stCondLst>
                                  <p:childTnLst>
                                    <p:animMotion origin="layout" path="M -0.00063 0.00019 L -0.01287 -0.0255 " pathEditMode="relative" ptsTypes="AA">
                                      <p:cBhvr>
                                        <p:cTn id="72" dur="2000" fill="hold"/>
                                        <p:tgtEl>
                                          <p:spTgt spid="25"/>
                                        </p:tgtEl>
                                        <p:attrNameLst>
                                          <p:attrName>ppt_x</p:attrName>
                                          <p:attrName>ppt_y</p:attrName>
                                        </p:attrNameLst>
                                      </p:cBhvr>
                                    </p:animMotion>
                                  </p:childTnLst>
                                </p:cTn>
                              </p:par>
                              <p:par>
                                <p:cTn id="73" presetID="0" presetClass="path" presetSubtype="0" accel="50000" decel="50000" fill="hold" nodeType="withEffect">
                                  <p:stCondLst>
                                    <p:cond delay="0"/>
                                  </p:stCondLst>
                                  <p:childTnLst>
                                    <p:animMotion origin="layout" path="M -0.00013 0.00077 L -0.01721 -0.04467 " pathEditMode="relative" ptsTypes="AA">
                                      <p:cBhvr>
                                        <p:cTn id="74" dur="2000" fill="hold"/>
                                        <p:tgtEl>
                                          <p:spTgt spid="26"/>
                                        </p:tgtEl>
                                        <p:attrNameLst>
                                          <p:attrName>ppt_x</p:attrName>
                                          <p:attrName>ppt_y</p:attrName>
                                        </p:attrNameLst>
                                      </p:cBhvr>
                                    </p:animMotion>
                                  </p:childTnLst>
                                </p:cTn>
                              </p:par>
                              <p:par>
                                <p:cTn id="75" presetID="0" presetClass="path" presetSubtype="0" accel="50000" decel="50000" fill="hold" nodeType="withEffect">
                                  <p:stCondLst>
                                    <p:cond delay="0"/>
                                  </p:stCondLst>
                                  <p:childTnLst>
                                    <p:animMotion origin="layout" path="M 0.00089 0.00038 L -0.01631 -0.01036 " pathEditMode="relative" ptsTypes="AA">
                                      <p:cBhvr>
                                        <p:cTn id="76" dur="2000" fill="hold"/>
                                        <p:tgtEl>
                                          <p:spTgt spid="27"/>
                                        </p:tgtEl>
                                        <p:attrNameLst>
                                          <p:attrName>ppt_x</p:attrName>
                                          <p:attrName>ppt_y</p:attrName>
                                        </p:attrNameLst>
                                      </p:cBhvr>
                                    </p:animMotion>
                                  </p:childTnLst>
                                </p:cTn>
                              </p:par>
                              <p:par>
                                <p:cTn id="77" presetID="0" presetClass="path" presetSubtype="0" accel="50000" decel="50000" fill="hold" nodeType="withEffect">
                                  <p:stCondLst>
                                    <p:cond delay="0"/>
                                  </p:stCondLst>
                                  <p:childTnLst>
                                    <p:animMotion origin="layout" path="M 0.00013 0.00077 L -0.00739 -0.04179 " pathEditMode="relative" ptsTypes="AA">
                                      <p:cBhvr>
                                        <p:cTn id="78" dur="2000" fill="hold"/>
                                        <p:tgtEl>
                                          <p:spTgt spid="28"/>
                                        </p:tgtEl>
                                        <p:attrNameLst>
                                          <p:attrName>ppt_x</p:attrName>
                                          <p:attrName>ppt_y</p:attrName>
                                        </p:attrNameLst>
                                      </p:cBhvr>
                                    </p:animMotion>
                                  </p:childTnLst>
                                </p:cTn>
                              </p:par>
                              <p:par>
                                <p:cTn id="79" presetID="0" presetClass="path" presetSubtype="0" accel="50000" decel="50000" fill="hold" nodeType="withEffect">
                                  <p:stCondLst>
                                    <p:cond delay="0"/>
                                  </p:stCondLst>
                                  <p:childTnLst>
                                    <p:animMotion origin="layout" path="M -0.00013 -0.00096 L -0.00013 -0.00576 " pathEditMode="relative" rAng="0" ptsTypes="AA">
                                      <p:cBhvr>
                                        <p:cTn id="80" dur="2000" fill="hold"/>
                                        <p:tgtEl>
                                          <p:spTgt spid="29"/>
                                        </p:tgtEl>
                                        <p:attrNameLst>
                                          <p:attrName>ppt_x</p:attrName>
                                          <p:attrName>ppt_y</p:attrName>
                                        </p:attrNameLst>
                                      </p:cBhvr>
                                      <p:rCtr x="0" y="-249"/>
                                    </p:animMotion>
                                  </p:childTnLst>
                                </p:cTn>
                              </p:par>
                              <p:par>
                                <p:cTn id="81" presetID="0" presetClass="path" presetSubtype="0" accel="50000" decel="50000" fill="hold" nodeType="withEffect">
                                  <p:stCondLst>
                                    <p:cond delay="0"/>
                                  </p:stCondLst>
                                  <p:childTnLst>
                                    <p:animMotion origin="layout" path="M 0.00038 0.00862 L -0.00115 -0.00633 " pathEditMode="relative" rAng="0" ptsTypes="AA">
                                      <p:cBhvr>
                                        <p:cTn id="82" dur="2000" fill="hold"/>
                                        <p:tgtEl>
                                          <p:spTgt spid="31"/>
                                        </p:tgtEl>
                                        <p:attrNameLst>
                                          <p:attrName>ppt_x</p:attrName>
                                          <p:attrName>ppt_y</p:attrName>
                                        </p:attrNameLst>
                                      </p:cBhvr>
                                      <p:rCtr x="-76" y="-748"/>
                                    </p:animMotion>
                                  </p:childTnLst>
                                </p:cTn>
                              </p:par>
                              <p:par>
                                <p:cTn id="83" presetID="0" presetClass="path" presetSubtype="0" accel="50000" decel="50000" fill="hold" nodeType="withEffect">
                                  <p:stCondLst>
                                    <p:cond delay="0"/>
                                  </p:stCondLst>
                                  <p:childTnLst>
                                    <p:animMotion origin="layout" path="M -0.00714 -0.02416 L -0.00676 -0.02416 " pathEditMode="relative" rAng="0" ptsTypes="AA">
                                      <p:cBhvr>
                                        <p:cTn id="84" dur="2000" fill="hold"/>
                                        <p:tgtEl>
                                          <p:spTgt spid="225"/>
                                        </p:tgtEl>
                                        <p:attrNameLst>
                                          <p:attrName>ppt_x</p:attrName>
                                          <p:attrName>ppt_y</p:attrName>
                                        </p:attrNameLst>
                                      </p:cBhvr>
                                      <p:rCtr x="13" y="0"/>
                                    </p:animMotion>
                                  </p:childTnLst>
                                </p:cTn>
                              </p:par>
                              <p:par>
                                <p:cTn id="85" presetID="0" presetClass="path" presetSubtype="0" accel="50000" decel="50000" fill="hold" nodeType="withEffect">
                                  <p:stCondLst>
                                    <p:cond delay="0"/>
                                  </p:stCondLst>
                                  <p:childTnLst>
                                    <p:animMotion origin="layout" path="M 2.14122E-7 3.06748E-6 L -0.00956 -0.01036 " pathEditMode="relative" rAng="0" ptsTypes="AA">
                                      <p:cBhvr>
                                        <p:cTn id="86" dur="2000" fill="hold"/>
                                        <p:tgtEl>
                                          <p:spTgt spid="228"/>
                                        </p:tgtEl>
                                        <p:attrNameLst>
                                          <p:attrName>ppt_x</p:attrName>
                                          <p:attrName>ppt_y</p:attrName>
                                        </p:attrNameLst>
                                      </p:cBhvr>
                                      <p:rCtr x="-484" y="-518"/>
                                    </p:animMotion>
                                  </p:childTnLst>
                                </p:cTn>
                              </p:par>
                              <p:par>
                                <p:cTn id="87" presetID="0" presetClass="path" presetSubtype="0" accel="50000" decel="50000" fill="hold" nodeType="withEffect">
                                  <p:stCondLst>
                                    <p:cond delay="0"/>
                                  </p:stCondLst>
                                  <p:childTnLst>
                                    <p:animMotion origin="layout" path="M -0.00038 0.00096 L -0.00879 -0.03297 " pathEditMode="relative" ptsTypes="AA">
                                      <p:cBhvr>
                                        <p:cTn id="88" dur="2000" fill="hold"/>
                                        <p:tgtEl>
                                          <p:spTgt spid="231"/>
                                        </p:tgtEl>
                                        <p:attrNameLst>
                                          <p:attrName>ppt_x</p:attrName>
                                          <p:attrName>ppt_y</p:attrName>
                                        </p:attrNameLst>
                                      </p:cBhvr>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5" grpId="0"/>
      <p:bldP spid="27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2"/>
          </p:nvPr>
        </p:nvSpPr>
        <p:spPr/>
        <p:txBody>
          <a:bodyPr/>
          <a:lstStyle/>
          <a:p>
            <a:fld id="{BC9AEAF6-A69E-465E-A28F-A9769C2EDB3D}" type="slidenum">
              <a:rPr lang="en-IN" smtClean="0"/>
              <a:pPr/>
              <a:t>40</a:t>
            </a:fld>
            <a:endParaRPr lang="en-IN"/>
          </a:p>
        </p:txBody>
      </p:sp>
      <p:sp>
        <p:nvSpPr>
          <p:cNvPr id="7" name="Title 1"/>
          <p:cNvSpPr txBox="1">
            <a:spLocks/>
          </p:cNvSpPr>
          <p:nvPr/>
        </p:nvSpPr>
        <p:spPr>
          <a:xfrm>
            <a:off x="3065722" y="317239"/>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just"/>
            <a:r>
              <a:rPr lang="en-US" b="1" dirty="0">
                <a:solidFill>
                  <a:srgbClr val="FFFF00"/>
                </a:solidFill>
                <a:latin typeface="Times New Roman" pitchFamily="18" charset="0"/>
                <a:cs typeface="Times New Roman" pitchFamily="18" charset="0"/>
              </a:rPr>
              <a:t>MOS C-V Characteristics</a:t>
            </a:r>
            <a:endParaRPr lang="en-US" dirty="0">
              <a:solidFill>
                <a:srgbClr val="FFFF00"/>
              </a:solidFill>
            </a:endParaRPr>
          </a:p>
        </p:txBody>
      </p:sp>
      <p:pic>
        <p:nvPicPr>
          <p:cNvPr id="6" name="Picture 5"/>
          <p:cNvPicPr>
            <a:picLocks noChangeAspect="1"/>
          </p:cNvPicPr>
          <p:nvPr/>
        </p:nvPicPr>
        <p:blipFill>
          <a:blip r:embed="rId2"/>
          <a:stretch>
            <a:fillRect/>
          </a:stretch>
        </p:blipFill>
        <p:spPr>
          <a:xfrm>
            <a:off x="7660593" y="1532400"/>
            <a:ext cx="3790897" cy="2125200"/>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7648982" y="4072159"/>
            <a:ext cx="3802508" cy="1300858"/>
          </a:xfrm>
          <a:prstGeom prst="rect">
            <a:avLst/>
          </a:prstGeom>
          <a:ln>
            <a:solidFill>
              <a:schemeClr val="accent1"/>
            </a:solidFill>
          </a:ln>
        </p:spPr>
      </p:pic>
      <p:pic>
        <p:nvPicPr>
          <p:cNvPr id="11" name="Picture 10"/>
          <p:cNvPicPr>
            <a:picLocks noChangeAspect="1"/>
          </p:cNvPicPr>
          <p:nvPr/>
        </p:nvPicPr>
        <p:blipFill rotWithShape="1">
          <a:blip r:embed="rId4"/>
          <a:srcRect l="59532" t="84868" b="3703"/>
          <a:stretch/>
        </p:blipFill>
        <p:spPr>
          <a:xfrm>
            <a:off x="7083277" y="7331789"/>
            <a:ext cx="4933917" cy="783772"/>
          </a:xfrm>
          <a:prstGeom prst="rect">
            <a:avLst/>
          </a:prstGeom>
          <a:ln>
            <a:solidFill>
              <a:schemeClr val="accent1"/>
            </a:solidFill>
          </a:ln>
        </p:spPr>
      </p:pic>
      <p:pic>
        <p:nvPicPr>
          <p:cNvPr id="12" name="Picture 11"/>
          <p:cNvPicPr>
            <a:picLocks noChangeAspect="1"/>
          </p:cNvPicPr>
          <p:nvPr/>
        </p:nvPicPr>
        <p:blipFill rotWithShape="1">
          <a:blip r:embed="rId4"/>
          <a:srcRect l="65807" t="78065" b="13772"/>
          <a:stretch/>
        </p:blipFill>
        <p:spPr>
          <a:xfrm>
            <a:off x="7660593" y="6600493"/>
            <a:ext cx="4168807" cy="559837"/>
          </a:xfrm>
          <a:prstGeom prst="rect">
            <a:avLst/>
          </a:prstGeom>
          <a:ln>
            <a:solidFill>
              <a:schemeClr val="accent1"/>
            </a:solidFill>
          </a:ln>
        </p:spPr>
      </p:pic>
      <p:pic>
        <p:nvPicPr>
          <p:cNvPr id="13" name="Picture 12"/>
          <p:cNvPicPr>
            <a:picLocks noChangeAspect="1"/>
          </p:cNvPicPr>
          <p:nvPr/>
        </p:nvPicPr>
        <p:blipFill rotWithShape="1">
          <a:blip r:embed="rId4"/>
          <a:srcRect l="67184" t="67181" r="6489" b="23839"/>
          <a:stretch/>
        </p:blipFill>
        <p:spPr>
          <a:xfrm>
            <a:off x="7819054" y="5616372"/>
            <a:ext cx="3343354" cy="641458"/>
          </a:xfrm>
          <a:prstGeom prst="rect">
            <a:avLst/>
          </a:prstGeom>
          <a:ln>
            <a:solidFill>
              <a:schemeClr val="accent1"/>
            </a:solidFill>
          </a:ln>
        </p:spPr>
      </p:pic>
      <p:pic>
        <p:nvPicPr>
          <p:cNvPr id="19" name="Picture 18"/>
          <p:cNvPicPr>
            <a:picLocks noChangeAspect="1"/>
          </p:cNvPicPr>
          <p:nvPr/>
        </p:nvPicPr>
        <p:blipFill>
          <a:blip r:embed="rId5"/>
          <a:stretch>
            <a:fillRect/>
          </a:stretch>
        </p:blipFill>
        <p:spPr>
          <a:xfrm>
            <a:off x="570912" y="1937746"/>
            <a:ext cx="6688304" cy="4436796"/>
          </a:xfrm>
          <a:prstGeom prst="rect">
            <a:avLst/>
          </a:prstGeom>
        </p:spPr>
      </p:pic>
    </p:spTree>
    <p:extLst>
      <p:ext uri="{BB962C8B-B14F-4D97-AF65-F5344CB8AC3E}">
        <p14:creationId xmlns:p14="http://schemas.microsoft.com/office/powerpoint/2010/main" val="142967418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41</a:t>
            </a:fld>
            <a:endParaRPr lang="en-IN"/>
          </a:p>
        </p:txBody>
      </p:sp>
      <p:sp>
        <p:nvSpPr>
          <p:cNvPr id="7" name="Title 1"/>
          <p:cNvSpPr txBox="1">
            <a:spLocks/>
          </p:cNvSpPr>
          <p:nvPr/>
        </p:nvSpPr>
        <p:spPr>
          <a:xfrm>
            <a:off x="3065722" y="317239"/>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just"/>
            <a:r>
              <a:rPr lang="en-US" b="1" dirty="0">
                <a:solidFill>
                  <a:srgbClr val="FFFF00"/>
                </a:solidFill>
                <a:latin typeface="Times New Roman" pitchFamily="18" charset="0"/>
                <a:cs typeface="Times New Roman" pitchFamily="18" charset="0"/>
              </a:rPr>
              <a:t>MOS C-V Characteristics</a:t>
            </a:r>
            <a:endParaRPr lang="en-US" dirty="0">
              <a:solidFill>
                <a:srgbClr val="FFFF00"/>
              </a:solidFill>
            </a:endParaRPr>
          </a:p>
        </p:txBody>
      </p:sp>
      <p:pic>
        <p:nvPicPr>
          <p:cNvPr id="3" name="Picture 2"/>
          <p:cNvPicPr>
            <a:picLocks noChangeAspect="1"/>
          </p:cNvPicPr>
          <p:nvPr/>
        </p:nvPicPr>
        <p:blipFill rotWithShape="1">
          <a:blip r:embed="rId2"/>
          <a:srcRect l="11470" t="22010" r="10622" b="21119"/>
          <a:stretch/>
        </p:blipFill>
        <p:spPr>
          <a:xfrm>
            <a:off x="388812" y="1902737"/>
            <a:ext cx="11770945" cy="4833256"/>
          </a:xfrm>
          <a:prstGeom prst="rect">
            <a:avLst/>
          </a:prstGeom>
        </p:spPr>
      </p:pic>
      <p:pic>
        <p:nvPicPr>
          <p:cNvPr id="6" name="Picture 5"/>
          <p:cNvPicPr>
            <a:picLocks noChangeAspect="1"/>
          </p:cNvPicPr>
          <p:nvPr/>
        </p:nvPicPr>
        <p:blipFill>
          <a:blip r:embed="rId3"/>
          <a:stretch>
            <a:fillRect/>
          </a:stretch>
        </p:blipFill>
        <p:spPr>
          <a:xfrm>
            <a:off x="6580099" y="1902737"/>
            <a:ext cx="5019109" cy="1195026"/>
          </a:xfrm>
          <a:prstGeom prst="rect">
            <a:avLst/>
          </a:prstGeom>
        </p:spPr>
      </p:pic>
      <p:pic>
        <p:nvPicPr>
          <p:cNvPr id="8" name="Picture 7"/>
          <p:cNvPicPr>
            <a:picLocks noChangeAspect="1"/>
          </p:cNvPicPr>
          <p:nvPr/>
        </p:nvPicPr>
        <p:blipFill>
          <a:blip r:embed="rId4"/>
          <a:stretch>
            <a:fillRect/>
          </a:stretch>
        </p:blipFill>
        <p:spPr>
          <a:xfrm>
            <a:off x="6512177" y="3259455"/>
            <a:ext cx="5087031" cy="689364"/>
          </a:xfrm>
          <a:prstGeom prst="rect">
            <a:avLst/>
          </a:prstGeom>
        </p:spPr>
      </p:pic>
      <p:pic>
        <p:nvPicPr>
          <p:cNvPr id="9" name="Picture 8"/>
          <p:cNvPicPr>
            <a:picLocks noChangeAspect="1"/>
          </p:cNvPicPr>
          <p:nvPr/>
        </p:nvPicPr>
        <p:blipFill>
          <a:blip r:embed="rId5"/>
          <a:stretch>
            <a:fillRect/>
          </a:stretch>
        </p:blipFill>
        <p:spPr>
          <a:xfrm>
            <a:off x="6580099" y="4110511"/>
            <a:ext cx="2611260" cy="1846989"/>
          </a:xfrm>
          <a:prstGeom prst="rect">
            <a:avLst/>
          </a:prstGeom>
        </p:spPr>
      </p:pic>
      <p:sp>
        <p:nvSpPr>
          <p:cNvPr id="10" name="TextBox 9"/>
          <p:cNvSpPr txBox="1"/>
          <p:nvPr/>
        </p:nvSpPr>
        <p:spPr>
          <a:xfrm>
            <a:off x="1928454" y="3764153"/>
            <a:ext cx="2274533" cy="369332"/>
          </a:xfrm>
          <a:prstGeom prst="rect">
            <a:avLst/>
          </a:prstGeom>
          <a:noFill/>
        </p:spPr>
        <p:txBody>
          <a:bodyPr wrap="none" rtlCol="0">
            <a:spAutoFit/>
          </a:bodyPr>
          <a:lstStyle/>
          <a:p>
            <a:r>
              <a:rPr lang="en-US" dirty="0"/>
              <a:t>No channel Formation</a:t>
            </a:r>
          </a:p>
        </p:txBody>
      </p:sp>
      <p:sp>
        <p:nvSpPr>
          <p:cNvPr id="12" name="TextBox 11"/>
          <p:cNvSpPr txBox="1"/>
          <p:nvPr/>
        </p:nvSpPr>
        <p:spPr>
          <a:xfrm>
            <a:off x="591614" y="1268825"/>
            <a:ext cx="2673681" cy="461665"/>
          </a:xfrm>
          <a:prstGeom prst="rect">
            <a:avLst/>
          </a:prstGeom>
          <a:noFill/>
        </p:spPr>
        <p:txBody>
          <a:bodyPr wrap="none" rtlCol="0">
            <a:spAutoFit/>
          </a:bodyPr>
          <a:lstStyle/>
          <a:p>
            <a:r>
              <a:rPr lang="en-US" sz="2400" dirty="0">
                <a:latin typeface="Times" panose="02020603050405020304" pitchFamily="18" charset="0"/>
                <a:cs typeface="Times" panose="02020603050405020304" pitchFamily="18" charset="0"/>
              </a:rPr>
              <a:t>Under Cutoff region</a:t>
            </a:r>
          </a:p>
        </p:txBody>
      </p:sp>
    </p:spTree>
    <p:extLst>
      <p:ext uri="{BB962C8B-B14F-4D97-AF65-F5344CB8AC3E}">
        <p14:creationId xmlns:p14="http://schemas.microsoft.com/office/powerpoint/2010/main" val="263038989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42</a:t>
            </a:fld>
            <a:endParaRPr lang="en-IN"/>
          </a:p>
        </p:txBody>
      </p:sp>
      <p:sp>
        <p:nvSpPr>
          <p:cNvPr id="7" name="Title 1"/>
          <p:cNvSpPr txBox="1">
            <a:spLocks/>
          </p:cNvSpPr>
          <p:nvPr/>
        </p:nvSpPr>
        <p:spPr>
          <a:xfrm>
            <a:off x="3065722" y="317239"/>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just"/>
            <a:r>
              <a:rPr lang="en-US" b="1" dirty="0">
                <a:solidFill>
                  <a:srgbClr val="FFFF00"/>
                </a:solidFill>
                <a:latin typeface="Times New Roman" pitchFamily="18" charset="0"/>
                <a:cs typeface="Times New Roman" pitchFamily="18" charset="0"/>
              </a:rPr>
              <a:t>MOS C-V Characteristics</a:t>
            </a:r>
            <a:endParaRPr lang="en-US" dirty="0">
              <a:solidFill>
                <a:srgbClr val="FFFF00"/>
              </a:solidFill>
            </a:endParaRPr>
          </a:p>
        </p:txBody>
      </p:sp>
      <p:pic>
        <p:nvPicPr>
          <p:cNvPr id="3" name="Picture 2"/>
          <p:cNvPicPr>
            <a:picLocks noChangeAspect="1"/>
          </p:cNvPicPr>
          <p:nvPr/>
        </p:nvPicPr>
        <p:blipFill rotWithShape="1">
          <a:blip r:embed="rId2"/>
          <a:srcRect l="12847" t="25354" r="40452" b="26833"/>
          <a:stretch/>
        </p:blipFill>
        <p:spPr>
          <a:xfrm>
            <a:off x="241646" y="2051407"/>
            <a:ext cx="7829397" cy="4508949"/>
          </a:xfrm>
          <a:prstGeom prst="rect">
            <a:avLst/>
          </a:prstGeom>
        </p:spPr>
      </p:pic>
      <p:sp>
        <p:nvSpPr>
          <p:cNvPr id="6" name="TextBox 5"/>
          <p:cNvSpPr txBox="1"/>
          <p:nvPr/>
        </p:nvSpPr>
        <p:spPr>
          <a:xfrm>
            <a:off x="527092" y="1322646"/>
            <a:ext cx="5137945" cy="461665"/>
          </a:xfrm>
          <a:prstGeom prst="rect">
            <a:avLst/>
          </a:prstGeom>
          <a:noFill/>
        </p:spPr>
        <p:txBody>
          <a:bodyPr wrap="none" rtlCol="0">
            <a:spAutoFit/>
          </a:bodyPr>
          <a:lstStyle/>
          <a:p>
            <a:r>
              <a:rPr lang="en-US" sz="2400" b="1" dirty="0">
                <a:latin typeface="Times" panose="02020603050405020304" pitchFamily="18" charset="0"/>
                <a:cs typeface="Times" panose="02020603050405020304" pitchFamily="18" charset="0"/>
              </a:rPr>
              <a:t>Inversion Layer= Channel Formation</a:t>
            </a:r>
          </a:p>
        </p:txBody>
      </p:sp>
      <p:pic>
        <p:nvPicPr>
          <p:cNvPr id="8" name="Picture 7"/>
          <p:cNvPicPr>
            <a:picLocks noChangeAspect="1"/>
          </p:cNvPicPr>
          <p:nvPr/>
        </p:nvPicPr>
        <p:blipFill rotWithShape="1">
          <a:blip r:embed="rId3"/>
          <a:srcRect r="62261" b="78361"/>
          <a:stretch/>
        </p:blipFill>
        <p:spPr>
          <a:xfrm>
            <a:off x="7100659" y="2069078"/>
            <a:ext cx="2803599" cy="768219"/>
          </a:xfrm>
          <a:prstGeom prst="rect">
            <a:avLst/>
          </a:prstGeom>
        </p:spPr>
      </p:pic>
      <p:pic>
        <p:nvPicPr>
          <p:cNvPr id="9" name="Picture 8"/>
          <p:cNvPicPr>
            <a:picLocks noChangeAspect="1"/>
          </p:cNvPicPr>
          <p:nvPr/>
        </p:nvPicPr>
        <p:blipFill rotWithShape="1">
          <a:blip r:embed="rId3"/>
          <a:srcRect t="72058" r="34695" b="1661"/>
          <a:stretch/>
        </p:blipFill>
        <p:spPr>
          <a:xfrm>
            <a:off x="6922891" y="4177324"/>
            <a:ext cx="4676317" cy="915592"/>
          </a:xfrm>
          <a:prstGeom prst="rect">
            <a:avLst/>
          </a:prstGeom>
        </p:spPr>
      </p:pic>
      <p:pic>
        <p:nvPicPr>
          <p:cNvPr id="11" name="Picture 10"/>
          <p:cNvPicPr>
            <a:picLocks noChangeAspect="1"/>
          </p:cNvPicPr>
          <p:nvPr/>
        </p:nvPicPr>
        <p:blipFill rotWithShape="1">
          <a:blip r:embed="rId3"/>
          <a:srcRect t="31377" b="36689"/>
          <a:stretch/>
        </p:blipFill>
        <p:spPr>
          <a:xfrm>
            <a:off x="6040229" y="3104393"/>
            <a:ext cx="6130237" cy="935537"/>
          </a:xfrm>
          <a:prstGeom prst="rect">
            <a:avLst/>
          </a:prstGeom>
        </p:spPr>
      </p:pic>
      <p:pic>
        <p:nvPicPr>
          <p:cNvPr id="10" name="Picture 9"/>
          <p:cNvPicPr>
            <a:picLocks noChangeAspect="1"/>
          </p:cNvPicPr>
          <p:nvPr/>
        </p:nvPicPr>
        <p:blipFill>
          <a:blip r:embed="rId4"/>
          <a:stretch>
            <a:fillRect/>
          </a:stretch>
        </p:blipFill>
        <p:spPr>
          <a:xfrm>
            <a:off x="6922891" y="5365309"/>
            <a:ext cx="4902925" cy="989865"/>
          </a:xfrm>
          <a:prstGeom prst="rect">
            <a:avLst/>
          </a:prstGeom>
        </p:spPr>
      </p:pic>
    </p:spTree>
    <p:extLst>
      <p:ext uri="{BB962C8B-B14F-4D97-AF65-F5344CB8AC3E}">
        <p14:creationId xmlns:p14="http://schemas.microsoft.com/office/powerpoint/2010/main" val="66393665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43</a:t>
            </a:fld>
            <a:endParaRPr lang="en-IN"/>
          </a:p>
        </p:txBody>
      </p:sp>
      <p:sp>
        <p:nvSpPr>
          <p:cNvPr id="7" name="Title 1"/>
          <p:cNvSpPr txBox="1">
            <a:spLocks/>
          </p:cNvSpPr>
          <p:nvPr/>
        </p:nvSpPr>
        <p:spPr>
          <a:xfrm>
            <a:off x="3065722" y="317239"/>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just"/>
            <a:r>
              <a:rPr lang="en-US" b="1" dirty="0">
                <a:solidFill>
                  <a:srgbClr val="FFFF00"/>
                </a:solidFill>
                <a:latin typeface="Times New Roman" pitchFamily="18" charset="0"/>
                <a:cs typeface="Times New Roman" pitchFamily="18" charset="0"/>
              </a:rPr>
              <a:t>MOS C-V Characteristics</a:t>
            </a:r>
            <a:endParaRPr lang="en-US" dirty="0">
              <a:solidFill>
                <a:srgbClr val="FFFF00"/>
              </a:solidFill>
            </a:endParaRPr>
          </a:p>
        </p:txBody>
      </p:sp>
      <p:sp>
        <p:nvSpPr>
          <p:cNvPr id="6" name="TextBox 5"/>
          <p:cNvSpPr txBox="1"/>
          <p:nvPr/>
        </p:nvSpPr>
        <p:spPr>
          <a:xfrm>
            <a:off x="527092" y="1322646"/>
            <a:ext cx="4821384" cy="461665"/>
          </a:xfrm>
          <a:prstGeom prst="rect">
            <a:avLst/>
          </a:prstGeom>
          <a:noFill/>
        </p:spPr>
        <p:txBody>
          <a:bodyPr wrap="none" rtlCol="0">
            <a:spAutoFit/>
          </a:bodyPr>
          <a:lstStyle/>
          <a:p>
            <a:r>
              <a:rPr lang="en-US" sz="2400" b="1" dirty="0">
                <a:latin typeface="Times" panose="02020603050405020304" pitchFamily="18" charset="0"/>
                <a:cs typeface="Times" panose="02020603050405020304" pitchFamily="18" charset="0"/>
              </a:rPr>
              <a:t>Saturation Region:   VDS&gt;</a:t>
            </a:r>
            <a:r>
              <a:rPr lang="en-US" sz="2400" b="1" dirty="0" err="1">
                <a:latin typeface="Times" panose="02020603050405020304" pitchFamily="18" charset="0"/>
                <a:cs typeface="Times" panose="02020603050405020304" pitchFamily="18" charset="0"/>
              </a:rPr>
              <a:t>Vds</a:t>
            </a:r>
            <a:r>
              <a:rPr lang="en-US" sz="2400" b="1" dirty="0">
                <a:latin typeface="Times" panose="02020603050405020304" pitchFamily="18" charset="0"/>
                <a:cs typeface="Times" panose="02020603050405020304" pitchFamily="18" charset="0"/>
              </a:rPr>
              <a:t>-Vth</a:t>
            </a:r>
          </a:p>
        </p:txBody>
      </p:sp>
      <p:pic>
        <p:nvPicPr>
          <p:cNvPr id="12" name="Picture 11"/>
          <p:cNvPicPr>
            <a:picLocks noChangeAspect="1"/>
          </p:cNvPicPr>
          <p:nvPr/>
        </p:nvPicPr>
        <p:blipFill>
          <a:blip r:embed="rId2"/>
          <a:stretch>
            <a:fillRect/>
          </a:stretch>
        </p:blipFill>
        <p:spPr>
          <a:xfrm>
            <a:off x="527092" y="2142932"/>
            <a:ext cx="4947324" cy="3789672"/>
          </a:xfrm>
          <a:prstGeom prst="rect">
            <a:avLst/>
          </a:prstGeom>
        </p:spPr>
      </p:pic>
      <p:sp>
        <p:nvSpPr>
          <p:cNvPr id="14" name="TextBox 13"/>
          <p:cNvSpPr txBox="1"/>
          <p:nvPr/>
        </p:nvSpPr>
        <p:spPr>
          <a:xfrm>
            <a:off x="6553953" y="1268825"/>
            <a:ext cx="4485523" cy="461665"/>
          </a:xfrm>
          <a:prstGeom prst="rect">
            <a:avLst/>
          </a:prstGeom>
          <a:noFill/>
        </p:spPr>
        <p:txBody>
          <a:bodyPr wrap="none" rtlCol="0">
            <a:spAutoFit/>
          </a:bodyPr>
          <a:lstStyle/>
          <a:p>
            <a:r>
              <a:rPr lang="en-US" sz="2400" b="1" dirty="0">
                <a:latin typeface="Times" panose="02020603050405020304" pitchFamily="18" charset="0"/>
                <a:cs typeface="Times" panose="02020603050405020304" pitchFamily="18" charset="0"/>
              </a:rPr>
              <a:t>Channel is in Pinch off condition</a:t>
            </a:r>
          </a:p>
        </p:txBody>
      </p:sp>
      <p:grpSp>
        <p:nvGrpSpPr>
          <p:cNvPr id="21" name="Group 20"/>
          <p:cNvGrpSpPr/>
          <p:nvPr/>
        </p:nvGrpSpPr>
        <p:grpSpPr>
          <a:xfrm>
            <a:off x="527092" y="2142932"/>
            <a:ext cx="4998092" cy="4571650"/>
            <a:chOff x="527092" y="2142932"/>
            <a:chExt cx="4998092" cy="4571650"/>
          </a:xfrm>
        </p:grpSpPr>
        <p:pic>
          <p:nvPicPr>
            <p:cNvPr id="13" name="Picture 12"/>
            <p:cNvPicPr>
              <a:picLocks noChangeAspect="1"/>
            </p:cNvPicPr>
            <p:nvPr/>
          </p:nvPicPr>
          <p:blipFill>
            <a:blip r:embed="rId3"/>
            <a:stretch>
              <a:fillRect/>
            </a:stretch>
          </p:blipFill>
          <p:spPr>
            <a:xfrm>
              <a:off x="527092" y="2142932"/>
              <a:ext cx="4998092" cy="3802428"/>
            </a:xfrm>
            <a:prstGeom prst="rect">
              <a:avLst/>
            </a:prstGeom>
          </p:spPr>
        </p:pic>
        <p:cxnSp>
          <p:nvCxnSpPr>
            <p:cNvPr id="16" name="Straight Arrow Connector 15"/>
            <p:cNvCxnSpPr/>
            <p:nvPr/>
          </p:nvCxnSpPr>
          <p:spPr>
            <a:xfrm flipV="1">
              <a:off x="1418253" y="4385389"/>
              <a:ext cx="2240557" cy="19185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2341" y="6314472"/>
              <a:ext cx="3166123" cy="400110"/>
            </a:xfrm>
            <a:prstGeom prst="rect">
              <a:avLst/>
            </a:prstGeom>
            <a:noFill/>
          </p:spPr>
          <p:txBody>
            <a:bodyPr wrap="none" rtlCol="0">
              <a:spAutoFit/>
            </a:bodyPr>
            <a:lstStyle/>
            <a:p>
              <a:r>
                <a:rPr lang="en-US" sz="2000" dirty="0"/>
                <a:t>More depletion region occur</a:t>
              </a:r>
            </a:p>
          </p:txBody>
        </p:sp>
      </p:grpSp>
      <p:pic>
        <p:nvPicPr>
          <p:cNvPr id="22" name="Picture 21"/>
          <p:cNvPicPr>
            <a:picLocks noChangeAspect="1"/>
          </p:cNvPicPr>
          <p:nvPr/>
        </p:nvPicPr>
        <p:blipFill>
          <a:blip r:embed="rId4"/>
          <a:stretch>
            <a:fillRect/>
          </a:stretch>
        </p:blipFill>
        <p:spPr>
          <a:xfrm>
            <a:off x="449686" y="2142932"/>
            <a:ext cx="6104267" cy="4571650"/>
          </a:xfrm>
          <a:prstGeom prst="rect">
            <a:avLst/>
          </a:prstGeom>
        </p:spPr>
      </p:pic>
      <p:pic>
        <p:nvPicPr>
          <p:cNvPr id="23" name="Picture 22"/>
          <p:cNvPicPr>
            <a:picLocks noChangeAspect="1"/>
          </p:cNvPicPr>
          <p:nvPr/>
        </p:nvPicPr>
        <p:blipFill>
          <a:blip r:embed="rId5"/>
          <a:stretch>
            <a:fillRect/>
          </a:stretch>
        </p:blipFill>
        <p:spPr>
          <a:xfrm>
            <a:off x="6699986" y="1933015"/>
            <a:ext cx="4916386" cy="1094069"/>
          </a:xfrm>
          <a:prstGeom prst="rect">
            <a:avLst/>
          </a:prstGeom>
        </p:spPr>
      </p:pic>
      <p:pic>
        <p:nvPicPr>
          <p:cNvPr id="24" name="Picture 23"/>
          <p:cNvPicPr>
            <a:picLocks noChangeAspect="1"/>
          </p:cNvPicPr>
          <p:nvPr/>
        </p:nvPicPr>
        <p:blipFill>
          <a:blip r:embed="rId6"/>
          <a:stretch>
            <a:fillRect/>
          </a:stretch>
        </p:blipFill>
        <p:spPr>
          <a:xfrm>
            <a:off x="6748692" y="3149997"/>
            <a:ext cx="2734097" cy="920257"/>
          </a:xfrm>
          <a:prstGeom prst="rect">
            <a:avLst/>
          </a:prstGeom>
        </p:spPr>
      </p:pic>
      <p:pic>
        <p:nvPicPr>
          <p:cNvPr id="25" name="Picture 24"/>
          <p:cNvPicPr>
            <a:picLocks noChangeAspect="1"/>
          </p:cNvPicPr>
          <p:nvPr/>
        </p:nvPicPr>
        <p:blipFill>
          <a:blip r:embed="rId7"/>
          <a:stretch>
            <a:fillRect/>
          </a:stretch>
        </p:blipFill>
        <p:spPr>
          <a:xfrm>
            <a:off x="6631359" y="4301880"/>
            <a:ext cx="5533056" cy="837994"/>
          </a:xfrm>
          <a:prstGeom prst="rect">
            <a:avLst/>
          </a:prstGeom>
        </p:spPr>
      </p:pic>
      <p:pic>
        <p:nvPicPr>
          <p:cNvPr id="26" name="Picture 25"/>
          <p:cNvPicPr>
            <a:picLocks noChangeAspect="1"/>
          </p:cNvPicPr>
          <p:nvPr/>
        </p:nvPicPr>
        <p:blipFill>
          <a:blip r:embed="rId8"/>
          <a:stretch>
            <a:fillRect/>
          </a:stretch>
        </p:blipFill>
        <p:spPr>
          <a:xfrm>
            <a:off x="6929814" y="5531089"/>
            <a:ext cx="1866900" cy="685800"/>
          </a:xfrm>
          <a:prstGeom prst="rect">
            <a:avLst/>
          </a:prstGeom>
        </p:spPr>
      </p:pic>
    </p:spTree>
    <p:extLst>
      <p:ext uri="{BB962C8B-B14F-4D97-AF65-F5344CB8AC3E}">
        <p14:creationId xmlns:p14="http://schemas.microsoft.com/office/powerpoint/2010/main" val="313549205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p:cNvSpPr>
            <a:spLocks noGrp="1"/>
          </p:cNvSpPr>
          <p:nvPr>
            <p:ph type="sldNum" sz="quarter" idx="12"/>
          </p:nvPr>
        </p:nvSpPr>
        <p:spPr/>
        <p:txBody>
          <a:bodyPr/>
          <a:lstStyle/>
          <a:p>
            <a:fld id="{BC9AEAF6-A69E-465E-A28F-A9769C2EDB3D}" type="slidenum">
              <a:rPr lang="en-IN" smtClean="0"/>
              <a:pPr/>
              <a:t>44</a:t>
            </a:fld>
            <a:endParaRPr lang="en-IN"/>
          </a:p>
        </p:txBody>
      </p:sp>
      <p:pic>
        <p:nvPicPr>
          <p:cNvPr id="6" name="Picture 5"/>
          <p:cNvPicPr>
            <a:picLocks noChangeAspect="1"/>
          </p:cNvPicPr>
          <p:nvPr/>
        </p:nvPicPr>
        <p:blipFill>
          <a:blip r:embed="rId2"/>
          <a:stretch>
            <a:fillRect/>
          </a:stretch>
        </p:blipFill>
        <p:spPr>
          <a:xfrm>
            <a:off x="553470" y="1804243"/>
            <a:ext cx="11513370" cy="4865230"/>
          </a:xfrm>
          <a:prstGeom prst="rect">
            <a:avLst/>
          </a:prstGeom>
        </p:spPr>
      </p:pic>
      <p:sp>
        <p:nvSpPr>
          <p:cNvPr id="7" name="Title 1"/>
          <p:cNvSpPr txBox="1">
            <a:spLocks/>
          </p:cNvSpPr>
          <p:nvPr/>
        </p:nvSpPr>
        <p:spPr>
          <a:xfrm>
            <a:off x="3065722" y="317239"/>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just"/>
            <a:r>
              <a:rPr lang="en-US" b="1" dirty="0">
                <a:solidFill>
                  <a:srgbClr val="FFFF00"/>
                </a:solidFill>
                <a:latin typeface="Times New Roman" pitchFamily="18" charset="0"/>
                <a:cs typeface="Times New Roman" pitchFamily="18" charset="0"/>
              </a:rPr>
              <a:t>MOS C-V Characteristics</a:t>
            </a:r>
            <a:endParaRPr lang="en-US" dirty="0">
              <a:solidFill>
                <a:srgbClr val="FFFF00"/>
              </a:solidFill>
            </a:endParaRPr>
          </a:p>
        </p:txBody>
      </p:sp>
    </p:spTree>
    <p:extLst>
      <p:ext uri="{BB962C8B-B14F-4D97-AF65-F5344CB8AC3E}">
        <p14:creationId xmlns:p14="http://schemas.microsoft.com/office/powerpoint/2010/main" val="139010060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6D49-AEDC-92CD-3B79-A7A79E67F9A6}"/>
              </a:ext>
            </a:extLst>
          </p:cNvPr>
          <p:cNvSpPr>
            <a:spLocks noGrp="1"/>
          </p:cNvSpPr>
          <p:nvPr>
            <p:ph type="title"/>
          </p:nvPr>
        </p:nvSpPr>
        <p:spPr>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rgbClr val="FFFF00"/>
                </a:solidFill>
                <a:latin typeface="Times" panose="02020603050405020304" pitchFamily="18" charset="0"/>
                <a:cs typeface="Times" panose="02020603050405020304" pitchFamily="18" charset="0"/>
              </a:rPr>
              <a:t>Basic Fabrication Steps</a:t>
            </a:r>
            <a:endParaRPr lang="en-IN" dirty="0">
              <a:solidFill>
                <a:srgbClr val="FFFF00"/>
              </a:solidFill>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E3F17293-666A-4D89-62D4-6DADA4407DF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6D25AED9-BB70-50F1-C78A-DD0A01EF4CDB}"/>
              </a:ext>
            </a:extLst>
          </p:cNvPr>
          <p:cNvSpPr>
            <a:spLocks noGrp="1"/>
          </p:cNvSpPr>
          <p:nvPr>
            <p:ph type="dt" sz="half" idx="10"/>
          </p:nvPr>
        </p:nvSpPr>
        <p:spPr/>
        <p:txBody>
          <a:bodyPr/>
          <a:lstStyle/>
          <a:p>
            <a:fld id="{F56775A8-F6F8-48A4-AE2F-3119CC15B529}" type="datetime1">
              <a:rPr lang="en-IN" smtClean="0"/>
              <a:t>11-01-2024</a:t>
            </a:fld>
            <a:endParaRPr lang="en-IN"/>
          </a:p>
        </p:txBody>
      </p:sp>
      <p:sp>
        <p:nvSpPr>
          <p:cNvPr id="5" name="Slide Number Placeholder 4">
            <a:extLst>
              <a:ext uri="{FF2B5EF4-FFF2-40B4-BE49-F238E27FC236}">
                <a16:creationId xmlns:a16="http://schemas.microsoft.com/office/drawing/2014/main" id="{2158C55C-BBE6-D17C-209C-1000934A408B}"/>
              </a:ext>
            </a:extLst>
          </p:cNvPr>
          <p:cNvSpPr>
            <a:spLocks noGrp="1"/>
          </p:cNvSpPr>
          <p:nvPr>
            <p:ph type="sldNum" sz="quarter" idx="12"/>
          </p:nvPr>
        </p:nvSpPr>
        <p:spPr/>
        <p:txBody>
          <a:bodyPr/>
          <a:lstStyle/>
          <a:p>
            <a:fld id="{BC9AEAF6-A69E-465E-A28F-A9769C2EDB3D}" type="slidenum">
              <a:rPr lang="en-IN" smtClean="0"/>
              <a:pPr/>
              <a:t>45</a:t>
            </a:fld>
            <a:endParaRPr lang="en-IN"/>
          </a:p>
        </p:txBody>
      </p:sp>
      <p:pic>
        <p:nvPicPr>
          <p:cNvPr id="1026" name="Picture 2" descr="IC Fabrication Process - Javatpoint">
            <a:extLst>
              <a:ext uri="{FF2B5EF4-FFF2-40B4-BE49-F238E27FC236}">
                <a16:creationId xmlns:a16="http://schemas.microsoft.com/office/drawing/2014/main" id="{9F2FD4BD-A34C-F2E5-65BD-42A215E4D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153" y="1357366"/>
            <a:ext cx="6840278" cy="675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43295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329" y="2181783"/>
            <a:ext cx="7365940" cy="799186"/>
          </a:xfrm>
        </p:spPr>
        <p:txBody>
          <a:bodyPr>
            <a:normAutofit fontScale="90000"/>
          </a:bodyPr>
          <a:lstStyle/>
          <a:p>
            <a:pPr algn="ctr"/>
            <a:r>
              <a:rPr lang="en-US" dirty="0">
                <a:latin typeface="Times"/>
              </a:rPr>
              <a:t>CMOS Fabrication Process </a:t>
            </a:r>
            <a:r>
              <a:rPr lang="en-US" b="1" dirty="0">
                <a:solidFill>
                  <a:srgbClr val="FF0000"/>
                </a:solidFill>
              </a:rPr>
              <a:t>[p-well method] </a:t>
            </a:r>
            <a:endParaRPr lang="en-US" b="1" dirty="0">
              <a:solidFill>
                <a:srgbClr val="FF0000"/>
              </a:solidFill>
              <a:latin typeface="Times"/>
            </a:endParaRPr>
          </a:p>
        </p:txBody>
      </p:sp>
      <p:sp>
        <p:nvSpPr>
          <p:cNvPr id="3" name="Slide Number Placeholder 2"/>
          <p:cNvSpPr>
            <a:spLocks noGrp="1"/>
          </p:cNvSpPr>
          <p:nvPr>
            <p:ph type="sldNum" sz="quarter" idx="12"/>
          </p:nvPr>
        </p:nvSpPr>
        <p:spPr/>
        <p:txBody>
          <a:bodyPr/>
          <a:lstStyle/>
          <a:p>
            <a:fld id="{BC9AEAF6-A69E-465E-A28F-A9769C2EDB3D}" type="slidenum">
              <a:rPr lang="en-IN" smtClean="0"/>
              <a:pPr/>
              <a:t>46</a:t>
            </a:fld>
            <a:endParaRPr lang="en-IN"/>
          </a:p>
        </p:txBody>
      </p:sp>
      <p:sp>
        <p:nvSpPr>
          <p:cNvPr id="4" name="Date Placeholder 3"/>
          <p:cNvSpPr>
            <a:spLocks noGrp="1"/>
          </p:cNvSpPr>
          <p:nvPr>
            <p:ph type="dt" sz="half" idx="10"/>
          </p:nvPr>
        </p:nvSpPr>
        <p:spPr/>
        <p:txBody>
          <a:bodyPr/>
          <a:lstStyle/>
          <a:p>
            <a:fld id="{DF088916-4889-4DBA-BCC6-20BC3CE7C9A9}" type="datetime1">
              <a:rPr lang="en-IN" smtClean="0"/>
              <a:t>11-01-2024</a:t>
            </a:fld>
            <a:endParaRPr lang="en-IN"/>
          </a:p>
        </p:txBody>
      </p:sp>
      <p:sp>
        <p:nvSpPr>
          <p:cNvPr id="5" name="Title 1"/>
          <p:cNvSpPr txBox="1">
            <a:spLocks/>
          </p:cNvSpPr>
          <p:nvPr/>
        </p:nvSpPr>
        <p:spPr>
          <a:xfrm>
            <a:off x="2684072" y="4528651"/>
            <a:ext cx="7365940" cy="799186"/>
          </a:xfrm>
          <a:prstGeom prst="rect">
            <a:avLst/>
          </a:prstGeom>
        </p:spPr>
        <p:txBody>
          <a:bodyPr vert="horz" lIns="91440" tIns="45720" rIns="91440" bIns="45720" rtlCol="0" anchor="ctr">
            <a:normAutofit fontScale="67500" lnSpcReduction="20000"/>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latin typeface="Times"/>
              </a:rPr>
              <a:t>Assignment: CMOS Fabrication Process </a:t>
            </a:r>
            <a:r>
              <a:rPr lang="en-US" b="1" dirty="0">
                <a:solidFill>
                  <a:srgbClr val="FF0000"/>
                </a:solidFill>
              </a:rPr>
              <a:t>[N-well and Twin tube method] </a:t>
            </a:r>
            <a:endParaRPr lang="en-US" b="1" dirty="0">
              <a:solidFill>
                <a:srgbClr val="FF0000"/>
              </a:solidFill>
              <a:latin typeface="Times"/>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2235374" y="1996842"/>
            <a:ext cx="8063643" cy="465471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47</a:t>
            </a:fld>
            <a:endParaRPr lang="en-IN"/>
          </a:p>
        </p:txBody>
      </p:sp>
      <p:sp>
        <p:nvSpPr>
          <p:cNvPr id="6" name="Date Placeholder 5"/>
          <p:cNvSpPr>
            <a:spLocks noGrp="1"/>
          </p:cNvSpPr>
          <p:nvPr>
            <p:ph type="dt" sz="half" idx="10"/>
          </p:nvPr>
        </p:nvSpPr>
        <p:spPr/>
        <p:txBody>
          <a:bodyPr/>
          <a:lstStyle/>
          <a:p>
            <a:fld id="{F99D0BC9-BC28-4BB7-AC62-12CB610D3ACD}"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3360311" y="1245965"/>
            <a:ext cx="6288656" cy="605085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48</a:t>
            </a:fld>
            <a:endParaRPr lang="en-IN"/>
          </a:p>
        </p:txBody>
      </p:sp>
      <p:sp>
        <p:nvSpPr>
          <p:cNvPr id="5" name="Date Placeholder 4"/>
          <p:cNvSpPr>
            <a:spLocks noGrp="1"/>
          </p:cNvSpPr>
          <p:nvPr>
            <p:ph type="dt" sz="half" idx="10"/>
          </p:nvPr>
        </p:nvSpPr>
        <p:spPr/>
        <p:txBody>
          <a:bodyPr/>
          <a:lstStyle/>
          <a:p>
            <a:fld id="{020820D8-F504-4EE1-B0DC-262FF4610679}"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3477881" y="283996"/>
            <a:ext cx="6685193" cy="3810332"/>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a:srcRect/>
          <a:stretch>
            <a:fillRect/>
          </a:stretch>
        </p:blipFill>
        <p:spPr bwMode="auto">
          <a:xfrm>
            <a:off x="3562066" y="4117738"/>
            <a:ext cx="6930476" cy="3856566"/>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49</a:t>
            </a:fld>
            <a:endParaRPr lang="en-IN"/>
          </a:p>
        </p:txBody>
      </p:sp>
      <p:sp>
        <p:nvSpPr>
          <p:cNvPr id="6" name="Date Placeholder 5"/>
          <p:cNvSpPr>
            <a:spLocks noGrp="1"/>
          </p:cNvSpPr>
          <p:nvPr>
            <p:ph type="dt" sz="half" idx="10"/>
          </p:nvPr>
        </p:nvSpPr>
        <p:spPr/>
        <p:txBody>
          <a:bodyPr/>
          <a:lstStyle/>
          <a:p>
            <a:fld id="{07A985A9-0752-45F5-B10F-5DC5B4543841}"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14ACD4A-68BE-4C52-9E12-666FDB209975}"/>
              </a:ext>
            </a:extLst>
          </p:cNvPr>
          <p:cNvSpPr/>
          <p:nvPr/>
        </p:nvSpPr>
        <p:spPr>
          <a:xfrm>
            <a:off x="4860161" y="3406082"/>
            <a:ext cx="2578981" cy="142579"/>
          </a:xfrm>
          <a:custGeom>
            <a:avLst/>
            <a:gdLst>
              <a:gd name="connsiteX0" fmla="*/ 3038475 w 3048000"/>
              <a:gd name="connsiteY0" fmla="*/ 0 h 142578"/>
              <a:gd name="connsiteX1" fmla="*/ 3048000 w 3048000"/>
              <a:gd name="connsiteY1" fmla="*/ 9506 h 142578"/>
              <a:gd name="connsiteX2" fmla="*/ 3048000 w 3048000"/>
              <a:gd name="connsiteY2" fmla="*/ 133073 h 142578"/>
              <a:gd name="connsiteX3" fmla="*/ 3038475 w 3048000"/>
              <a:gd name="connsiteY3" fmla="*/ 142579 h 142578"/>
              <a:gd name="connsiteX4" fmla="*/ 9525 w 3048000"/>
              <a:gd name="connsiteY4" fmla="*/ 142579 h 142578"/>
              <a:gd name="connsiteX5" fmla="*/ 0 w 3048000"/>
              <a:gd name="connsiteY5" fmla="*/ 133073 h 142578"/>
              <a:gd name="connsiteX6" fmla="*/ 0 w 3048000"/>
              <a:gd name="connsiteY6" fmla="*/ 9506 h 142578"/>
              <a:gd name="connsiteX7" fmla="*/ 9525 w 3048000"/>
              <a:gd name="connsiteY7" fmla="*/ 0 h 14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42578">
                <a:moveTo>
                  <a:pt x="3038475" y="0"/>
                </a:moveTo>
                <a:cubicBezTo>
                  <a:pt x="3043736" y="0"/>
                  <a:pt x="3048000" y="4256"/>
                  <a:pt x="3048000" y="9506"/>
                </a:cubicBezTo>
                <a:lnTo>
                  <a:pt x="3048000" y="133073"/>
                </a:lnTo>
                <a:cubicBezTo>
                  <a:pt x="3048000" y="138323"/>
                  <a:pt x="3043736" y="142579"/>
                  <a:pt x="3038475" y="142579"/>
                </a:cubicBezTo>
                <a:lnTo>
                  <a:pt x="9525" y="142579"/>
                </a:lnTo>
                <a:cubicBezTo>
                  <a:pt x="4265" y="142579"/>
                  <a:pt x="0" y="138323"/>
                  <a:pt x="0" y="133073"/>
                </a:cubicBezTo>
                <a:lnTo>
                  <a:pt x="0" y="9506"/>
                </a:lnTo>
                <a:cubicBezTo>
                  <a:pt x="0" y="4256"/>
                  <a:pt x="4265" y="0"/>
                  <a:pt x="9525" y="0"/>
                </a:cubicBezTo>
                <a:close/>
              </a:path>
            </a:pathLst>
          </a:custGeom>
          <a:solidFill>
            <a:srgbClr val="808080"/>
          </a:solidFill>
          <a:ln w="19050" cap="rnd">
            <a:noFill/>
            <a:prstDash val="solid"/>
            <a:round/>
          </a:ln>
        </p:spPr>
        <p:txBody>
          <a:bodyPr lIns="99532" tIns="49766" rIns="99532" bIns="49766" rtlCol="0" anchor="ctr"/>
          <a:lstStyle/>
          <a:p>
            <a:endParaRPr lang="en-IN" sz="1600" dirty="0"/>
          </a:p>
        </p:txBody>
      </p:sp>
      <p:sp>
        <p:nvSpPr>
          <p:cNvPr id="5" name="Freeform: Shape 4">
            <a:extLst>
              <a:ext uri="{FF2B5EF4-FFF2-40B4-BE49-F238E27FC236}">
                <a16:creationId xmlns:a16="http://schemas.microsoft.com/office/drawing/2014/main" id="{E6B7ADCC-E8F4-4F84-A78B-7B4F412B14CB}"/>
              </a:ext>
            </a:extLst>
          </p:cNvPr>
          <p:cNvSpPr/>
          <p:nvPr/>
        </p:nvSpPr>
        <p:spPr>
          <a:xfrm>
            <a:off x="4860161" y="3168451"/>
            <a:ext cx="2578981" cy="237631"/>
          </a:xfrm>
          <a:custGeom>
            <a:avLst/>
            <a:gdLst>
              <a:gd name="connsiteX0" fmla="*/ 3038475 w 3048000"/>
              <a:gd name="connsiteY0" fmla="*/ 0 h 237630"/>
              <a:gd name="connsiteX1" fmla="*/ 3048000 w 3048000"/>
              <a:gd name="connsiteY1" fmla="*/ 9506 h 237630"/>
              <a:gd name="connsiteX2" fmla="*/ 3048000 w 3048000"/>
              <a:gd name="connsiteY2" fmla="*/ 228125 h 237630"/>
              <a:gd name="connsiteX3" fmla="*/ 3038475 w 3048000"/>
              <a:gd name="connsiteY3" fmla="*/ 237631 h 237630"/>
              <a:gd name="connsiteX4" fmla="*/ 9525 w 3048000"/>
              <a:gd name="connsiteY4" fmla="*/ 237631 h 237630"/>
              <a:gd name="connsiteX5" fmla="*/ 0 w 3048000"/>
              <a:gd name="connsiteY5" fmla="*/ 228125 h 237630"/>
              <a:gd name="connsiteX6" fmla="*/ 0 w 3048000"/>
              <a:gd name="connsiteY6" fmla="*/ 9506 h 237630"/>
              <a:gd name="connsiteX7" fmla="*/ 9525 w 3048000"/>
              <a:gd name="connsiteY7" fmla="*/ 0 h 2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37630">
                <a:moveTo>
                  <a:pt x="3038475" y="0"/>
                </a:moveTo>
                <a:cubicBezTo>
                  <a:pt x="3043736" y="0"/>
                  <a:pt x="3048000" y="4256"/>
                  <a:pt x="3048000" y="9506"/>
                </a:cubicBezTo>
                <a:lnTo>
                  <a:pt x="3048000" y="228125"/>
                </a:lnTo>
                <a:cubicBezTo>
                  <a:pt x="3048000" y="233375"/>
                  <a:pt x="3043736" y="237631"/>
                  <a:pt x="3038475" y="237631"/>
                </a:cubicBezTo>
                <a:lnTo>
                  <a:pt x="9525" y="237631"/>
                </a:lnTo>
                <a:cubicBezTo>
                  <a:pt x="4265" y="237631"/>
                  <a:pt x="0" y="233375"/>
                  <a:pt x="0" y="228125"/>
                </a:cubicBezTo>
                <a:lnTo>
                  <a:pt x="0" y="9506"/>
                </a:lnTo>
                <a:cubicBezTo>
                  <a:pt x="0" y="4256"/>
                  <a:pt x="4265" y="0"/>
                  <a:pt x="9525" y="0"/>
                </a:cubicBezTo>
                <a:close/>
              </a:path>
            </a:pathLst>
          </a:custGeom>
          <a:solidFill>
            <a:srgbClr val="FF2A2A"/>
          </a:solidFill>
          <a:ln w="19050" cap="rnd">
            <a:noFill/>
            <a:prstDash val="solid"/>
            <a:round/>
          </a:ln>
        </p:spPr>
        <p:txBody>
          <a:bodyPr lIns="99532" tIns="49766" rIns="99532" bIns="49766" rtlCol="0" anchor="ctr"/>
          <a:lstStyle/>
          <a:p>
            <a:endParaRPr lang="en-IN" sz="1600" dirty="0"/>
          </a:p>
        </p:txBody>
      </p:sp>
      <p:sp>
        <p:nvSpPr>
          <p:cNvPr id="6" name="TextBox 5">
            <a:extLst>
              <a:ext uri="{FF2B5EF4-FFF2-40B4-BE49-F238E27FC236}">
                <a16:creationId xmlns:a16="http://schemas.microsoft.com/office/drawing/2014/main" id="{BD700714-0A8B-4285-BDFB-AA2A124F754F}"/>
              </a:ext>
            </a:extLst>
          </p:cNvPr>
          <p:cNvSpPr txBox="1"/>
          <p:nvPr/>
        </p:nvSpPr>
        <p:spPr>
          <a:xfrm>
            <a:off x="6592629" y="1623528"/>
            <a:ext cx="1693025" cy="439058"/>
          </a:xfrm>
          <a:prstGeom prst="rect">
            <a:avLst/>
          </a:prstGeom>
          <a:noFill/>
        </p:spPr>
        <p:txBody>
          <a:bodyPr wrap="square" lIns="99532" tIns="49766" rIns="99532" bIns="49766" rtlCol="0">
            <a:spAutoFit/>
          </a:bodyPr>
          <a:lstStyle/>
          <a:p>
            <a:r>
              <a:rPr lang="en-IN" sz="2200" dirty="0"/>
              <a:t>Vg &gt; 0</a:t>
            </a:r>
          </a:p>
        </p:txBody>
      </p:sp>
      <p:sp>
        <p:nvSpPr>
          <p:cNvPr id="49" name="Freeform: Shape 48">
            <a:extLst>
              <a:ext uri="{FF2B5EF4-FFF2-40B4-BE49-F238E27FC236}">
                <a16:creationId xmlns:a16="http://schemas.microsoft.com/office/drawing/2014/main" id="{0281EE8D-4243-4569-A931-D6547CA28615}"/>
              </a:ext>
            </a:extLst>
          </p:cNvPr>
          <p:cNvSpPr/>
          <p:nvPr/>
        </p:nvSpPr>
        <p:spPr>
          <a:xfrm>
            <a:off x="4860161" y="3548660"/>
            <a:ext cx="2578981" cy="1901048"/>
          </a:xfrm>
          <a:custGeom>
            <a:avLst/>
            <a:gdLst>
              <a:gd name="connsiteX0" fmla="*/ 3038475 w 3048000"/>
              <a:gd name="connsiteY0" fmla="*/ 0 h 1901047"/>
              <a:gd name="connsiteX1" fmla="*/ 3048000 w 3048000"/>
              <a:gd name="connsiteY1" fmla="*/ 9506 h 1901047"/>
              <a:gd name="connsiteX2" fmla="*/ 3048000 w 3048000"/>
              <a:gd name="connsiteY2" fmla="*/ 1891542 h 1901047"/>
              <a:gd name="connsiteX3" fmla="*/ 3038475 w 3048000"/>
              <a:gd name="connsiteY3" fmla="*/ 1901048 h 1901047"/>
              <a:gd name="connsiteX4" fmla="*/ 9525 w 3048000"/>
              <a:gd name="connsiteY4" fmla="*/ 1901048 h 1901047"/>
              <a:gd name="connsiteX5" fmla="*/ 0 w 3048000"/>
              <a:gd name="connsiteY5" fmla="*/ 1891542 h 1901047"/>
              <a:gd name="connsiteX6" fmla="*/ 0 w 3048000"/>
              <a:gd name="connsiteY6" fmla="*/ 9506 h 1901047"/>
              <a:gd name="connsiteX7" fmla="*/ 9525 w 3048000"/>
              <a:gd name="connsiteY7" fmla="*/ 0 h 19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901047">
                <a:moveTo>
                  <a:pt x="3038475" y="0"/>
                </a:moveTo>
                <a:cubicBezTo>
                  <a:pt x="3043736" y="0"/>
                  <a:pt x="3048000" y="4256"/>
                  <a:pt x="3048000" y="9506"/>
                </a:cubicBezTo>
                <a:lnTo>
                  <a:pt x="3048000" y="1891542"/>
                </a:lnTo>
                <a:cubicBezTo>
                  <a:pt x="3048000" y="1896792"/>
                  <a:pt x="3043736" y="1901048"/>
                  <a:pt x="3038475" y="1901048"/>
                </a:cubicBezTo>
                <a:lnTo>
                  <a:pt x="9525" y="1901048"/>
                </a:lnTo>
                <a:cubicBezTo>
                  <a:pt x="4265" y="1901048"/>
                  <a:pt x="0" y="1896792"/>
                  <a:pt x="0" y="1891542"/>
                </a:cubicBezTo>
                <a:lnTo>
                  <a:pt x="0" y="9506"/>
                </a:lnTo>
                <a:cubicBezTo>
                  <a:pt x="0" y="4256"/>
                  <a:pt x="4265" y="0"/>
                  <a:pt x="9525" y="0"/>
                </a:cubicBezTo>
                <a:close/>
              </a:path>
            </a:pathLst>
          </a:custGeom>
          <a:solidFill>
            <a:srgbClr val="FFB380"/>
          </a:solidFill>
          <a:ln w="19050" cap="rnd">
            <a:noFill/>
            <a:prstDash val="solid"/>
            <a:round/>
          </a:ln>
        </p:spPr>
        <p:txBody>
          <a:bodyPr lIns="99532" tIns="49766" rIns="99532" bIns="49766" rtlCol="0" anchor="ctr"/>
          <a:lstStyle/>
          <a:p>
            <a:endParaRPr lang="en-IN" sz="1600" dirty="0"/>
          </a:p>
        </p:txBody>
      </p:sp>
      <p:sp>
        <p:nvSpPr>
          <p:cNvPr id="50" name="Freeform: Shape 49">
            <a:extLst>
              <a:ext uri="{FF2B5EF4-FFF2-40B4-BE49-F238E27FC236}">
                <a16:creationId xmlns:a16="http://schemas.microsoft.com/office/drawing/2014/main" id="{B7935E83-38F4-435F-9560-9935BBD62951}"/>
              </a:ext>
            </a:extLst>
          </p:cNvPr>
          <p:cNvSpPr/>
          <p:nvPr/>
        </p:nvSpPr>
        <p:spPr>
          <a:xfrm>
            <a:off x="6149651" y="5449708"/>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1" name="Freeform: Shape 50">
            <a:extLst>
              <a:ext uri="{FF2B5EF4-FFF2-40B4-BE49-F238E27FC236}">
                <a16:creationId xmlns:a16="http://schemas.microsoft.com/office/drawing/2014/main" id="{445A6605-9035-4630-BD18-16E1AC0B09B6}"/>
              </a:ext>
            </a:extLst>
          </p:cNvPr>
          <p:cNvSpPr/>
          <p:nvPr/>
        </p:nvSpPr>
        <p:spPr>
          <a:xfrm>
            <a:off x="6028761" y="6542810"/>
            <a:ext cx="241779" cy="9505"/>
          </a:xfrm>
          <a:custGeom>
            <a:avLst/>
            <a:gdLst>
              <a:gd name="connsiteX0" fmla="*/ 0 w 285750"/>
              <a:gd name="connsiteY0" fmla="*/ 0 h 0"/>
              <a:gd name="connsiteX1" fmla="*/ 285750 w 285750"/>
              <a:gd name="connsiteY1" fmla="*/ 0 h 0"/>
            </a:gdLst>
            <a:ahLst/>
            <a:cxnLst>
              <a:cxn ang="0">
                <a:pos x="connsiteX0" y="connsiteY0"/>
              </a:cxn>
              <a:cxn ang="0">
                <a:pos x="connsiteX1" y="connsiteY1"/>
              </a:cxn>
            </a:cxnLst>
            <a:rect l="l" t="t" r="r" b="b"/>
            <a:pathLst>
              <a:path w="285750">
                <a:moveTo>
                  <a:pt x="0" y="0"/>
                </a:moveTo>
                <a:lnTo>
                  <a:pt x="2857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2" name="Freeform: Shape 51">
            <a:extLst>
              <a:ext uri="{FF2B5EF4-FFF2-40B4-BE49-F238E27FC236}">
                <a16:creationId xmlns:a16="http://schemas.microsoft.com/office/drawing/2014/main" id="{D1BCBD83-4809-458E-B74D-419787D38B40}"/>
              </a:ext>
            </a:extLst>
          </p:cNvPr>
          <p:cNvSpPr/>
          <p:nvPr/>
        </p:nvSpPr>
        <p:spPr>
          <a:xfrm>
            <a:off x="5948168" y="6590336"/>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3" name="Freeform: Shape 52">
            <a:extLst>
              <a:ext uri="{FF2B5EF4-FFF2-40B4-BE49-F238E27FC236}">
                <a16:creationId xmlns:a16="http://schemas.microsoft.com/office/drawing/2014/main" id="{B91127F0-F654-4F4D-AA9D-13031753F139}"/>
              </a:ext>
            </a:extLst>
          </p:cNvPr>
          <p:cNvSpPr/>
          <p:nvPr/>
        </p:nvSpPr>
        <p:spPr>
          <a:xfrm>
            <a:off x="6149651" y="2075347"/>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4" name="Freeform: Shape 53">
            <a:extLst>
              <a:ext uri="{FF2B5EF4-FFF2-40B4-BE49-F238E27FC236}">
                <a16:creationId xmlns:a16="http://schemas.microsoft.com/office/drawing/2014/main" id="{77D5F828-15C2-43D6-81DB-BF6112EF7E65}"/>
              </a:ext>
            </a:extLst>
          </p:cNvPr>
          <p:cNvSpPr/>
          <p:nvPr/>
        </p:nvSpPr>
        <p:spPr>
          <a:xfrm>
            <a:off x="5948168" y="6637863"/>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grpSp>
        <p:nvGrpSpPr>
          <p:cNvPr id="3" name="Graphic 4">
            <a:extLst>
              <a:ext uri="{FF2B5EF4-FFF2-40B4-BE49-F238E27FC236}">
                <a16:creationId xmlns:a16="http://schemas.microsoft.com/office/drawing/2014/main" id="{E9DD7376-7641-4806-B44E-2C4BD4C90D02}"/>
              </a:ext>
            </a:extLst>
          </p:cNvPr>
          <p:cNvGrpSpPr/>
          <p:nvPr/>
        </p:nvGrpSpPr>
        <p:grpSpPr>
          <a:xfrm>
            <a:off x="5001189" y="3762505"/>
            <a:ext cx="201483" cy="237631"/>
            <a:chOff x="4778122" y="3762504"/>
            <a:chExt cx="238125" cy="237631"/>
          </a:xfrm>
          <a:noFill/>
        </p:grpSpPr>
        <p:sp>
          <p:nvSpPr>
            <p:cNvPr id="56" name="Freeform: Shape 55">
              <a:extLst>
                <a:ext uri="{FF2B5EF4-FFF2-40B4-BE49-F238E27FC236}">
                  <a16:creationId xmlns:a16="http://schemas.microsoft.com/office/drawing/2014/main" id="{4D10D012-E78D-4CA2-8484-C1499CA25A39}"/>
                </a:ext>
              </a:extLst>
            </p:cNvPr>
            <p:cNvSpPr/>
            <p:nvPr/>
          </p:nvSpPr>
          <p:spPr>
            <a:xfrm>
              <a:off x="4778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57" name="Freeform: Shape 56">
              <a:extLst>
                <a:ext uri="{FF2B5EF4-FFF2-40B4-BE49-F238E27FC236}">
                  <a16:creationId xmlns:a16="http://schemas.microsoft.com/office/drawing/2014/main" id="{A3399D05-7BB3-4801-AE18-6CF24F4E86AE}"/>
                </a:ext>
              </a:extLst>
            </p:cNvPr>
            <p:cNvSpPr/>
            <p:nvPr/>
          </p:nvSpPr>
          <p:spPr>
            <a:xfrm>
              <a:off x="4897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58" name="Freeform: Shape 57">
              <a:extLst>
                <a:ext uri="{FF2B5EF4-FFF2-40B4-BE49-F238E27FC236}">
                  <a16:creationId xmlns:a16="http://schemas.microsoft.com/office/drawing/2014/main" id="{1013650C-58E0-47B5-8523-091BA4B15923}"/>
                </a:ext>
              </a:extLst>
            </p:cNvPr>
            <p:cNvSpPr/>
            <p:nvPr/>
          </p:nvSpPr>
          <p:spPr>
            <a:xfrm>
              <a:off x="4849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7" name="Graphic 4">
            <a:extLst>
              <a:ext uri="{FF2B5EF4-FFF2-40B4-BE49-F238E27FC236}">
                <a16:creationId xmlns:a16="http://schemas.microsoft.com/office/drawing/2014/main" id="{5195CB25-BAD5-4C90-BEBE-722FC601BBB7}"/>
              </a:ext>
            </a:extLst>
          </p:cNvPr>
          <p:cNvGrpSpPr/>
          <p:nvPr/>
        </p:nvGrpSpPr>
        <p:grpSpPr>
          <a:xfrm>
            <a:off x="5283266" y="3905085"/>
            <a:ext cx="201483" cy="237631"/>
            <a:chOff x="5111497" y="3905083"/>
            <a:chExt cx="238125" cy="237631"/>
          </a:xfrm>
          <a:noFill/>
        </p:grpSpPr>
        <p:sp>
          <p:nvSpPr>
            <p:cNvPr id="60" name="Freeform: Shape 59">
              <a:extLst>
                <a:ext uri="{FF2B5EF4-FFF2-40B4-BE49-F238E27FC236}">
                  <a16:creationId xmlns:a16="http://schemas.microsoft.com/office/drawing/2014/main" id="{4ECC6F88-292A-40EE-B047-ADD1B35B99C6}"/>
                </a:ext>
              </a:extLst>
            </p:cNvPr>
            <p:cNvSpPr/>
            <p:nvPr/>
          </p:nvSpPr>
          <p:spPr>
            <a:xfrm>
              <a:off x="5111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1" name="Freeform: Shape 60">
              <a:extLst>
                <a:ext uri="{FF2B5EF4-FFF2-40B4-BE49-F238E27FC236}">
                  <a16:creationId xmlns:a16="http://schemas.microsoft.com/office/drawing/2014/main" id="{754D05CA-8C48-4B43-A018-C6F81775A9E1}"/>
                </a:ext>
              </a:extLst>
            </p:cNvPr>
            <p:cNvSpPr/>
            <p:nvPr/>
          </p:nvSpPr>
          <p:spPr>
            <a:xfrm>
              <a:off x="5230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62" name="Freeform: Shape 61">
              <a:extLst>
                <a:ext uri="{FF2B5EF4-FFF2-40B4-BE49-F238E27FC236}">
                  <a16:creationId xmlns:a16="http://schemas.microsoft.com/office/drawing/2014/main" id="{C9D4FCA6-DF61-4B3B-8596-9F513FFE7ACE}"/>
                </a:ext>
              </a:extLst>
            </p:cNvPr>
            <p:cNvSpPr/>
            <p:nvPr/>
          </p:nvSpPr>
          <p:spPr>
            <a:xfrm>
              <a:off x="5182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8" name="Graphic 4">
            <a:extLst>
              <a:ext uri="{FF2B5EF4-FFF2-40B4-BE49-F238E27FC236}">
                <a16:creationId xmlns:a16="http://schemas.microsoft.com/office/drawing/2014/main" id="{59FCF6FC-46A3-4F50-8662-81EA3EBB8B3A}"/>
              </a:ext>
            </a:extLst>
          </p:cNvPr>
          <p:cNvGrpSpPr/>
          <p:nvPr/>
        </p:nvGrpSpPr>
        <p:grpSpPr>
          <a:xfrm>
            <a:off x="5525046" y="3619928"/>
            <a:ext cx="201483" cy="237631"/>
            <a:chOff x="5397247" y="3619926"/>
            <a:chExt cx="238125" cy="237631"/>
          </a:xfrm>
          <a:noFill/>
        </p:grpSpPr>
        <p:sp>
          <p:nvSpPr>
            <p:cNvPr id="64" name="Freeform: Shape 63">
              <a:extLst>
                <a:ext uri="{FF2B5EF4-FFF2-40B4-BE49-F238E27FC236}">
                  <a16:creationId xmlns:a16="http://schemas.microsoft.com/office/drawing/2014/main" id="{07DAF5F1-5E69-49C0-AA4E-994AF8C9EC67}"/>
                </a:ext>
              </a:extLst>
            </p:cNvPr>
            <p:cNvSpPr/>
            <p:nvPr/>
          </p:nvSpPr>
          <p:spPr>
            <a:xfrm>
              <a:off x="539724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5" name="Freeform: Shape 64">
              <a:extLst>
                <a:ext uri="{FF2B5EF4-FFF2-40B4-BE49-F238E27FC236}">
                  <a16:creationId xmlns:a16="http://schemas.microsoft.com/office/drawing/2014/main" id="{A116F27C-065B-4516-92F2-DF6D54634871}"/>
                </a:ext>
              </a:extLst>
            </p:cNvPr>
            <p:cNvSpPr/>
            <p:nvPr/>
          </p:nvSpPr>
          <p:spPr>
            <a:xfrm>
              <a:off x="551630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66" name="Freeform: Shape 65">
              <a:extLst>
                <a:ext uri="{FF2B5EF4-FFF2-40B4-BE49-F238E27FC236}">
                  <a16:creationId xmlns:a16="http://schemas.microsoft.com/office/drawing/2014/main" id="{72EFDFAB-49E7-4680-B724-794141FA32C0}"/>
                </a:ext>
              </a:extLst>
            </p:cNvPr>
            <p:cNvSpPr/>
            <p:nvPr/>
          </p:nvSpPr>
          <p:spPr>
            <a:xfrm>
              <a:off x="546868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9" name="Graphic 4">
            <a:extLst>
              <a:ext uri="{FF2B5EF4-FFF2-40B4-BE49-F238E27FC236}">
                <a16:creationId xmlns:a16="http://schemas.microsoft.com/office/drawing/2014/main" id="{C37E2F26-78C6-4B81-A797-F95E46B2E9C3}"/>
              </a:ext>
            </a:extLst>
          </p:cNvPr>
          <p:cNvGrpSpPr/>
          <p:nvPr/>
        </p:nvGrpSpPr>
        <p:grpSpPr>
          <a:xfrm>
            <a:off x="5766825" y="3905085"/>
            <a:ext cx="201483" cy="237631"/>
            <a:chOff x="5682997" y="3905083"/>
            <a:chExt cx="238125" cy="237631"/>
          </a:xfrm>
          <a:noFill/>
        </p:grpSpPr>
        <p:sp>
          <p:nvSpPr>
            <p:cNvPr id="68" name="Freeform: Shape 67">
              <a:extLst>
                <a:ext uri="{FF2B5EF4-FFF2-40B4-BE49-F238E27FC236}">
                  <a16:creationId xmlns:a16="http://schemas.microsoft.com/office/drawing/2014/main" id="{D7B1C346-D275-4893-A7B1-7244F607356C}"/>
                </a:ext>
              </a:extLst>
            </p:cNvPr>
            <p:cNvSpPr/>
            <p:nvPr/>
          </p:nvSpPr>
          <p:spPr>
            <a:xfrm>
              <a:off x="56829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9" name="Freeform: Shape 68">
              <a:extLst>
                <a:ext uri="{FF2B5EF4-FFF2-40B4-BE49-F238E27FC236}">
                  <a16:creationId xmlns:a16="http://schemas.microsoft.com/office/drawing/2014/main" id="{DD8D3C44-7F02-4DEA-812C-94DD62E2EDCE}"/>
                </a:ext>
              </a:extLst>
            </p:cNvPr>
            <p:cNvSpPr/>
            <p:nvPr/>
          </p:nvSpPr>
          <p:spPr>
            <a:xfrm>
              <a:off x="58020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0" name="Freeform: Shape 69">
              <a:extLst>
                <a:ext uri="{FF2B5EF4-FFF2-40B4-BE49-F238E27FC236}">
                  <a16:creationId xmlns:a16="http://schemas.microsoft.com/office/drawing/2014/main" id="{BEC2B47F-F7FF-4652-BABE-20D62E15B621}"/>
                </a:ext>
              </a:extLst>
            </p:cNvPr>
            <p:cNvSpPr/>
            <p:nvPr/>
          </p:nvSpPr>
          <p:spPr>
            <a:xfrm>
              <a:off x="57544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0" name="Graphic 4">
            <a:extLst>
              <a:ext uri="{FF2B5EF4-FFF2-40B4-BE49-F238E27FC236}">
                <a16:creationId xmlns:a16="http://schemas.microsoft.com/office/drawing/2014/main" id="{4984CB90-29EB-4926-8191-3E43E53FAC26}"/>
              </a:ext>
            </a:extLst>
          </p:cNvPr>
          <p:cNvGrpSpPr/>
          <p:nvPr/>
        </p:nvGrpSpPr>
        <p:grpSpPr>
          <a:xfrm>
            <a:off x="5928012" y="3619928"/>
            <a:ext cx="201483" cy="237631"/>
            <a:chOff x="5873497" y="3619926"/>
            <a:chExt cx="238125" cy="237631"/>
          </a:xfrm>
          <a:noFill/>
        </p:grpSpPr>
        <p:sp>
          <p:nvSpPr>
            <p:cNvPr id="72" name="Freeform: Shape 71">
              <a:extLst>
                <a:ext uri="{FF2B5EF4-FFF2-40B4-BE49-F238E27FC236}">
                  <a16:creationId xmlns:a16="http://schemas.microsoft.com/office/drawing/2014/main" id="{1F6B93DC-FE16-4A03-9615-31CF5CDC1445}"/>
                </a:ext>
              </a:extLst>
            </p:cNvPr>
            <p:cNvSpPr/>
            <p:nvPr/>
          </p:nvSpPr>
          <p:spPr>
            <a:xfrm>
              <a:off x="5873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73" name="Freeform: Shape 72">
              <a:extLst>
                <a:ext uri="{FF2B5EF4-FFF2-40B4-BE49-F238E27FC236}">
                  <a16:creationId xmlns:a16="http://schemas.microsoft.com/office/drawing/2014/main" id="{9CF5C8C7-515D-49E8-B60C-38CEEB35FCFB}"/>
                </a:ext>
              </a:extLst>
            </p:cNvPr>
            <p:cNvSpPr/>
            <p:nvPr/>
          </p:nvSpPr>
          <p:spPr>
            <a:xfrm>
              <a:off x="5992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4" name="Freeform: Shape 73">
              <a:extLst>
                <a:ext uri="{FF2B5EF4-FFF2-40B4-BE49-F238E27FC236}">
                  <a16:creationId xmlns:a16="http://schemas.microsoft.com/office/drawing/2014/main" id="{17EBE46A-49E9-447D-9DBE-C3ACBCC6BB57}"/>
                </a:ext>
              </a:extLst>
            </p:cNvPr>
            <p:cNvSpPr/>
            <p:nvPr/>
          </p:nvSpPr>
          <p:spPr>
            <a:xfrm>
              <a:off x="5944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1" name="Graphic 4">
            <a:extLst>
              <a:ext uri="{FF2B5EF4-FFF2-40B4-BE49-F238E27FC236}">
                <a16:creationId xmlns:a16="http://schemas.microsoft.com/office/drawing/2014/main" id="{B79DCD0D-DAD2-4C64-91A9-7B5C07BFAE69}"/>
              </a:ext>
            </a:extLst>
          </p:cNvPr>
          <p:cNvGrpSpPr/>
          <p:nvPr/>
        </p:nvGrpSpPr>
        <p:grpSpPr>
          <a:xfrm>
            <a:off x="6250358" y="4009405"/>
            <a:ext cx="201483" cy="237631"/>
            <a:chOff x="6254497" y="3905083"/>
            <a:chExt cx="238125" cy="237631"/>
          </a:xfrm>
          <a:noFill/>
        </p:grpSpPr>
        <p:sp>
          <p:nvSpPr>
            <p:cNvPr id="76" name="Freeform: Shape 75">
              <a:extLst>
                <a:ext uri="{FF2B5EF4-FFF2-40B4-BE49-F238E27FC236}">
                  <a16:creationId xmlns:a16="http://schemas.microsoft.com/office/drawing/2014/main" id="{C14C4DE7-C7F0-4B2D-8F6B-DDDAFE76D726}"/>
                </a:ext>
              </a:extLst>
            </p:cNvPr>
            <p:cNvSpPr/>
            <p:nvPr/>
          </p:nvSpPr>
          <p:spPr>
            <a:xfrm>
              <a:off x="6254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77" name="Freeform: Shape 76">
              <a:extLst>
                <a:ext uri="{FF2B5EF4-FFF2-40B4-BE49-F238E27FC236}">
                  <a16:creationId xmlns:a16="http://schemas.microsoft.com/office/drawing/2014/main" id="{FD2413B2-3A29-47AE-80C9-DA7FE86814BF}"/>
                </a:ext>
              </a:extLst>
            </p:cNvPr>
            <p:cNvSpPr/>
            <p:nvPr/>
          </p:nvSpPr>
          <p:spPr>
            <a:xfrm>
              <a:off x="6373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8" name="Freeform: Shape 77">
              <a:extLst>
                <a:ext uri="{FF2B5EF4-FFF2-40B4-BE49-F238E27FC236}">
                  <a16:creationId xmlns:a16="http://schemas.microsoft.com/office/drawing/2014/main" id="{93520277-8831-47E2-9977-FA823D96B69E}"/>
                </a:ext>
              </a:extLst>
            </p:cNvPr>
            <p:cNvSpPr/>
            <p:nvPr/>
          </p:nvSpPr>
          <p:spPr>
            <a:xfrm>
              <a:off x="6325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2" name="Graphic 4">
            <a:extLst>
              <a:ext uri="{FF2B5EF4-FFF2-40B4-BE49-F238E27FC236}">
                <a16:creationId xmlns:a16="http://schemas.microsoft.com/office/drawing/2014/main" id="{EE8BE17B-4693-43A6-B183-3886603BAB2F}"/>
              </a:ext>
            </a:extLst>
          </p:cNvPr>
          <p:cNvGrpSpPr/>
          <p:nvPr/>
        </p:nvGrpSpPr>
        <p:grpSpPr>
          <a:xfrm>
            <a:off x="6250384" y="3619928"/>
            <a:ext cx="201483" cy="237631"/>
            <a:chOff x="6254497" y="3619926"/>
            <a:chExt cx="238125" cy="237631"/>
          </a:xfrm>
          <a:noFill/>
        </p:grpSpPr>
        <p:sp>
          <p:nvSpPr>
            <p:cNvPr id="80" name="Freeform: Shape 79">
              <a:extLst>
                <a:ext uri="{FF2B5EF4-FFF2-40B4-BE49-F238E27FC236}">
                  <a16:creationId xmlns:a16="http://schemas.microsoft.com/office/drawing/2014/main" id="{03448B1E-9430-4EEE-B24F-40BBE2BA0CCD}"/>
                </a:ext>
              </a:extLst>
            </p:cNvPr>
            <p:cNvSpPr/>
            <p:nvPr/>
          </p:nvSpPr>
          <p:spPr>
            <a:xfrm>
              <a:off x="6254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1" name="Freeform: Shape 80">
              <a:extLst>
                <a:ext uri="{FF2B5EF4-FFF2-40B4-BE49-F238E27FC236}">
                  <a16:creationId xmlns:a16="http://schemas.microsoft.com/office/drawing/2014/main" id="{67BD5439-1A1E-4B3A-8AF8-54859F65D575}"/>
                </a:ext>
              </a:extLst>
            </p:cNvPr>
            <p:cNvSpPr/>
            <p:nvPr/>
          </p:nvSpPr>
          <p:spPr>
            <a:xfrm>
              <a:off x="6373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82" name="Freeform: Shape 81">
              <a:extLst>
                <a:ext uri="{FF2B5EF4-FFF2-40B4-BE49-F238E27FC236}">
                  <a16:creationId xmlns:a16="http://schemas.microsoft.com/office/drawing/2014/main" id="{0A80881C-A9FA-46ED-A908-440F0C23A96B}"/>
                </a:ext>
              </a:extLst>
            </p:cNvPr>
            <p:cNvSpPr/>
            <p:nvPr/>
          </p:nvSpPr>
          <p:spPr>
            <a:xfrm>
              <a:off x="6325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3" name="Graphic 4">
            <a:extLst>
              <a:ext uri="{FF2B5EF4-FFF2-40B4-BE49-F238E27FC236}">
                <a16:creationId xmlns:a16="http://schemas.microsoft.com/office/drawing/2014/main" id="{DEC6E77E-86C8-406B-B124-800E615666EE}"/>
              </a:ext>
            </a:extLst>
          </p:cNvPr>
          <p:cNvGrpSpPr/>
          <p:nvPr/>
        </p:nvGrpSpPr>
        <p:grpSpPr>
          <a:xfrm>
            <a:off x="6613053" y="3762505"/>
            <a:ext cx="201483" cy="237631"/>
            <a:chOff x="6683122" y="3762504"/>
            <a:chExt cx="238125" cy="237631"/>
          </a:xfrm>
          <a:noFill/>
        </p:grpSpPr>
        <p:sp>
          <p:nvSpPr>
            <p:cNvPr id="84" name="Freeform: Shape 83">
              <a:extLst>
                <a:ext uri="{FF2B5EF4-FFF2-40B4-BE49-F238E27FC236}">
                  <a16:creationId xmlns:a16="http://schemas.microsoft.com/office/drawing/2014/main" id="{DC33C82C-AB79-4EB4-A745-46057638E0EF}"/>
                </a:ext>
              </a:extLst>
            </p:cNvPr>
            <p:cNvSpPr/>
            <p:nvPr/>
          </p:nvSpPr>
          <p:spPr>
            <a:xfrm>
              <a:off x="6683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5" name="Freeform: Shape 84">
              <a:extLst>
                <a:ext uri="{FF2B5EF4-FFF2-40B4-BE49-F238E27FC236}">
                  <a16:creationId xmlns:a16="http://schemas.microsoft.com/office/drawing/2014/main" id="{417B52C8-F4BE-480F-AEE8-117C02491BF2}"/>
                </a:ext>
              </a:extLst>
            </p:cNvPr>
            <p:cNvSpPr/>
            <p:nvPr/>
          </p:nvSpPr>
          <p:spPr>
            <a:xfrm>
              <a:off x="6802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86" name="Freeform: Shape 85">
              <a:extLst>
                <a:ext uri="{FF2B5EF4-FFF2-40B4-BE49-F238E27FC236}">
                  <a16:creationId xmlns:a16="http://schemas.microsoft.com/office/drawing/2014/main" id="{23EF9E14-7341-4C18-8BFB-685C35C735D3}"/>
                </a:ext>
              </a:extLst>
            </p:cNvPr>
            <p:cNvSpPr/>
            <p:nvPr/>
          </p:nvSpPr>
          <p:spPr>
            <a:xfrm>
              <a:off x="6754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4" name="Graphic 4">
            <a:extLst>
              <a:ext uri="{FF2B5EF4-FFF2-40B4-BE49-F238E27FC236}">
                <a16:creationId xmlns:a16="http://schemas.microsoft.com/office/drawing/2014/main" id="{4B30517B-A191-4A8B-932E-15037A0A0761}"/>
              </a:ext>
            </a:extLst>
          </p:cNvPr>
          <p:cNvGrpSpPr/>
          <p:nvPr/>
        </p:nvGrpSpPr>
        <p:grpSpPr>
          <a:xfrm>
            <a:off x="6854833" y="3667454"/>
            <a:ext cx="201483" cy="237631"/>
            <a:chOff x="6968872" y="3667452"/>
            <a:chExt cx="238125" cy="237631"/>
          </a:xfrm>
          <a:noFill/>
        </p:grpSpPr>
        <p:sp>
          <p:nvSpPr>
            <p:cNvPr id="88" name="Freeform: Shape 87">
              <a:extLst>
                <a:ext uri="{FF2B5EF4-FFF2-40B4-BE49-F238E27FC236}">
                  <a16:creationId xmlns:a16="http://schemas.microsoft.com/office/drawing/2014/main" id="{A4A08247-35A0-4D3B-A6C7-8A485FDFCCE5}"/>
                </a:ext>
              </a:extLst>
            </p:cNvPr>
            <p:cNvSpPr/>
            <p:nvPr/>
          </p:nvSpPr>
          <p:spPr>
            <a:xfrm>
              <a:off x="6968872" y="366745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9" name="Freeform: Shape 88">
              <a:extLst>
                <a:ext uri="{FF2B5EF4-FFF2-40B4-BE49-F238E27FC236}">
                  <a16:creationId xmlns:a16="http://schemas.microsoft.com/office/drawing/2014/main" id="{386F98FC-0762-4672-AB89-651730B6AE04}"/>
                </a:ext>
              </a:extLst>
            </p:cNvPr>
            <p:cNvSpPr/>
            <p:nvPr/>
          </p:nvSpPr>
          <p:spPr>
            <a:xfrm>
              <a:off x="7087934" y="373873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0" name="Freeform: Shape 89">
              <a:extLst>
                <a:ext uri="{FF2B5EF4-FFF2-40B4-BE49-F238E27FC236}">
                  <a16:creationId xmlns:a16="http://schemas.microsoft.com/office/drawing/2014/main" id="{5019D522-C22C-4E49-880B-E856DB684EF8}"/>
                </a:ext>
              </a:extLst>
            </p:cNvPr>
            <p:cNvSpPr/>
            <p:nvPr/>
          </p:nvSpPr>
          <p:spPr>
            <a:xfrm>
              <a:off x="7040306" y="378626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5" name="Graphic 4">
            <a:extLst>
              <a:ext uri="{FF2B5EF4-FFF2-40B4-BE49-F238E27FC236}">
                <a16:creationId xmlns:a16="http://schemas.microsoft.com/office/drawing/2014/main" id="{28D8440C-CA68-41CF-AE12-20DB4936A899}"/>
              </a:ext>
            </a:extLst>
          </p:cNvPr>
          <p:cNvGrpSpPr/>
          <p:nvPr/>
        </p:nvGrpSpPr>
        <p:grpSpPr>
          <a:xfrm>
            <a:off x="7096612" y="3857559"/>
            <a:ext cx="201483" cy="237631"/>
            <a:chOff x="7254622" y="3857557"/>
            <a:chExt cx="238125" cy="237631"/>
          </a:xfrm>
          <a:noFill/>
        </p:grpSpPr>
        <p:sp>
          <p:nvSpPr>
            <p:cNvPr id="92" name="Freeform: Shape 91">
              <a:extLst>
                <a:ext uri="{FF2B5EF4-FFF2-40B4-BE49-F238E27FC236}">
                  <a16:creationId xmlns:a16="http://schemas.microsoft.com/office/drawing/2014/main" id="{395DF7FA-964B-4F72-9ECB-56B3CEA368E7}"/>
                </a:ext>
              </a:extLst>
            </p:cNvPr>
            <p:cNvSpPr/>
            <p:nvPr/>
          </p:nvSpPr>
          <p:spPr>
            <a:xfrm>
              <a:off x="7254622" y="385755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93" name="Freeform: Shape 92">
              <a:extLst>
                <a:ext uri="{FF2B5EF4-FFF2-40B4-BE49-F238E27FC236}">
                  <a16:creationId xmlns:a16="http://schemas.microsoft.com/office/drawing/2014/main" id="{90367E66-36F5-4DDB-B600-07CBD08BBC52}"/>
                </a:ext>
              </a:extLst>
            </p:cNvPr>
            <p:cNvSpPr/>
            <p:nvPr/>
          </p:nvSpPr>
          <p:spPr>
            <a:xfrm>
              <a:off x="7373684" y="3928843"/>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4" name="Freeform: Shape 93">
              <a:extLst>
                <a:ext uri="{FF2B5EF4-FFF2-40B4-BE49-F238E27FC236}">
                  <a16:creationId xmlns:a16="http://schemas.microsoft.com/office/drawing/2014/main" id="{AD88BA68-F3C9-456E-BF3E-C430C7D5A0CF}"/>
                </a:ext>
              </a:extLst>
            </p:cNvPr>
            <p:cNvSpPr/>
            <p:nvPr/>
          </p:nvSpPr>
          <p:spPr>
            <a:xfrm>
              <a:off x="7326056" y="3976372"/>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6" name="Graphic 4">
            <a:extLst>
              <a:ext uri="{FF2B5EF4-FFF2-40B4-BE49-F238E27FC236}">
                <a16:creationId xmlns:a16="http://schemas.microsoft.com/office/drawing/2014/main" id="{21510000-01D8-4702-B8E1-B25DC1D2EDE4}"/>
              </a:ext>
            </a:extLst>
          </p:cNvPr>
          <p:cNvGrpSpPr/>
          <p:nvPr/>
        </p:nvGrpSpPr>
        <p:grpSpPr>
          <a:xfrm>
            <a:off x="7229348" y="3572402"/>
            <a:ext cx="201483" cy="237631"/>
            <a:chOff x="7349872" y="3572400"/>
            <a:chExt cx="238125" cy="237631"/>
          </a:xfrm>
          <a:noFill/>
        </p:grpSpPr>
        <p:sp>
          <p:nvSpPr>
            <p:cNvPr id="96" name="Freeform: Shape 95">
              <a:extLst>
                <a:ext uri="{FF2B5EF4-FFF2-40B4-BE49-F238E27FC236}">
                  <a16:creationId xmlns:a16="http://schemas.microsoft.com/office/drawing/2014/main" id="{0518F8B5-4102-46E9-B60C-97FFA2BD190E}"/>
                </a:ext>
              </a:extLst>
            </p:cNvPr>
            <p:cNvSpPr/>
            <p:nvPr/>
          </p:nvSpPr>
          <p:spPr>
            <a:xfrm>
              <a:off x="7349872" y="3572400"/>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97" name="Freeform: Shape 96">
              <a:extLst>
                <a:ext uri="{FF2B5EF4-FFF2-40B4-BE49-F238E27FC236}">
                  <a16:creationId xmlns:a16="http://schemas.microsoft.com/office/drawing/2014/main" id="{EDE9D44B-9F3C-4454-A49C-98FD1D4B2D3E}"/>
                </a:ext>
              </a:extLst>
            </p:cNvPr>
            <p:cNvSpPr/>
            <p:nvPr/>
          </p:nvSpPr>
          <p:spPr>
            <a:xfrm>
              <a:off x="7468934" y="3643686"/>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8" name="Freeform: Shape 97">
              <a:extLst>
                <a:ext uri="{FF2B5EF4-FFF2-40B4-BE49-F238E27FC236}">
                  <a16:creationId xmlns:a16="http://schemas.microsoft.com/office/drawing/2014/main" id="{3EB50242-C143-4835-B846-F55FCE3DB35E}"/>
                </a:ext>
              </a:extLst>
            </p:cNvPr>
            <p:cNvSpPr/>
            <p:nvPr/>
          </p:nvSpPr>
          <p:spPr>
            <a:xfrm>
              <a:off x="7421306" y="3691215"/>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7" name="Graphic 4">
            <a:extLst>
              <a:ext uri="{FF2B5EF4-FFF2-40B4-BE49-F238E27FC236}">
                <a16:creationId xmlns:a16="http://schemas.microsoft.com/office/drawing/2014/main" id="{2F042C33-E14A-4209-AE94-B6578DF82C21}"/>
              </a:ext>
            </a:extLst>
          </p:cNvPr>
          <p:cNvGrpSpPr/>
          <p:nvPr/>
        </p:nvGrpSpPr>
        <p:grpSpPr>
          <a:xfrm>
            <a:off x="7177223" y="4570498"/>
            <a:ext cx="201483" cy="237631"/>
            <a:chOff x="7349893" y="4570496"/>
            <a:chExt cx="238125" cy="237631"/>
          </a:xfrm>
          <a:noFill/>
        </p:grpSpPr>
        <p:sp>
          <p:nvSpPr>
            <p:cNvPr id="100" name="Freeform: Shape 99">
              <a:extLst>
                <a:ext uri="{FF2B5EF4-FFF2-40B4-BE49-F238E27FC236}">
                  <a16:creationId xmlns:a16="http://schemas.microsoft.com/office/drawing/2014/main" id="{DDDC7B09-A90F-44C9-B1A1-6810CE52D420}"/>
                </a:ext>
              </a:extLst>
            </p:cNvPr>
            <p:cNvSpPr/>
            <p:nvPr/>
          </p:nvSpPr>
          <p:spPr>
            <a:xfrm>
              <a:off x="7349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1" name="Freeform: Shape 100">
              <a:extLst>
                <a:ext uri="{FF2B5EF4-FFF2-40B4-BE49-F238E27FC236}">
                  <a16:creationId xmlns:a16="http://schemas.microsoft.com/office/drawing/2014/main" id="{B078EE86-8DF9-4F53-A915-C9E2011A4AF3}"/>
                </a:ext>
              </a:extLst>
            </p:cNvPr>
            <p:cNvSpPr/>
            <p:nvPr/>
          </p:nvSpPr>
          <p:spPr>
            <a:xfrm>
              <a:off x="7468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02" name="Freeform: Shape 101">
              <a:extLst>
                <a:ext uri="{FF2B5EF4-FFF2-40B4-BE49-F238E27FC236}">
                  <a16:creationId xmlns:a16="http://schemas.microsoft.com/office/drawing/2014/main" id="{A163D392-9CBB-4A27-A531-D4FE601D06B8}"/>
                </a:ext>
              </a:extLst>
            </p:cNvPr>
            <p:cNvSpPr/>
            <p:nvPr/>
          </p:nvSpPr>
          <p:spPr>
            <a:xfrm>
              <a:off x="7421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18" name="Graphic 4">
            <a:extLst>
              <a:ext uri="{FF2B5EF4-FFF2-40B4-BE49-F238E27FC236}">
                <a16:creationId xmlns:a16="http://schemas.microsoft.com/office/drawing/2014/main" id="{8D134E65-7CCA-41D1-B649-BBAB2C29401D}"/>
              </a:ext>
            </a:extLst>
          </p:cNvPr>
          <p:cNvGrpSpPr/>
          <p:nvPr/>
        </p:nvGrpSpPr>
        <p:grpSpPr>
          <a:xfrm>
            <a:off x="6895147" y="4427919"/>
            <a:ext cx="201483" cy="237631"/>
            <a:chOff x="7016518" y="4427918"/>
            <a:chExt cx="238125" cy="237631"/>
          </a:xfrm>
          <a:noFill/>
        </p:grpSpPr>
        <p:sp>
          <p:nvSpPr>
            <p:cNvPr id="104" name="Freeform: Shape 103">
              <a:extLst>
                <a:ext uri="{FF2B5EF4-FFF2-40B4-BE49-F238E27FC236}">
                  <a16:creationId xmlns:a16="http://schemas.microsoft.com/office/drawing/2014/main" id="{9C0296B6-70D0-44AE-BA3C-3A702A53DDF1}"/>
                </a:ext>
              </a:extLst>
            </p:cNvPr>
            <p:cNvSpPr/>
            <p:nvPr/>
          </p:nvSpPr>
          <p:spPr>
            <a:xfrm>
              <a:off x="7016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5" name="Freeform: Shape 104">
              <a:extLst>
                <a:ext uri="{FF2B5EF4-FFF2-40B4-BE49-F238E27FC236}">
                  <a16:creationId xmlns:a16="http://schemas.microsoft.com/office/drawing/2014/main" id="{0ED5E786-6CAF-4399-9EC7-1E686F75D2B7}"/>
                </a:ext>
              </a:extLst>
            </p:cNvPr>
            <p:cNvSpPr/>
            <p:nvPr/>
          </p:nvSpPr>
          <p:spPr>
            <a:xfrm>
              <a:off x="7135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06" name="Freeform: Shape 105">
              <a:extLst>
                <a:ext uri="{FF2B5EF4-FFF2-40B4-BE49-F238E27FC236}">
                  <a16:creationId xmlns:a16="http://schemas.microsoft.com/office/drawing/2014/main" id="{6F748643-FDF9-40B2-A879-F2A453F8D2E4}"/>
                </a:ext>
              </a:extLst>
            </p:cNvPr>
            <p:cNvSpPr/>
            <p:nvPr/>
          </p:nvSpPr>
          <p:spPr>
            <a:xfrm>
              <a:off x="7087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19" name="Graphic 4">
            <a:extLst>
              <a:ext uri="{FF2B5EF4-FFF2-40B4-BE49-F238E27FC236}">
                <a16:creationId xmlns:a16="http://schemas.microsoft.com/office/drawing/2014/main" id="{B3693705-5FA7-4332-9CC9-E302DF452F67}"/>
              </a:ext>
            </a:extLst>
          </p:cNvPr>
          <p:cNvGrpSpPr/>
          <p:nvPr/>
        </p:nvGrpSpPr>
        <p:grpSpPr>
          <a:xfrm>
            <a:off x="6653368" y="4713076"/>
            <a:ext cx="201483" cy="237631"/>
            <a:chOff x="6730768" y="4713075"/>
            <a:chExt cx="238125" cy="237631"/>
          </a:xfrm>
          <a:noFill/>
        </p:grpSpPr>
        <p:sp>
          <p:nvSpPr>
            <p:cNvPr id="108" name="Freeform: Shape 107">
              <a:extLst>
                <a:ext uri="{FF2B5EF4-FFF2-40B4-BE49-F238E27FC236}">
                  <a16:creationId xmlns:a16="http://schemas.microsoft.com/office/drawing/2014/main" id="{52527644-995D-4E82-88C0-427AFD16E741}"/>
                </a:ext>
              </a:extLst>
            </p:cNvPr>
            <p:cNvSpPr/>
            <p:nvPr/>
          </p:nvSpPr>
          <p:spPr>
            <a:xfrm>
              <a:off x="673076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9" name="Freeform: Shape 108">
              <a:extLst>
                <a:ext uri="{FF2B5EF4-FFF2-40B4-BE49-F238E27FC236}">
                  <a16:creationId xmlns:a16="http://schemas.microsoft.com/office/drawing/2014/main" id="{C448CC30-EF7A-4324-8181-CFDFCD006BF3}"/>
                </a:ext>
              </a:extLst>
            </p:cNvPr>
            <p:cNvSpPr/>
            <p:nvPr/>
          </p:nvSpPr>
          <p:spPr>
            <a:xfrm>
              <a:off x="684983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0" name="Freeform: Shape 109">
              <a:extLst>
                <a:ext uri="{FF2B5EF4-FFF2-40B4-BE49-F238E27FC236}">
                  <a16:creationId xmlns:a16="http://schemas.microsoft.com/office/drawing/2014/main" id="{18FCACB3-6B99-4F59-9F2B-28EC6E320636}"/>
                </a:ext>
              </a:extLst>
            </p:cNvPr>
            <p:cNvSpPr/>
            <p:nvPr/>
          </p:nvSpPr>
          <p:spPr>
            <a:xfrm>
              <a:off x="680220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0" name="Graphic 4">
            <a:extLst>
              <a:ext uri="{FF2B5EF4-FFF2-40B4-BE49-F238E27FC236}">
                <a16:creationId xmlns:a16="http://schemas.microsoft.com/office/drawing/2014/main" id="{C6962C4B-4C74-4AF8-98D3-73416AE8B1F9}"/>
              </a:ext>
            </a:extLst>
          </p:cNvPr>
          <p:cNvGrpSpPr/>
          <p:nvPr/>
        </p:nvGrpSpPr>
        <p:grpSpPr>
          <a:xfrm>
            <a:off x="6411588" y="4427919"/>
            <a:ext cx="201483" cy="237631"/>
            <a:chOff x="6445018" y="4427918"/>
            <a:chExt cx="238125" cy="237631"/>
          </a:xfrm>
          <a:noFill/>
        </p:grpSpPr>
        <p:sp>
          <p:nvSpPr>
            <p:cNvPr id="112" name="Freeform: Shape 111">
              <a:extLst>
                <a:ext uri="{FF2B5EF4-FFF2-40B4-BE49-F238E27FC236}">
                  <a16:creationId xmlns:a16="http://schemas.microsoft.com/office/drawing/2014/main" id="{B660CCE9-24B6-44EA-91BB-7EAB013A05D5}"/>
                </a:ext>
              </a:extLst>
            </p:cNvPr>
            <p:cNvSpPr/>
            <p:nvPr/>
          </p:nvSpPr>
          <p:spPr>
            <a:xfrm>
              <a:off x="64450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13" name="Freeform: Shape 112">
              <a:extLst>
                <a:ext uri="{FF2B5EF4-FFF2-40B4-BE49-F238E27FC236}">
                  <a16:creationId xmlns:a16="http://schemas.microsoft.com/office/drawing/2014/main" id="{1B0866BE-8A51-44DF-8A36-9216B2C5724E}"/>
                </a:ext>
              </a:extLst>
            </p:cNvPr>
            <p:cNvSpPr/>
            <p:nvPr/>
          </p:nvSpPr>
          <p:spPr>
            <a:xfrm>
              <a:off x="65640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4" name="Freeform: Shape 113">
              <a:extLst>
                <a:ext uri="{FF2B5EF4-FFF2-40B4-BE49-F238E27FC236}">
                  <a16:creationId xmlns:a16="http://schemas.microsoft.com/office/drawing/2014/main" id="{18292FBA-FD78-4D98-9A01-DCF5DB2DAC64}"/>
                </a:ext>
              </a:extLst>
            </p:cNvPr>
            <p:cNvSpPr/>
            <p:nvPr/>
          </p:nvSpPr>
          <p:spPr>
            <a:xfrm>
              <a:off x="65164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1" name="Graphic 4">
            <a:extLst>
              <a:ext uri="{FF2B5EF4-FFF2-40B4-BE49-F238E27FC236}">
                <a16:creationId xmlns:a16="http://schemas.microsoft.com/office/drawing/2014/main" id="{B6EC1A09-7F81-4B9B-AC1F-2340972FDB30}"/>
              </a:ext>
            </a:extLst>
          </p:cNvPr>
          <p:cNvGrpSpPr/>
          <p:nvPr/>
        </p:nvGrpSpPr>
        <p:grpSpPr>
          <a:xfrm>
            <a:off x="6250401" y="4713076"/>
            <a:ext cx="201483" cy="237631"/>
            <a:chOff x="6254518" y="4713075"/>
            <a:chExt cx="238125" cy="237631"/>
          </a:xfrm>
          <a:noFill/>
        </p:grpSpPr>
        <p:sp>
          <p:nvSpPr>
            <p:cNvPr id="116" name="Freeform: Shape 115">
              <a:extLst>
                <a:ext uri="{FF2B5EF4-FFF2-40B4-BE49-F238E27FC236}">
                  <a16:creationId xmlns:a16="http://schemas.microsoft.com/office/drawing/2014/main" id="{402C12D9-1449-496B-80D7-FACF3DFD86A8}"/>
                </a:ext>
              </a:extLst>
            </p:cNvPr>
            <p:cNvSpPr/>
            <p:nvPr/>
          </p:nvSpPr>
          <p:spPr>
            <a:xfrm>
              <a:off x="6254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17" name="Freeform: Shape 116">
              <a:extLst>
                <a:ext uri="{FF2B5EF4-FFF2-40B4-BE49-F238E27FC236}">
                  <a16:creationId xmlns:a16="http://schemas.microsoft.com/office/drawing/2014/main" id="{F6537AF1-BBC2-482D-BCF9-B50E4BB3395F}"/>
                </a:ext>
              </a:extLst>
            </p:cNvPr>
            <p:cNvSpPr/>
            <p:nvPr/>
          </p:nvSpPr>
          <p:spPr>
            <a:xfrm>
              <a:off x="6373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8" name="Freeform: Shape 117">
              <a:extLst>
                <a:ext uri="{FF2B5EF4-FFF2-40B4-BE49-F238E27FC236}">
                  <a16:creationId xmlns:a16="http://schemas.microsoft.com/office/drawing/2014/main" id="{BF22C3D9-2103-4AD6-9D54-D17423F3E573}"/>
                </a:ext>
              </a:extLst>
            </p:cNvPr>
            <p:cNvSpPr/>
            <p:nvPr/>
          </p:nvSpPr>
          <p:spPr>
            <a:xfrm>
              <a:off x="6325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2" name="Graphic 4">
            <a:extLst>
              <a:ext uri="{FF2B5EF4-FFF2-40B4-BE49-F238E27FC236}">
                <a16:creationId xmlns:a16="http://schemas.microsoft.com/office/drawing/2014/main" id="{0DEFF844-3D7C-4C76-BD37-483A051253BF}"/>
              </a:ext>
            </a:extLst>
          </p:cNvPr>
          <p:cNvGrpSpPr/>
          <p:nvPr/>
        </p:nvGrpSpPr>
        <p:grpSpPr>
          <a:xfrm>
            <a:off x="5964934" y="4618000"/>
            <a:ext cx="201483" cy="237631"/>
            <a:chOff x="5873518" y="4427918"/>
            <a:chExt cx="238125" cy="237631"/>
          </a:xfrm>
          <a:noFill/>
        </p:grpSpPr>
        <p:sp>
          <p:nvSpPr>
            <p:cNvPr id="120" name="Freeform: Shape 119">
              <a:extLst>
                <a:ext uri="{FF2B5EF4-FFF2-40B4-BE49-F238E27FC236}">
                  <a16:creationId xmlns:a16="http://schemas.microsoft.com/office/drawing/2014/main" id="{FDF09346-1B81-4038-BB1B-B066A474E8F4}"/>
                </a:ext>
              </a:extLst>
            </p:cNvPr>
            <p:cNvSpPr/>
            <p:nvPr/>
          </p:nvSpPr>
          <p:spPr>
            <a:xfrm>
              <a:off x="5873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1" name="Freeform: Shape 120">
              <a:extLst>
                <a:ext uri="{FF2B5EF4-FFF2-40B4-BE49-F238E27FC236}">
                  <a16:creationId xmlns:a16="http://schemas.microsoft.com/office/drawing/2014/main" id="{030D42DA-D5E2-45D8-99C1-C47825B07DDC}"/>
                </a:ext>
              </a:extLst>
            </p:cNvPr>
            <p:cNvSpPr/>
            <p:nvPr/>
          </p:nvSpPr>
          <p:spPr>
            <a:xfrm>
              <a:off x="5992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22" name="Freeform: Shape 121">
              <a:extLst>
                <a:ext uri="{FF2B5EF4-FFF2-40B4-BE49-F238E27FC236}">
                  <a16:creationId xmlns:a16="http://schemas.microsoft.com/office/drawing/2014/main" id="{5B7A14E7-031D-415F-AB42-BC2740AE58CD}"/>
                </a:ext>
              </a:extLst>
            </p:cNvPr>
            <p:cNvSpPr/>
            <p:nvPr/>
          </p:nvSpPr>
          <p:spPr>
            <a:xfrm>
              <a:off x="5944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3" name="Graphic 4">
            <a:extLst>
              <a:ext uri="{FF2B5EF4-FFF2-40B4-BE49-F238E27FC236}">
                <a16:creationId xmlns:a16="http://schemas.microsoft.com/office/drawing/2014/main" id="{C47A539C-7623-4121-B273-D6DB885F7976}"/>
              </a:ext>
            </a:extLst>
          </p:cNvPr>
          <p:cNvGrpSpPr/>
          <p:nvPr/>
        </p:nvGrpSpPr>
        <p:grpSpPr>
          <a:xfrm>
            <a:off x="5766821" y="4795852"/>
            <a:ext cx="201483" cy="237631"/>
            <a:chOff x="5873518" y="4713075"/>
            <a:chExt cx="238125" cy="237631"/>
          </a:xfrm>
          <a:noFill/>
        </p:grpSpPr>
        <p:sp>
          <p:nvSpPr>
            <p:cNvPr id="124" name="Freeform: Shape 123">
              <a:extLst>
                <a:ext uri="{FF2B5EF4-FFF2-40B4-BE49-F238E27FC236}">
                  <a16:creationId xmlns:a16="http://schemas.microsoft.com/office/drawing/2014/main" id="{A8212C8C-FAF6-4F3C-BB7C-CA4B17334D54}"/>
                </a:ext>
              </a:extLst>
            </p:cNvPr>
            <p:cNvSpPr/>
            <p:nvPr/>
          </p:nvSpPr>
          <p:spPr>
            <a:xfrm>
              <a:off x="5873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5" name="Freeform: Shape 124">
              <a:extLst>
                <a:ext uri="{FF2B5EF4-FFF2-40B4-BE49-F238E27FC236}">
                  <a16:creationId xmlns:a16="http://schemas.microsoft.com/office/drawing/2014/main" id="{0563A88C-EEFF-4CEC-937C-3525DBDB3B80}"/>
                </a:ext>
              </a:extLst>
            </p:cNvPr>
            <p:cNvSpPr/>
            <p:nvPr/>
          </p:nvSpPr>
          <p:spPr>
            <a:xfrm>
              <a:off x="5992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26" name="Freeform: Shape 125">
              <a:extLst>
                <a:ext uri="{FF2B5EF4-FFF2-40B4-BE49-F238E27FC236}">
                  <a16:creationId xmlns:a16="http://schemas.microsoft.com/office/drawing/2014/main" id="{CD05CD9D-FFF5-47C3-BC24-B38683FCD356}"/>
                </a:ext>
              </a:extLst>
            </p:cNvPr>
            <p:cNvSpPr/>
            <p:nvPr/>
          </p:nvSpPr>
          <p:spPr>
            <a:xfrm>
              <a:off x="5944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 name="Graphic 4">
            <a:extLst>
              <a:ext uri="{FF2B5EF4-FFF2-40B4-BE49-F238E27FC236}">
                <a16:creationId xmlns:a16="http://schemas.microsoft.com/office/drawing/2014/main" id="{705E8DB7-1C6B-4D6B-A3BE-3EE7C72479C8}"/>
              </a:ext>
            </a:extLst>
          </p:cNvPr>
          <p:cNvGrpSpPr/>
          <p:nvPr/>
        </p:nvGrpSpPr>
        <p:grpSpPr>
          <a:xfrm>
            <a:off x="5565360" y="4570498"/>
            <a:ext cx="201483" cy="237631"/>
            <a:chOff x="5444893" y="4570496"/>
            <a:chExt cx="238125" cy="237631"/>
          </a:xfrm>
          <a:noFill/>
        </p:grpSpPr>
        <p:sp>
          <p:nvSpPr>
            <p:cNvPr id="128" name="Freeform: Shape 127">
              <a:extLst>
                <a:ext uri="{FF2B5EF4-FFF2-40B4-BE49-F238E27FC236}">
                  <a16:creationId xmlns:a16="http://schemas.microsoft.com/office/drawing/2014/main" id="{B7F9C698-6BAB-4B1D-A087-F702145D8312}"/>
                </a:ext>
              </a:extLst>
            </p:cNvPr>
            <p:cNvSpPr/>
            <p:nvPr/>
          </p:nvSpPr>
          <p:spPr>
            <a:xfrm>
              <a:off x="5444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9" name="Freeform: Shape 128">
              <a:extLst>
                <a:ext uri="{FF2B5EF4-FFF2-40B4-BE49-F238E27FC236}">
                  <a16:creationId xmlns:a16="http://schemas.microsoft.com/office/drawing/2014/main" id="{E77CAD3A-8DCB-4625-BA41-75AEC4F8082F}"/>
                </a:ext>
              </a:extLst>
            </p:cNvPr>
            <p:cNvSpPr/>
            <p:nvPr/>
          </p:nvSpPr>
          <p:spPr>
            <a:xfrm>
              <a:off x="5563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0" name="Freeform: Shape 129">
              <a:extLst>
                <a:ext uri="{FF2B5EF4-FFF2-40B4-BE49-F238E27FC236}">
                  <a16:creationId xmlns:a16="http://schemas.microsoft.com/office/drawing/2014/main" id="{6263BCDA-A936-4503-8866-859E961B478C}"/>
                </a:ext>
              </a:extLst>
            </p:cNvPr>
            <p:cNvSpPr/>
            <p:nvPr/>
          </p:nvSpPr>
          <p:spPr>
            <a:xfrm>
              <a:off x="5516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 name="Graphic 4">
            <a:extLst>
              <a:ext uri="{FF2B5EF4-FFF2-40B4-BE49-F238E27FC236}">
                <a16:creationId xmlns:a16="http://schemas.microsoft.com/office/drawing/2014/main" id="{5E2C3387-FD44-4D95-937B-3F8592411B5B}"/>
              </a:ext>
            </a:extLst>
          </p:cNvPr>
          <p:cNvGrpSpPr/>
          <p:nvPr/>
        </p:nvGrpSpPr>
        <p:grpSpPr>
          <a:xfrm>
            <a:off x="5323580" y="4665550"/>
            <a:ext cx="201483" cy="237631"/>
            <a:chOff x="5159143" y="4665549"/>
            <a:chExt cx="238125" cy="237631"/>
          </a:xfrm>
          <a:noFill/>
        </p:grpSpPr>
        <p:sp>
          <p:nvSpPr>
            <p:cNvPr id="132" name="Freeform: Shape 131">
              <a:extLst>
                <a:ext uri="{FF2B5EF4-FFF2-40B4-BE49-F238E27FC236}">
                  <a16:creationId xmlns:a16="http://schemas.microsoft.com/office/drawing/2014/main" id="{47575949-3E71-4256-A2BE-C8BE528DD11F}"/>
                </a:ext>
              </a:extLst>
            </p:cNvPr>
            <p:cNvSpPr/>
            <p:nvPr/>
          </p:nvSpPr>
          <p:spPr>
            <a:xfrm>
              <a:off x="5159143" y="4665549"/>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33" name="Freeform: Shape 132">
              <a:extLst>
                <a:ext uri="{FF2B5EF4-FFF2-40B4-BE49-F238E27FC236}">
                  <a16:creationId xmlns:a16="http://schemas.microsoft.com/office/drawing/2014/main" id="{667AE1A1-44A2-4C05-95DF-E9A9BA8BF5CB}"/>
                </a:ext>
              </a:extLst>
            </p:cNvPr>
            <p:cNvSpPr/>
            <p:nvPr/>
          </p:nvSpPr>
          <p:spPr>
            <a:xfrm>
              <a:off x="5278206" y="4736835"/>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4" name="Freeform: Shape 133">
              <a:extLst>
                <a:ext uri="{FF2B5EF4-FFF2-40B4-BE49-F238E27FC236}">
                  <a16:creationId xmlns:a16="http://schemas.microsoft.com/office/drawing/2014/main" id="{1EF3F394-01E5-43E4-A943-A0077750FBCB}"/>
                </a:ext>
              </a:extLst>
            </p:cNvPr>
            <p:cNvSpPr/>
            <p:nvPr/>
          </p:nvSpPr>
          <p:spPr>
            <a:xfrm>
              <a:off x="5230578" y="4784365"/>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6" name="Graphic 4">
            <a:extLst>
              <a:ext uri="{FF2B5EF4-FFF2-40B4-BE49-F238E27FC236}">
                <a16:creationId xmlns:a16="http://schemas.microsoft.com/office/drawing/2014/main" id="{7CDFEC14-1399-4754-B627-BA9CEFBF5B73}"/>
              </a:ext>
            </a:extLst>
          </p:cNvPr>
          <p:cNvGrpSpPr/>
          <p:nvPr/>
        </p:nvGrpSpPr>
        <p:grpSpPr>
          <a:xfrm>
            <a:off x="5081801" y="4475445"/>
            <a:ext cx="201483" cy="237631"/>
            <a:chOff x="4873393" y="4475444"/>
            <a:chExt cx="238125" cy="237631"/>
          </a:xfrm>
          <a:noFill/>
        </p:grpSpPr>
        <p:sp>
          <p:nvSpPr>
            <p:cNvPr id="136" name="Freeform: Shape 135">
              <a:extLst>
                <a:ext uri="{FF2B5EF4-FFF2-40B4-BE49-F238E27FC236}">
                  <a16:creationId xmlns:a16="http://schemas.microsoft.com/office/drawing/2014/main" id="{BA6AE760-C406-4BB4-B2B3-FCE9C9E85759}"/>
                </a:ext>
              </a:extLst>
            </p:cNvPr>
            <p:cNvSpPr/>
            <p:nvPr/>
          </p:nvSpPr>
          <p:spPr>
            <a:xfrm>
              <a:off x="4873393" y="4475444"/>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37" name="Freeform: Shape 136">
              <a:extLst>
                <a:ext uri="{FF2B5EF4-FFF2-40B4-BE49-F238E27FC236}">
                  <a16:creationId xmlns:a16="http://schemas.microsoft.com/office/drawing/2014/main" id="{851FE544-C268-4244-A47B-9491B8361900}"/>
                </a:ext>
              </a:extLst>
            </p:cNvPr>
            <p:cNvSpPr/>
            <p:nvPr/>
          </p:nvSpPr>
          <p:spPr>
            <a:xfrm>
              <a:off x="4992456" y="4546731"/>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8" name="Freeform: Shape 137">
              <a:extLst>
                <a:ext uri="{FF2B5EF4-FFF2-40B4-BE49-F238E27FC236}">
                  <a16:creationId xmlns:a16="http://schemas.microsoft.com/office/drawing/2014/main" id="{D271AC93-3370-4812-BBEA-79A2D693A554}"/>
                </a:ext>
              </a:extLst>
            </p:cNvPr>
            <p:cNvSpPr/>
            <p:nvPr/>
          </p:nvSpPr>
          <p:spPr>
            <a:xfrm>
              <a:off x="4944828" y="4594260"/>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7" name="Graphic 4">
            <a:extLst>
              <a:ext uri="{FF2B5EF4-FFF2-40B4-BE49-F238E27FC236}">
                <a16:creationId xmlns:a16="http://schemas.microsoft.com/office/drawing/2014/main" id="{5177D854-87EF-40AA-97A4-87211B6ABF4F}"/>
              </a:ext>
            </a:extLst>
          </p:cNvPr>
          <p:cNvGrpSpPr/>
          <p:nvPr/>
        </p:nvGrpSpPr>
        <p:grpSpPr>
          <a:xfrm>
            <a:off x="5001208" y="4760602"/>
            <a:ext cx="201483" cy="237631"/>
            <a:chOff x="4778143" y="4760601"/>
            <a:chExt cx="238125" cy="237631"/>
          </a:xfrm>
          <a:noFill/>
        </p:grpSpPr>
        <p:sp>
          <p:nvSpPr>
            <p:cNvPr id="140" name="Freeform: Shape 139">
              <a:extLst>
                <a:ext uri="{FF2B5EF4-FFF2-40B4-BE49-F238E27FC236}">
                  <a16:creationId xmlns:a16="http://schemas.microsoft.com/office/drawing/2014/main" id="{BA294B2F-A2CE-4DF8-9AE0-E9BE1C0CAF89}"/>
                </a:ext>
              </a:extLst>
            </p:cNvPr>
            <p:cNvSpPr/>
            <p:nvPr/>
          </p:nvSpPr>
          <p:spPr>
            <a:xfrm>
              <a:off x="4778143" y="4760601"/>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41" name="Freeform: Shape 140">
              <a:extLst>
                <a:ext uri="{FF2B5EF4-FFF2-40B4-BE49-F238E27FC236}">
                  <a16:creationId xmlns:a16="http://schemas.microsoft.com/office/drawing/2014/main" id="{490690A3-50EE-41B1-B254-F77246A88E41}"/>
                </a:ext>
              </a:extLst>
            </p:cNvPr>
            <p:cNvSpPr/>
            <p:nvPr/>
          </p:nvSpPr>
          <p:spPr>
            <a:xfrm>
              <a:off x="4897206" y="4831888"/>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42" name="Freeform: Shape 141">
              <a:extLst>
                <a:ext uri="{FF2B5EF4-FFF2-40B4-BE49-F238E27FC236}">
                  <a16:creationId xmlns:a16="http://schemas.microsoft.com/office/drawing/2014/main" id="{095DDC4E-A6DE-45CD-960C-C33FF2E29D79}"/>
                </a:ext>
              </a:extLst>
            </p:cNvPr>
            <p:cNvSpPr/>
            <p:nvPr/>
          </p:nvSpPr>
          <p:spPr>
            <a:xfrm>
              <a:off x="4849578" y="4879417"/>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8" name="Graphic 4">
            <a:extLst>
              <a:ext uri="{FF2B5EF4-FFF2-40B4-BE49-F238E27FC236}">
                <a16:creationId xmlns:a16="http://schemas.microsoft.com/office/drawing/2014/main" id="{E3A2B030-E945-43A3-BE48-BBF5CB28D267}"/>
              </a:ext>
            </a:extLst>
          </p:cNvPr>
          <p:cNvGrpSpPr/>
          <p:nvPr/>
        </p:nvGrpSpPr>
        <p:grpSpPr>
          <a:xfrm>
            <a:off x="4878298" y="4178372"/>
            <a:ext cx="201483" cy="237631"/>
            <a:chOff x="4825717" y="4095188"/>
            <a:chExt cx="238125" cy="237631"/>
          </a:xfrm>
          <a:noFill/>
        </p:grpSpPr>
        <p:sp>
          <p:nvSpPr>
            <p:cNvPr id="144" name="Freeform: Shape 143">
              <a:extLst>
                <a:ext uri="{FF2B5EF4-FFF2-40B4-BE49-F238E27FC236}">
                  <a16:creationId xmlns:a16="http://schemas.microsoft.com/office/drawing/2014/main" id="{0B168984-9DFE-4C8B-B5A1-1269FE95DB0C}"/>
                </a:ext>
              </a:extLst>
            </p:cNvPr>
            <p:cNvSpPr/>
            <p:nvPr/>
          </p:nvSpPr>
          <p:spPr>
            <a:xfrm>
              <a:off x="48257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5" name="Freeform: Shape 144">
              <a:extLst>
                <a:ext uri="{FF2B5EF4-FFF2-40B4-BE49-F238E27FC236}">
                  <a16:creationId xmlns:a16="http://schemas.microsoft.com/office/drawing/2014/main" id="{FEC2C3BF-5337-437C-9EC4-E0587D4106C2}"/>
                </a:ext>
              </a:extLst>
            </p:cNvPr>
            <p:cNvSpPr/>
            <p:nvPr/>
          </p:nvSpPr>
          <p:spPr>
            <a:xfrm>
              <a:off x="48971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9" name="Graphic 4">
            <a:extLst>
              <a:ext uri="{FF2B5EF4-FFF2-40B4-BE49-F238E27FC236}">
                <a16:creationId xmlns:a16="http://schemas.microsoft.com/office/drawing/2014/main" id="{2C236516-208F-4FDF-86D4-21077E5D76FE}"/>
              </a:ext>
            </a:extLst>
          </p:cNvPr>
          <p:cNvGrpSpPr/>
          <p:nvPr/>
        </p:nvGrpSpPr>
        <p:grpSpPr>
          <a:xfrm>
            <a:off x="5326972" y="4373274"/>
            <a:ext cx="201483" cy="237631"/>
            <a:chOff x="5206717" y="4285293"/>
            <a:chExt cx="238125" cy="237631"/>
          </a:xfrm>
          <a:noFill/>
        </p:grpSpPr>
        <p:sp>
          <p:nvSpPr>
            <p:cNvPr id="147" name="Freeform: Shape 146">
              <a:extLst>
                <a:ext uri="{FF2B5EF4-FFF2-40B4-BE49-F238E27FC236}">
                  <a16:creationId xmlns:a16="http://schemas.microsoft.com/office/drawing/2014/main" id="{62D84F76-0391-4EF8-AF95-CAF701235F41}"/>
                </a:ext>
              </a:extLst>
            </p:cNvPr>
            <p:cNvSpPr/>
            <p:nvPr/>
          </p:nvSpPr>
          <p:spPr>
            <a:xfrm>
              <a:off x="5206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8" name="Freeform: Shape 147">
              <a:extLst>
                <a:ext uri="{FF2B5EF4-FFF2-40B4-BE49-F238E27FC236}">
                  <a16:creationId xmlns:a16="http://schemas.microsoft.com/office/drawing/2014/main" id="{AE485881-5335-47B8-83B0-B1FE6CE7A41D}"/>
                </a:ext>
              </a:extLst>
            </p:cNvPr>
            <p:cNvSpPr/>
            <p:nvPr/>
          </p:nvSpPr>
          <p:spPr>
            <a:xfrm>
              <a:off x="5278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0" name="Graphic 4">
            <a:extLst>
              <a:ext uri="{FF2B5EF4-FFF2-40B4-BE49-F238E27FC236}">
                <a16:creationId xmlns:a16="http://schemas.microsoft.com/office/drawing/2014/main" id="{0C4688BB-9D3D-49C7-882C-7F378DF08380}"/>
              </a:ext>
            </a:extLst>
          </p:cNvPr>
          <p:cNvGrpSpPr/>
          <p:nvPr/>
        </p:nvGrpSpPr>
        <p:grpSpPr>
          <a:xfrm>
            <a:off x="5686207" y="4285294"/>
            <a:ext cx="201483" cy="237631"/>
            <a:chOff x="5587717" y="4285293"/>
            <a:chExt cx="238125" cy="237631"/>
          </a:xfrm>
          <a:noFill/>
        </p:grpSpPr>
        <p:sp>
          <p:nvSpPr>
            <p:cNvPr id="150" name="Freeform: Shape 149">
              <a:extLst>
                <a:ext uri="{FF2B5EF4-FFF2-40B4-BE49-F238E27FC236}">
                  <a16:creationId xmlns:a16="http://schemas.microsoft.com/office/drawing/2014/main" id="{469FD942-12ED-4C7B-A9AA-C8C60F9444AD}"/>
                </a:ext>
              </a:extLst>
            </p:cNvPr>
            <p:cNvSpPr/>
            <p:nvPr/>
          </p:nvSpPr>
          <p:spPr>
            <a:xfrm>
              <a:off x="5587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1" name="Freeform: Shape 150">
              <a:extLst>
                <a:ext uri="{FF2B5EF4-FFF2-40B4-BE49-F238E27FC236}">
                  <a16:creationId xmlns:a16="http://schemas.microsoft.com/office/drawing/2014/main" id="{1E8DACE1-694D-4A69-B748-5943A040155C}"/>
                </a:ext>
              </a:extLst>
            </p:cNvPr>
            <p:cNvSpPr/>
            <p:nvPr/>
          </p:nvSpPr>
          <p:spPr>
            <a:xfrm>
              <a:off x="5659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1" name="Graphic 4">
            <a:extLst>
              <a:ext uri="{FF2B5EF4-FFF2-40B4-BE49-F238E27FC236}">
                <a16:creationId xmlns:a16="http://schemas.microsoft.com/office/drawing/2014/main" id="{64FFDDE5-EF57-4576-8D98-D9310DEB4F02}"/>
              </a:ext>
            </a:extLst>
          </p:cNvPr>
          <p:cNvGrpSpPr/>
          <p:nvPr/>
        </p:nvGrpSpPr>
        <p:grpSpPr>
          <a:xfrm>
            <a:off x="5932040" y="4309815"/>
            <a:ext cx="201483" cy="237631"/>
            <a:chOff x="5873467" y="4095188"/>
            <a:chExt cx="238125" cy="237631"/>
          </a:xfrm>
          <a:noFill/>
        </p:grpSpPr>
        <p:sp>
          <p:nvSpPr>
            <p:cNvPr id="153" name="Freeform: Shape 152">
              <a:extLst>
                <a:ext uri="{FF2B5EF4-FFF2-40B4-BE49-F238E27FC236}">
                  <a16:creationId xmlns:a16="http://schemas.microsoft.com/office/drawing/2014/main" id="{C3FC0FD5-381D-41F9-8359-C3FE4CE0AF33}"/>
                </a:ext>
              </a:extLst>
            </p:cNvPr>
            <p:cNvSpPr/>
            <p:nvPr/>
          </p:nvSpPr>
          <p:spPr>
            <a:xfrm>
              <a:off x="587346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4" name="Freeform: Shape 153">
              <a:extLst>
                <a:ext uri="{FF2B5EF4-FFF2-40B4-BE49-F238E27FC236}">
                  <a16:creationId xmlns:a16="http://schemas.microsoft.com/office/drawing/2014/main" id="{10B8733B-31D4-4391-8959-20B59D6E5A28}"/>
                </a:ext>
              </a:extLst>
            </p:cNvPr>
            <p:cNvSpPr/>
            <p:nvPr/>
          </p:nvSpPr>
          <p:spPr>
            <a:xfrm>
              <a:off x="594493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4" name="Graphic 4">
            <a:extLst>
              <a:ext uri="{FF2B5EF4-FFF2-40B4-BE49-F238E27FC236}">
                <a16:creationId xmlns:a16="http://schemas.microsoft.com/office/drawing/2014/main" id="{142BAA56-BD10-4BE1-859A-DAC4D19E607D}"/>
              </a:ext>
            </a:extLst>
          </p:cNvPr>
          <p:cNvGrpSpPr/>
          <p:nvPr/>
        </p:nvGrpSpPr>
        <p:grpSpPr>
          <a:xfrm>
            <a:off x="6169765" y="4285294"/>
            <a:ext cx="201483" cy="237631"/>
            <a:chOff x="6159217" y="4285293"/>
            <a:chExt cx="238125" cy="237631"/>
          </a:xfrm>
          <a:noFill/>
        </p:grpSpPr>
        <p:sp>
          <p:nvSpPr>
            <p:cNvPr id="156" name="Freeform: Shape 155">
              <a:extLst>
                <a:ext uri="{FF2B5EF4-FFF2-40B4-BE49-F238E27FC236}">
                  <a16:creationId xmlns:a16="http://schemas.microsoft.com/office/drawing/2014/main" id="{50D4C007-8F85-4809-A590-9366FC2A7F53}"/>
                </a:ext>
              </a:extLst>
            </p:cNvPr>
            <p:cNvSpPr/>
            <p:nvPr/>
          </p:nvSpPr>
          <p:spPr>
            <a:xfrm>
              <a:off x="61592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7" name="Freeform: Shape 156">
              <a:extLst>
                <a:ext uri="{FF2B5EF4-FFF2-40B4-BE49-F238E27FC236}">
                  <a16:creationId xmlns:a16="http://schemas.microsoft.com/office/drawing/2014/main" id="{52DBD8CC-99C6-41BE-B858-5B227429233D}"/>
                </a:ext>
              </a:extLst>
            </p:cNvPr>
            <p:cNvSpPr/>
            <p:nvPr/>
          </p:nvSpPr>
          <p:spPr>
            <a:xfrm>
              <a:off x="62306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5" name="Graphic 4">
            <a:extLst>
              <a:ext uri="{FF2B5EF4-FFF2-40B4-BE49-F238E27FC236}">
                <a16:creationId xmlns:a16="http://schemas.microsoft.com/office/drawing/2014/main" id="{07D2B09A-3314-4D25-B19F-30FB937A5ACF}"/>
              </a:ext>
            </a:extLst>
          </p:cNvPr>
          <p:cNvGrpSpPr/>
          <p:nvPr/>
        </p:nvGrpSpPr>
        <p:grpSpPr>
          <a:xfrm>
            <a:off x="6492138" y="4095190"/>
            <a:ext cx="201483" cy="237631"/>
            <a:chOff x="6540217" y="4095188"/>
            <a:chExt cx="238125" cy="237631"/>
          </a:xfrm>
          <a:noFill/>
        </p:grpSpPr>
        <p:sp>
          <p:nvSpPr>
            <p:cNvPr id="159" name="Freeform: Shape 158">
              <a:extLst>
                <a:ext uri="{FF2B5EF4-FFF2-40B4-BE49-F238E27FC236}">
                  <a16:creationId xmlns:a16="http://schemas.microsoft.com/office/drawing/2014/main" id="{AE0D495D-573A-4414-9FBD-A5B8BD8EFD51}"/>
                </a:ext>
              </a:extLst>
            </p:cNvPr>
            <p:cNvSpPr/>
            <p:nvPr/>
          </p:nvSpPr>
          <p:spPr>
            <a:xfrm>
              <a:off x="6540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0" name="Freeform: Shape 159">
              <a:extLst>
                <a:ext uri="{FF2B5EF4-FFF2-40B4-BE49-F238E27FC236}">
                  <a16:creationId xmlns:a16="http://schemas.microsoft.com/office/drawing/2014/main" id="{55262BC2-1DD1-4679-B624-7F404D2573AE}"/>
                </a:ext>
              </a:extLst>
            </p:cNvPr>
            <p:cNvSpPr/>
            <p:nvPr/>
          </p:nvSpPr>
          <p:spPr>
            <a:xfrm>
              <a:off x="6611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6" name="Graphic 4">
            <a:extLst>
              <a:ext uri="{FF2B5EF4-FFF2-40B4-BE49-F238E27FC236}">
                <a16:creationId xmlns:a16="http://schemas.microsoft.com/office/drawing/2014/main" id="{0E199452-FE85-4B69-94D7-F0AF191F5916}"/>
              </a:ext>
            </a:extLst>
          </p:cNvPr>
          <p:cNvGrpSpPr/>
          <p:nvPr/>
        </p:nvGrpSpPr>
        <p:grpSpPr>
          <a:xfrm>
            <a:off x="6680570" y="4330455"/>
            <a:ext cx="201483" cy="237631"/>
            <a:chOff x="6921217" y="4095188"/>
            <a:chExt cx="238125" cy="237631"/>
          </a:xfrm>
          <a:noFill/>
        </p:grpSpPr>
        <p:sp>
          <p:nvSpPr>
            <p:cNvPr id="162" name="Freeform: Shape 161">
              <a:extLst>
                <a:ext uri="{FF2B5EF4-FFF2-40B4-BE49-F238E27FC236}">
                  <a16:creationId xmlns:a16="http://schemas.microsoft.com/office/drawing/2014/main" id="{25B5F08E-54F5-4B45-B121-03E3F6EF092F}"/>
                </a:ext>
              </a:extLst>
            </p:cNvPr>
            <p:cNvSpPr/>
            <p:nvPr/>
          </p:nvSpPr>
          <p:spPr>
            <a:xfrm>
              <a:off x="6921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3" name="Freeform: Shape 162">
              <a:extLst>
                <a:ext uri="{FF2B5EF4-FFF2-40B4-BE49-F238E27FC236}">
                  <a16:creationId xmlns:a16="http://schemas.microsoft.com/office/drawing/2014/main" id="{A56379E8-C730-4FC6-B244-20A94934FDC3}"/>
                </a:ext>
              </a:extLst>
            </p:cNvPr>
            <p:cNvSpPr/>
            <p:nvPr/>
          </p:nvSpPr>
          <p:spPr>
            <a:xfrm>
              <a:off x="6992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7" name="Graphic 4">
            <a:extLst>
              <a:ext uri="{FF2B5EF4-FFF2-40B4-BE49-F238E27FC236}">
                <a16:creationId xmlns:a16="http://schemas.microsoft.com/office/drawing/2014/main" id="{B97D2590-C136-49D3-9299-770276FC549D}"/>
              </a:ext>
            </a:extLst>
          </p:cNvPr>
          <p:cNvGrpSpPr/>
          <p:nvPr/>
        </p:nvGrpSpPr>
        <p:grpSpPr>
          <a:xfrm>
            <a:off x="7056290" y="4855608"/>
            <a:ext cx="201483" cy="237631"/>
            <a:chOff x="7206967" y="4855607"/>
            <a:chExt cx="238125" cy="237631"/>
          </a:xfrm>
          <a:noFill/>
        </p:grpSpPr>
        <p:sp>
          <p:nvSpPr>
            <p:cNvPr id="165" name="Freeform: Shape 164">
              <a:extLst>
                <a:ext uri="{FF2B5EF4-FFF2-40B4-BE49-F238E27FC236}">
                  <a16:creationId xmlns:a16="http://schemas.microsoft.com/office/drawing/2014/main" id="{4FED0317-F2A2-4C32-AC5E-BA3BFF585ED9}"/>
                </a:ext>
              </a:extLst>
            </p:cNvPr>
            <p:cNvSpPr/>
            <p:nvPr/>
          </p:nvSpPr>
          <p:spPr>
            <a:xfrm>
              <a:off x="7206967" y="485560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6" name="Freeform: Shape 165">
              <a:extLst>
                <a:ext uri="{FF2B5EF4-FFF2-40B4-BE49-F238E27FC236}">
                  <a16:creationId xmlns:a16="http://schemas.microsoft.com/office/drawing/2014/main" id="{508130B8-8732-4A60-B7F0-8D78197B5280}"/>
                </a:ext>
              </a:extLst>
            </p:cNvPr>
            <p:cNvSpPr/>
            <p:nvPr/>
          </p:nvSpPr>
          <p:spPr>
            <a:xfrm>
              <a:off x="7278437" y="4974422"/>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8" name="Graphic 4">
            <a:extLst>
              <a:ext uri="{FF2B5EF4-FFF2-40B4-BE49-F238E27FC236}">
                <a16:creationId xmlns:a16="http://schemas.microsoft.com/office/drawing/2014/main" id="{21EA1327-6C75-4CE4-8E35-FCE3759FE4A3}"/>
              </a:ext>
            </a:extLst>
          </p:cNvPr>
          <p:cNvGrpSpPr/>
          <p:nvPr/>
        </p:nvGrpSpPr>
        <p:grpSpPr>
          <a:xfrm>
            <a:off x="6411545" y="4950660"/>
            <a:ext cx="201483" cy="237631"/>
            <a:chOff x="6444967" y="4950659"/>
            <a:chExt cx="238125" cy="237631"/>
          </a:xfrm>
          <a:noFill/>
        </p:grpSpPr>
        <p:sp>
          <p:nvSpPr>
            <p:cNvPr id="168" name="Freeform: Shape 167">
              <a:extLst>
                <a:ext uri="{FF2B5EF4-FFF2-40B4-BE49-F238E27FC236}">
                  <a16:creationId xmlns:a16="http://schemas.microsoft.com/office/drawing/2014/main" id="{0294DDF7-E05B-415A-9EE7-EABB88B46FC0}"/>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9" name="Freeform: Shape 168">
              <a:extLst>
                <a:ext uri="{FF2B5EF4-FFF2-40B4-BE49-F238E27FC236}">
                  <a16:creationId xmlns:a16="http://schemas.microsoft.com/office/drawing/2014/main" id="{690C6D87-0248-4E41-B3A8-7502E5FEBFCA}"/>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2" name="Graphic 4">
            <a:extLst>
              <a:ext uri="{FF2B5EF4-FFF2-40B4-BE49-F238E27FC236}">
                <a16:creationId xmlns:a16="http://schemas.microsoft.com/office/drawing/2014/main" id="{BC1792CC-E15D-4593-B641-41BA954B49BE}"/>
              </a:ext>
            </a:extLst>
          </p:cNvPr>
          <p:cNvGrpSpPr/>
          <p:nvPr/>
        </p:nvGrpSpPr>
        <p:grpSpPr>
          <a:xfrm>
            <a:off x="5686207" y="5045713"/>
            <a:ext cx="201483" cy="237631"/>
            <a:chOff x="5587717" y="5045712"/>
            <a:chExt cx="238125" cy="237631"/>
          </a:xfrm>
          <a:noFill/>
        </p:grpSpPr>
        <p:sp>
          <p:nvSpPr>
            <p:cNvPr id="171" name="Freeform: Shape 170">
              <a:extLst>
                <a:ext uri="{FF2B5EF4-FFF2-40B4-BE49-F238E27FC236}">
                  <a16:creationId xmlns:a16="http://schemas.microsoft.com/office/drawing/2014/main" id="{595340AF-EE28-42CF-AEFC-1C4509968C70}"/>
                </a:ext>
              </a:extLst>
            </p:cNvPr>
            <p:cNvSpPr/>
            <p:nvPr/>
          </p:nvSpPr>
          <p:spPr>
            <a:xfrm>
              <a:off x="5587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2" name="Freeform: Shape 171">
              <a:extLst>
                <a:ext uri="{FF2B5EF4-FFF2-40B4-BE49-F238E27FC236}">
                  <a16:creationId xmlns:a16="http://schemas.microsoft.com/office/drawing/2014/main" id="{3F1DD2E9-D84A-497B-B45B-57F3289924A9}"/>
                </a:ext>
              </a:extLst>
            </p:cNvPr>
            <p:cNvSpPr/>
            <p:nvPr/>
          </p:nvSpPr>
          <p:spPr>
            <a:xfrm>
              <a:off x="5659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3" name="Graphic 4">
            <a:extLst>
              <a:ext uri="{FF2B5EF4-FFF2-40B4-BE49-F238E27FC236}">
                <a16:creationId xmlns:a16="http://schemas.microsoft.com/office/drawing/2014/main" id="{A7D41902-2EFF-400F-A021-32B06CA18052}"/>
              </a:ext>
            </a:extLst>
          </p:cNvPr>
          <p:cNvGrpSpPr/>
          <p:nvPr/>
        </p:nvGrpSpPr>
        <p:grpSpPr>
          <a:xfrm>
            <a:off x="6411545" y="4950660"/>
            <a:ext cx="201483" cy="237631"/>
            <a:chOff x="6444967" y="4950659"/>
            <a:chExt cx="238125" cy="237631"/>
          </a:xfrm>
          <a:noFill/>
        </p:grpSpPr>
        <p:sp>
          <p:nvSpPr>
            <p:cNvPr id="174" name="Freeform: Shape 173">
              <a:extLst>
                <a:ext uri="{FF2B5EF4-FFF2-40B4-BE49-F238E27FC236}">
                  <a16:creationId xmlns:a16="http://schemas.microsoft.com/office/drawing/2014/main" id="{292C6637-C8BA-49A1-B940-2C20CD26E152}"/>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5" name="Freeform: Shape 174">
              <a:extLst>
                <a:ext uri="{FF2B5EF4-FFF2-40B4-BE49-F238E27FC236}">
                  <a16:creationId xmlns:a16="http://schemas.microsoft.com/office/drawing/2014/main" id="{139CE346-B4B6-4506-9A7A-F3C7461DCDE7}"/>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4" name="Graphic 4">
            <a:extLst>
              <a:ext uri="{FF2B5EF4-FFF2-40B4-BE49-F238E27FC236}">
                <a16:creationId xmlns:a16="http://schemas.microsoft.com/office/drawing/2014/main" id="{672D84A9-46A3-4302-BBAD-85963D610DE4}"/>
              </a:ext>
            </a:extLst>
          </p:cNvPr>
          <p:cNvGrpSpPr/>
          <p:nvPr/>
        </p:nvGrpSpPr>
        <p:grpSpPr>
          <a:xfrm>
            <a:off x="6411545" y="4950660"/>
            <a:ext cx="201483" cy="237631"/>
            <a:chOff x="6444967" y="4950659"/>
            <a:chExt cx="238125" cy="237631"/>
          </a:xfrm>
          <a:noFill/>
        </p:grpSpPr>
        <p:sp>
          <p:nvSpPr>
            <p:cNvPr id="177" name="Freeform: Shape 176">
              <a:extLst>
                <a:ext uri="{FF2B5EF4-FFF2-40B4-BE49-F238E27FC236}">
                  <a16:creationId xmlns:a16="http://schemas.microsoft.com/office/drawing/2014/main" id="{B1D4FDB8-CEED-44CD-AED4-10D50D727F33}"/>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8" name="Freeform: Shape 177">
              <a:extLst>
                <a:ext uri="{FF2B5EF4-FFF2-40B4-BE49-F238E27FC236}">
                  <a16:creationId xmlns:a16="http://schemas.microsoft.com/office/drawing/2014/main" id="{AD0A8E4C-56AB-4877-8098-F35132210936}"/>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5" name="Graphic 4">
            <a:extLst>
              <a:ext uri="{FF2B5EF4-FFF2-40B4-BE49-F238E27FC236}">
                <a16:creationId xmlns:a16="http://schemas.microsoft.com/office/drawing/2014/main" id="{727AB751-856F-4509-94D5-7F69E20EB1B4}"/>
              </a:ext>
            </a:extLst>
          </p:cNvPr>
          <p:cNvGrpSpPr/>
          <p:nvPr/>
        </p:nvGrpSpPr>
        <p:grpSpPr>
          <a:xfrm>
            <a:off x="6008579" y="5045713"/>
            <a:ext cx="201483" cy="237631"/>
            <a:chOff x="5968717" y="5045712"/>
            <a:chExt cx="238125" cy="237631"/>
          </a:xfrm>
          <a:noFill/>
        </p:grpSpPr>
        <p:sp>
          <p:nvSpPr>
            <p:cNvPr id="180" name="Freeform: Shape 179">
              <a:extLst>
                <a:ext uri="{FF2B5EF4-FFF2-40B4-BE49-F238E27FC236}">
                  <a16:creationId xmlns:a16="http://schemas.microsoft.com/office/drawing/2014/main" id="{5519E452-DCAA-415A-BEAB-AF761693C732}"/>
                </a:ext>
              </a:extLst>
            </p:cNvPr>
            <p:cNvSpPr/>
            <p:nvPr/>
          </p:nvSpPr>
          <p:spPr>
            <a:xfrm>
              <a:off x="5968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1" name="Freeform: Shape 180">
              <a:extLst>
                <a:ext uri="{FF2B5EF4-FFF2-40B4-BE49-F238E27FC236}">
                  <a16:creationId xmlns:a16="http://schemas.microsoft.com/office/drawing/2014/main" id="{83CFE0F5-E00F-49E6-B539-D94C1EAF1289}"/>
                </a:ext>
              </a:extLst>
            </p:cNvPr>
            <p:cNvSpPr/>
            <p:nvPr/>
          </p:nvSpPr>
          <p:spPr>
            <a:xfrm>
              <a:off x="6040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6" name="Graphic 4">
            <a:extLst>
              <a:ext uri="{FF2B5EF4-FFF2-40B4-BE49-F238E27FC236}">
                <a16:creationId xmlns:a16="http://schemas.microsoft.com/office/drawing/2014/main" id="{E0191C8E-5FA6-431C-AC80-9CEF59B430BC}"/>
              </a:ext>
            </a:extLst>
          </p:cNvPr>
          <p:cNvGrpSpPr/>
          <p:nvPr/>
        </p:nvGrpSpPr>
        <p:grpSpPr>
          <a:xfrm>
            <a:off x="5363834" y="4950660"/>
            <a:ext cx="201483" cy="237631"/>
            <a:chOff x="5206717" y="4950659"/>
            <a:chExt cx="238125" cy="237631"/>
          </a:xfrm>
          <a:noFill/>
        </p:grpSpPr>
        <p:sp>
          <p:nvSpPr>
            <p:cNvPr id="183" name="Freeform: Shape 182">
              <a:extLst>
                <a:ext uri="{FF2B5EF4-FFF2-40B4-BE49-F238E27FC236}">
                  <a16:creationId xmlns:a16="http://schemas.microsoft.com/office/drawing/2014/main" id="{10861B33-30A5-451A-9FD1-728A93E68600}"/>
                </a:ext>
              </a:extLst>
            </p:cNvPr>
            <p:cNvSpPr/>
            <p:nvPr/>
          </p:nvSpPr>
          <p:spPr>
            <a:xfrm>
              <a:off x="520671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4" name="Freeform: Shape 183">
              <a:extLst>
                <a:ext uri="{FF2B5EF4-FFF2-40B4-BE49-F238E27FC236}">
                  <a16:creationId xmlns:a16="http://schemas.microsoft.com/office/drawing/2014/main" id="{01A96FEF-002B-4CBC-A233-A3D3021272C6}"/>
                </a:ext>
              </a:extLst>
            </p:cNvPr>
            <p:cNvSpPr/>
            <p:nvPr/>
          </p:nvSpPr>
          <p:spPr>
            <a:xfrm>
              <a:off x="527818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0" name="Graphic 4">
            <a:extLst>
              <a:ext uri="{FF2B5EF4-FFF2-40B4-BE49-F238E27FC236}">
                <a16:creationId xmlns:a16="http://schemas.microsoft.com/office/drawing/2014/main" id="{4CFE2DC3-C2E3-4633-945B-61B2E6864C59}"/>
              </a:ext>
            </a:extLst>
          </p:cNvPr>
          <p:cNvGrpSpPr/>
          <p:nvPr/>
        </p:nvGrpSpPr>
        <p:grpSpPr>
          <a:xfrm>
            <a:off x="5041462" y="5045713"/>
            <a:ext cx="201483" cy="237631"/>
            <a:chOff x="4825717" y="5045712"/>
            <a:chExt cx="238125" cy="237631"/>
          </a:xfrm>
          <a:noFill/>
        </p:grpSpPr>
        <p:sp>
          <p:nvSpPr>
            <p:cNvPr id="186" name="Freeform: Shape 185">
              <a:extLst>
                <a:ext uri="{FF2B5EF4-FFF2-40B4-BE49-F238E27FC236}">
                  <a16:creationId xmlns:a16="http://schemas.microsoft.com/office/drawing/2014/main" id="{23775BAA-1DE1-40EA-AA8C-AE3E3F399C3F}"/>
                </a:ext>
              </a:extLst>
            </p:cNvPr>
            <p:cNvSpPr/>
            <p:nvPr/>
          </p:nvSpPr>
          <p:spPr>
            <a:xfrm>
              <a:off x="4825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7" name="Freeform: Shape 186">
              <a:extLst>
                <a:ext uri="{FF2B5EF4-FFF2-40B4-BE49-F238E27FC236}">
                  <a16:creationId xmlns:a16="http://schemas.microsoft.com/office/drawing/2014/main" id="{CF928A38-B3E5-4EBA-A9F8-3DA89925EFBA}"/>
                </a:ext>
              </a:extLst>
            </p:cNvPr>
            <p:cNvSpPr/>
            <p:nvPr/>
          </p:nvSpPr>
          <p:spPr>
            <a:xfrm>
              <a:off x="4897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1" name="Graphic 4">
            <a:extLst>
              <a:ext uri="{FF2B5EF4-FFF2-40B4-BE49-F238E27FC236}">
                <a16:creationId xmlns:a16="http://schemas.microsoft.com/office/drawing/2014/main" id="{1F242EC9-52E4-498E-9338-5783937D6284}"/>
              </a:ext>
            </a:extLst>
          </p:cNvPr>
          <p:cNvGrpSpPr/>
          <p:nvPr/>
        </p:nvGrpSpPr>
        <p:grpSpPr>
          <a:xfrm>
            <a:off x="6733943" y="5045713"/>
            <a:ext cx="201483" cy="237631"/>
            <a:chOff x="6825997" y="5045712"/>
            <a:chExt cx="238125" cy="237631"/>
          </a:xfrm>
          <a:noFill/>
        </p:grpSpPr>
        <p:sp>
          <p:nvSpPr>
            <p:cNvPr id="189" name="Freeform: Shape 188">
              <a:extLst>
                <a:ext uri="{FF2B5EF4-FFF2-40B4-BE49-F238E27FC236}">
                  <a16:creationId xmlns:a16="http://schemas.microsoft.com/office/drawing/2014/main" id="{70491FB4-7037-43F1-A6F1-6483B2EAD6AB}"/>
                </a:ext>
              </a:extLst>
            </p:cNvPr>
            <p:cNvSpPr/>
            <p:nvPr/>
          </p:nvSpPr>
          <p:spPr>
            <a:xfrm>
              <a:off x="682599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0" name="Freeform: Shape 189">
              <a:extLst>
                <a:ext uri="{FF2B5EF4-FFF2-40B4-BE49-F238E27FC236}">
                  <a16:creationId xmlns:a16="http://schemas.microsoft.com/office/drawing/2014/main" id="{A40CE9B4-5915-483F-A639-C0CB703E3E28}"/>
                </a:ext>
              </a:extLst>
            </p:cNvPr>
            <p:cNvSpPr/>
            <p:nvPr/>
          </p:nvSpPr>
          <p:spPr>
            <a:xfrm>
              <a:off x="6945059" y="511699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1" name="Freeform: Shape 190">
              <a:extLst>
                <a:ext uri="{FF2B5EF4-FFF2-40B4-BE49-F238E27FC236}">
                  <a16:creationId xmlns:a16="http://schemas.microsoft.com/office/drawing/2014/main" id="{523CE0A3-E5AB-4776-96A4-CB12DECDA91C}"/>
                </a:ext>
              </a:extLst>
            </p:cNvPr>
            <p:cNvSpPr/>
            <p:nvPr/>
          </p:nvSpPr>
          <p:spPr>
            <a:xfrm>
              <a:off x="6897431" y="516452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42" name="Graphic 4">
            <a:extLst>
              <a:ext uri="{FF2B5EF4-FFF2-40B4-BE49-F238E27FC236}">
                <a16:creationId xmlns:a16="http://schemas.microsoft.com/office/drawing/2014/main" id="{010E2C30-401D-463B-9550-4E34A52B0BBD}"/>
              </a:ext>
            </a:extLst>
          </p:cNvPr>
          <p:cNvGrpSpPr/>
          <p:nvPr/>
        </p:nvGrpSpPr>
        <p:grpSpPr>
          <a:xfrm>
            <a:off x="7056315" y="5140765"/>
            <a:ext cx="201483" cy="237631"/>
            <a:chOff x="7206997" y="5140764"/>
            <a:chExt cx="238125" cy="237631"/>
          </a:xfrm>
          <a:noFill/>
        </p:grpSpPr>
        <p:sp>
          <p:nvSpPr>
            <p:cNvPr id="193" name="Freeform: Shape 192">
              <a:extLst>
                <a:ext uri="{FF2B5EF4-FFF2-40B4-BE49-F238E27FC236}">
                  <a16:creationId xmlns:a16="http://schemas.microsoft.com/office/drawing/2014/main" id="{474E84A1-1B40-4CBB-8736-81783758D8F8}"/>
                </a:ext>
              </a:extLst>
            </p:cNvPr>
            <p:cNvSpPr/>
            <p:nvPr/>
          </p:nvSpPr>
          <p:spPr>
            <a:xfrm>
              <a:off x="7206997" y="514076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4" name="Freeform: Shape 193">
              <a:extLst>
                <a:ext uri="{FF2B5EF4-FFF2-40B4-BE49-F238E27FC236}">
                  <a16:creationId xmlns:a16="http://schemas.microsoft.com/office/drawing/2014/main" id="{A83510C1-E00B-4F85-9976-9A8FD1940C76}"/>
                </a:ext>
              </a:extLst>
            </p:cNvPr>
            <p:cNvSpPr/>
            <p:nvPr/>
          </p:nvSpPr>
          <p:spPr>
            <a:xfrm>
              <a:off x="7326059" y="5212050"/>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5" name="Freeform: Shape 194">
              <a:extLst>
                <a:ext uri="{FF2B5EF4-FFF2-40B4-BE49-F238E27FC236}">
                  <a16:creationId xmlns:a16="http://schemas.microsoft.com/office/drawing/2014/main" id="{FA40D3BE-3CA8-462C-A57A-4D60604C3DCA}"/>
                </a:ext>
              </a:extLst>
            </p:cNvPr>
            <p:cNvSpPr/>
            <p:nvPr/>
          </p:nvSpPr>
          <p:spPr>
            <a:xfrm>
              <a:off x="7278431" y="5259579"/>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243" name="Graphic 4">
            <a:extLst>
              <a:ext uri="{FF2B5EF4-FFF2-40B4-BE49-F238E27FC236}">
                <a16:creationId xmlns:a16="http://schemas.microsoft.com/office/drawing/2014/main" id="{5F8C758B-E2CC-4B03-83DC-209740B1BA10}"/>
              </a:ext>
            </a:extLst>
          </p:cNvPr>
          <p:cNvGrpSpPr/>
          <p:nvPr/>
        </p:nvGrpSpPr>
        <p:grpSpPr>
          <a:xfrm>
            <a:off x="4870240" y="4485377"/>
            <a:ext cx="201483" cy="237631"/>
            <a:chOff x="4635247" y="4285293"/>
            <a:chExt cx="238125" cy="237631"/>
          </a:xfrm>
          <a:noFill/>
        </p:grpSpPr>
        <p:sp>
          <p:nvSpPr>
            <p:cNvPr id="197" name="Freeform: Shape 196">
              <a:extLst>
                <a:ext uri="{FF2B5EF4-FFF2-40B4-BE49-F238E27FC236}">
                  <a16:creationId xmlns:a16="http://schemas.microsoft.com/office/drawing/2014/main" id="{64F13BE1-8F06-42DD-AB41-58D7319CA684}"/>
                </a:ext>
              </a:extLst>
            </p:cNvPr>
            <p:cNvSpPr/>
            <p:nvPr/>
          </p:nvSpPr>
          <p:spPr>
            <a:xfrm>
              <a:off x="463524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8" name="Freeform: Shape 197">
              <a:extLst>
                <a:ext uri="{FF2B5EF4-FFF2-40B4-BE49-F238E27FC236}">
                  <a16:creationId xmlns:a16="http://schemas.microsoft.com/office/drawing/2014/main" id="{FA88276B-345C-4558-BC0D-BC23BF13BDC3}"/>
                </a:ext>
              </a:extLst>
            </p:cNvPr>
            <p:cNvSpPr/>
            <p:nvPr/>
          </p:nvSpPr>
          <p:spPr>
            <a:xfrm>
              <a:off x="4754309" y="435657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9" name="Freeform: Shape 198">
              <a:extLst>
                <a:ext uri="{FF2B5EF4-FFF2-40B4-BE49-F238E27FC236}">
                  <a16:creationId xmlns:a16="http://schemas.microsoft.com/office/drawing/2014/main" id="{528DEDB1-E732-46F7-A2CC-0009CC7E7F63}"/>
                </a:ext>
              </a:extLst>
            </p:cNvPr>
            <p:cNvSpPr/>
            <p:nvPr/>
          </p:nvSpPr>
          <p:spPr>
            <a:xfrm>
              <a:off x="4706681" y="440410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sp>
        <p:nvSpPr>
          <p:cNvPr id="200" name="TextBox 199">
            <a:extLst>
              <a:ext uri="{FF2B5EF4-FFF2-40B4-BE49-F238E27FC236}">
                <a16:creationId xmlns:a16="http://schemas.microsoft.com/office/drawing/2014/main" id="{A48DD2DB-6E6F-4BA0-B79D-3796B3B0B8DD}"/>
              </a:ext>
            </a:extLst>
          </p:cNvPr>
          <p:cNvSpPr txBox="1"/>
          <p:nvPr/>
        </p:nvSpPr>
        <p:spPr>
          <a:xfrm>
            <a:off x="5141744" y="7201676"/>
            <a:ext cx="2620245" cy="485225"/>
          </a:xfrm>
          <a:prstGeom prst="rect">
            <a:avLst/>
          </a:prstGeom>
          <a:noFill/>
        </p:spPr>
        <p:txBody>
          <a:bodyPr wrap="square" lIns="99532" tIns="49766" rIns="99532" bIns="49766" rtlCol="0">
            <a:spAutoFit/>
          </a:bodyPr>
          <a:lstStyle/>
          <a:p>
            <a:r>
              <a:rPr lang="en-IN" sz="2500" dirty="0">
                <a:solidFill>
                  <a:srgbClr val="FF0000"/>
                </a:solidFill>
              </a:rPr>
              <a:t>Depletion </a:t>
            </a:r>
          </a:p>
        </p:txBody>
      </p:sp>
      <p:sp>
        <p:nvSpPr>
          <p:cNvPr id="201" name="TextBox 200">
            <a:extLst>
              <a:ext uri="{FF2B5EF4-FFF2-40B4-BE49-F238E27FC236}">
                <a16:creationId xmlns:a16="http://schemas.microsoft.com/office/drawing/2014/main" id="{793EF90B-1D1A-44C6-B27E-0E54E107E31F}"/>
              </a:ext>
            </a:extLst>
          </p:cNvPr>
          <p:cNvSpPr txBox="1"/>
          <p:nvPr/>
        </p:nvSpPr>
        <p:spPr>
          <a:xfrm>
            <a:off x="6592629" y="992721"/>
            <a:ext cx="2620245" cy="592946"/>
          </a:xfrm>
          <a:prstGeom prst="rect">
            <a:avLst/>
          </a:prstGeom>
          <a:noFill/>
        </p:spPr>
        <p:txBody>
          <a:bodyPr wrap="square" lIns="99532" tIns="49766" rIns="99532" bIns="49766" rtlCol="0">
            <a:spAutoFit/>
          </a:bodyPr>
          <a:lstStyle/>
          <a:p>
            <a:r>
              <a:rPr lang="en-IN" sz="1600" dirty="0"/>
              <a:t>When a small positive voltage is applied to the gate</a:t>
            </a:r>
          </a:p>
        </p:txBody>
      </p:sp>
      <p:grpSp>
        <p:nvGrpSpPr>
          <p:cNvPr id="244" name="Graphic 201">
            <a:extLst>
              <a:ext uri="{FF2B5EF4-FFF2-40B4-BE49-F238E27FC236}">
                <a16:creationId xmlns:a16="http://schemas.microsoft.com/office/drawing/2014/main" id="{65721B2F-B29A-45CB-AE63-F26948FAC539}"/>
              </a:ext>
            </a:extLst>
          </p:cNvPr>
          <p:cNvGrpSpPr/>
          <p:nvPr/>
        </p:nvGrpSpPr>
        <p:grpSpPr>
          <a:xfrm>
            <a:off x="6069014" y="1182523"/>
            <a:ext cx="201483" cy="238125"/>
            <a:chOff x="6040143" y="1182522"/>
            <a:chExt cx="238125" cy="238125"/>
          </a:xfrm>
          <a:solidFill>
            <a:srgbClr val="D5D5FF"/>
          </a:solidFill>
        </p:grpSpPr>
        <p:sp>
          <p:nvSpPr>
            <p:cNvPr id="205" name="Freeform: Shape 204">
              <a:extLst>
                <a:ext uri="{FF2B5EF4-FFF2-40B4-BE49-F238E27FC236}">
                  <a16:creationId xmlns:a16="http://schemas.microsoft.com/office/drawing/2014/main" id="{01CEC3BF-402C-4FE9-998A-ACC6AEA13D2B}"/>
                </a:ext>
              </a:extLst>
            </p:cNvPr>
            <p:cNvSpPr/>
            <p:nvPr/>
          </p:nvSpPr>
          <p:spPr>
            <a:xfrm>
              <a:off x="6040143" y="1182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06" name="Freeform: Shape 205">
              <a:extLst>
                <a:ext uri="{FF2B5EF4-FFF2-40B4-BE49-F238E27FC236}">
                  <a16:creationId xmlns:a16="http://schemas.microsoft.com/office/drawing/2014/main" id="{2C73C3A3-3751-4475-BC8F-C2AD052E7E60}"/>
                </a:ext>
              </a:extLst>
            </p:cNvPr>
            <p:cNvSpPr/>
            <p:nvPr/>
          </p:nvSpPr>
          <p:spPr>
            <a:xfrm>
              <a:off x="6159206" y="1253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07" name="Freeform: Shape 206">
              <a:extLst>
                <a:ext uri="{FF2B5EF4-FFF2-40B4-BE49-F238E27FC236}">
                  <a16:creationId xmlns:a16="http://schemas.microsoft.com/office/drawing/2014/main" id="{A88D5413-B3E9-4949-AC5F-922CC9C61551}"/>
                </a:ext>
              </a:extLst>
            </p:cNvPr>
            <p:cNvSpPr/>
            <p:nvPr/>
          </p:nvSpPr>
          <p:spPr>
            <a:xfrm>
              <a:off x="6111578" y="1301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48" name="Graphic 201">
            <a:extLst>
              <a:ext uri="{FF2B5EF4-FFF2-40B4-BE49-F238E27FC236}">
                <a16:creationId xmlns:a16="http://schemas.microsoft.com/office/drawing/2014/main" id="{65721B2F-B29A-45CB-AE63-F26948FAC539}"/>
              </a:ext>
            </a:extLst>
          </p:cNvPr>
          <p:cNvGrpSpPr/>
          <p:nvPr/>
        </p:nvGrpSpPr>
        <p:grpSpPr>
          <a:xfrm>
            <a:off x="6069014" y="1230148"/>
            <a:ext cx="201483" cy="238125"/>
            <a:chOff x="6040143" y="1230147"/>
            <a:chExt cx="238125" cy="238125"/>
          </a:xfrm>
          <a:solidFill>
            <a:srgbClr val="D5D5FF"/>
          </a:solidFill>
        </p:grpSpPr>
        <p:sp>
          <p:nvSpPr>
            <p:cNvPr id="209" name="Freeform: Shape 208">
              <a:extLst>
                <a:ext uri="{FF2B5EF4-FFF2-40B4-BE49-F238E27FC236}">
                  <a16:creationId xmlns:a16="http://schemas.microsoft.com/office/drawing/2014/main" id="{F478FB83-6A5B-4264-BE41-152968B2BDC5}"/>
                </a:ext>
              </a:extLst>
            </p:cNvPr>
            <p:cNvSpPr/>
            <p:nvPr/>
          </p:nvSpPr>
          <p:spPr>
            <a:xfrm>
              <a:off x="6040143" y="12301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10" name="Freeform: Shape 209">
              <a:extLst>
                <a:ext uri="{FF2B5EF4-FFF2-40B4-BE49-F238E27FC236}">
                  <a16:creationId xmlns:a16="http://schemas.microsoft.com/office/drawing/2014/main" id="{83F6FA47-0AC8-42B0-B33E-8FC4710F474F}"/>
                </a:ext>
              </a:extLst>
            </p:cNvPr>
            <p:cNvSpPr/>
            <p:nvPr/>
          </p:nvSpPr>
          <p:spPr>
            <a:xfrm>
              <a:off x="6159206" y="13015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11" name="Freeform: Shape 210">
              <a:extLst>
                <a:ext uri="{FF2B5EF4-FFF2-40B4-BE49-F238E27FC236}">
                  <a16:creationId xmlns:a16="http://schemas.microsoft.com/office/drawing/2014/main" id="{471D9477-6275-49AA-AE72-51DC9342CBDE}"/>
                </a:ext>
              </a:extLst>
            </p:cNvPr>
            <p:cNvSpPr/>
            <p:nvPr/>
          </p:nvSpPr>
          <p:spPr>
            <a:xfrm>
              <a:off x="6111578" y="13492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52" name="Graphic 201">
            <a:extLst>
              <a:ext uri="{FF2B5EF4-FFF2-40B4-BE49-F238E27FC236}">
                <a16:creationId xmlns:a16="http://schemas.microsoft.com/office/drawing/2014/main" id="{65721B2F-B29A-45CB-AE63-F26948FAC539}"/>
              </a:ext>
            </a:extLst>
          </p:cNvPr>
          <p:cNvGrpSpPr/>
          <p:nvPr/>
        </p:nvGrpSpPr>
        <p:grpSpPr>
          <a:xfrm>
            <a:off x="6069014" y="1277773"/>
            <a:ext cx="201483" cy="238125"/>
            <a:chOff x="6040143" y="1277772"/>
            <a:chExt cx="238125" cy="238125"/>
          </a:xfrm>
          <a:solidFill>
            <a:srgbClr val="D5D5FF"/>
          </a:solidFill>
        </p:grpSpPr>
        <p:sp>
          <p:nvSpPr>
            <p:cNvPr id="213" name="Freeform: Shape 212">
              <a:extLst>
                <a:ext uri="{FF2B5EF4-FFF2-40B4-BE49-F238E27FC236}">
                  <a16:creationId xmlns:a16="http://schemas.microsoft.com/office/drawing/2014/main" id="{84CAEEFC-5E97-4DF0-AB35-B0A1C22C9E04}"/>
                </a:ext>
              </a:extLst>
            </p:cNvPr>
            <p:cNvSpPr/>
            <p:nvPr/>
          </p:nvSpPr>
          <p:spPr>
            <a:xfrm>
              <a:off x="6040143" y="1277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14" name="Freeform: Shape 213">
              <a:extLst>
                <a:ext uri="{FF2B5EF4-FFF2-40B4-BE49-F238E27FC236}">
                  <a16:creationId xmlns:a16="http://schemas.microsoft.com/office/drawing/2014/main" id="{584D73CE-4A36-4CF5-84BB-D8B0B543FCE5}"/>
                </a:ext>
              </a:extLst>
            </p:cNvPr>
            <p:cNvSpPr/>
            <p:nvPr/>
          </p:nvSpPr>
          <p:spPr>
            <a:xfrm>
              <a:off x="6159206" y="1349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15" name="Freeform: Shape 214">
              <a:extLst>
                <a:ext uri="{FF2B5EF4-FFF2-40B4-BE49-F238E27FC236}">
                  <a16:creationId xmlns:a16="http://schemas.microsoft.com/office/drawing/2014/main" id="{6EEE428D-EDD7-4C92-8ABF-B89F8E02FDE7}"/>
                </a:ext>
              </a:extLst>
            </p:cNvPr>
            <p:cNvSpPr/>
            <p:nvPr/>
          </p:nvSpPr>
          <p:spPr>
            <a:xfrm>
              <a:off x="6111578" y="1396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2" name="Graphic 201">
            <a:extLst>
              <a:ext uri="{FF2B5EF4-FFF2-40B4-BE49-F238E27FC236}">
                <a16:creationId xmlns:a16="http://schemas.microsoft.com/office/drawing/2014/main" id="{65721B2F-B29A-45CB-AE63-F26948FAC539}"/>
              </a:ext>
            </a:extLst>
          </p:cNvPr>
          <p:cNvGrpSpPr/>
          <p:nvPr/>
        </p:nvGrpSpPr>
        <p:grpSpPr>
          <a:xfrm>
            <a:off x="6069014" y="1373023"/>
            <a:ext cx="201483" cy="238125"/>
            <a:chOff x="6040143" y="1373022"/>
            <a:chExt cx="238125" cy="238125"/>
          </a:xfrm>
          <a:solidFill>
            <a:srgbClr val="D5D5FF"/>
          </a:solidFill>
        </p:grpSpPr>
        <p:sp>
          <p:nvSpPr>
            <p:cNvPr id="221" name="Freeform: Shape 220">
              <a:extLst>
                <a:ext uri="{FF2B5EF4-FFF2-40B4-BE49-F238E27FC236}">
                  <a16:creationId xmlns:a16="http://schemas.microsoft.com/office/drawing/2014/main" id="{E4799ADF-0873-452D-8813-FD3EF3F787F7}"/>
                </a:ext>
              </a:extLst>
            </p:cNvPr>
            <p:cNvSpPr/>
            <p:nvPr/>
          </p:nvSpPr>
          <p:spPr>
            <a:xfrm>
              <a:off x="6040143" y="1373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22" name="Freeform: Shape 221">
              <a:extLst>
                <a:ext uri="{FF2B5EF4-FFF2-40B4-BE49-F238E27FC236}">
                  <a16:creationId xmlns:a16="http://schemas.microsoft.com/office/drawing/2014/main" id="{6D0D1A15-E4D0-4CF4-B98E-ACE90AE58F7F}"/>
                </a:ext>
              </a:extLst>
            </p:cNvPr>
            <p:cNvSpPr/>
            <p:nvPr/>
          </p:nvSpPr>
          <p:spPr>
            <a:xfrm>
              <a:off x="6159206" y="1444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23" name="Freeform: Shape 222">
              <a:extLst>
                <a:ext uri="{FF2B5EF4-FFF2-40B4-BE49-F238E27FC236}">
                  <a16:creationId xmlns:a16="http://schemas.microsoft.com/office/drawing/2014/main" id="{6F62D765-4B49-4E13-A0EB-EFA62482BF9D}"/>
                </a:ext>
              </a:extLst>
            </p:cNvPr>
            <p:cNvSpPr/>
            <p:nvPr/>
          </p:nvSpPr>
          <p:spPr>
            <a:xfrm>
              <a:off x="6111578" y="1492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3" name="Graphic 201">
            <a:extLst>
              <a:ext uri="{FF2B5EF4-FFF2-40B4-BE49-F238E27FC236}">
                <a16:creationId xmlns:a16="http://schemas.microsoft.com/office/drawing/2014/main" id="{65721B2F-B29A-45CB-AE63-F26948FAC539}"/>
              </a:ext>
            </a:extLst>
          </p:cNvPr>
          <p:cNvGrpSpPr/>
          <p:nvPr/>
        </p:nvGrpSpPr>
        <p:grpSpPr>
          <a:xfrm>
            <a:off x="6069014" y="1468273"/>
            <a:ext cx="201483" cy="238125"/>
            <a:chOff x="6040143" y="1468272"/>
            <a:chExt cx="238125" cy="238125"/>
          </a:xfrm>
          <a:solidFill>
            <a:srgbClr val="D5D5FF"/>
          </a:solidFill>
        </p:grpSpPr>
        <p:sp>
          <p:nvSpPr>
            <p:cNvPr id="229" name="Freeform: Shape 228">
              <a:extLst>
                <a:ext uri="{FF2B5EF4-FFF2-40B4-BE49-F238E27FC236}">
                  <a16:creationId xmlns:a16="http://schemas.microsoft.com/office/drawing/2014/main" id="{85BEE579-3410-4FF2-9D5A-93D6F50EEDFD}"/>
                </a:ext>
              </a:extLst>
            </p:cNvPr>
            <p:cNvSpPr/>
            <p:nvPr/>
          </p:nvSpPr>
          <p:spPr>
            <a:xfrm>
              <a:off x="6040143" y="14682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0" name="Freeform: Shape 229">
              <a:extLst>
                <a:ext uri="{FF2B5EF4-FFF2-40B4-BE49-F238E27FC236}">
                  <a16:creationId xmlns:a16="http://schemas.microsoft.com/office/drawing/2014/main" id="{659A99E8-5436-4C96-B6E2-CD3FBD627A7F}"/>
                </a:ext>
              </a:extLst>
            </p:cNvPr>
            <p:cNvSpPr/>
            <p:nvPr/>
          </p:nvSpPr>
          <p:spPr>
            <a:xfrm>
              <a:off x="6159206" y="15397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1" name="Freeform: Shape 230">
              <a:extLst>
                <a:ext uri="{FF2B5EF4-FFF2-40B4-BE49-F238E27FC236}">
                  <a16:creationId xmlns:a16="http://schemas.microsoft.com/office/drawing/2014/main" id="{053350FC-A86F-4408-B8D1-E5F97EE96733}"/>
                </a:ext>
              </a:extLst>
            </p:cNvPr>
            <p:cNvSpPr/>
            <p:nvPr/>
          </p:nvSpPr>
          <p:spPr>
            <a:xfrm>
              <a:off x="6111578" y="15873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4" name="Graphic 201">
            <a:extLst>
              <a:ext uri="{FF2B5EF4-FFF2-40B4-BE49-F238E27FC236}">
                <a16:creationId xmlns:a16="http://schemas.microsoft.com/office/drawing/2014/main" id="{65721B2F-B29A-45CB-AE63-F26948FAC539}"/>
              </a:ext>
            </a:extLst>
          </p:cNvPr>
          <p:cNvGrpSpPr/>
          <p:nvPr/>
        </p:nvGrpSpPr>
        <p:grpSpPr>
          <a:xfrm>
            <a:off x="6069014" y="1563523"/>
            <a:ext cx="201483" cy="238125"/>
            <a:chOff x="6040143" y="1563522"/>
            <a:chExt cx="238125" cy="238125"/>
          </a:xfrm>
          <a:solidFill>
            <a:srgbClr val="D5D5FF"/>
          </a:solidFill>
        </p:grpSpPr>
        <p:sp>
          <p:nvSpPr>
            <p:cNvPr id="237" name="Freeform: Shape 236">
              <a:extLst>
                <a:ext uri="{FF2B5EF4-FFF2-40B4-BE49-F238E27FC236}">
                  <a16:creationId xmlns:a16="http://schemas.microsoft.com/office/drawing/2014/main" id="{12F51B9D-4137-47C6-9C1B-FA6822451BE6}"/>
                </a:ext>
              </a:extLst>
            </p:cNvPr>
            <p:cNvSpPr/>
            <p:nvPr/>
          </p:nvSpPr>
          <p:spPr>
            <a:xfrm>
              <a:off x="6040143" y="1563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8" name="Freeform: Shape 237">
              <a:extLst>
                <a:ext uri="{FF2B5EF4-FFF2-40B4-BE49-F238E27FC236}">
                  <a16:creationId xmlns:a16="http://schemas.microsoft.com/office/drawing/2014/main" id="{EA3FFDDE-4248-4288-9010-F8FB2B439320}"/>
                </a:ext>
              </a:extLst>
            </p:cNvPr>
            <p:cNvSpPr/>
            <p:nvPr/>
          </p:nvSpPr>
          <p:spPr>
            <a:xfrm>
              <a:off x="6159206" y="1634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9" name="Freeform: Shape 238">
              <a:extLst>
                <a:ext uri="{FF2B5EF4-FFF2-40B4-BE49-F238E27FC236}">
                  <a16:creationId xmlns:a16="http://schemas.microsoft.com/office/drawing/2014/main" id="{99F8DF1F-69BE-49A7-AD9B-A85C3C78CE94}"/>
                </a:ext>
              </a:extLst>
            </p:cNvPr>
            <p:cNvSpPr/>
            <p:nvPr/>
          </p:nvSpPr>
          <p:spPr>
            <a:xfrm>
              <a:off x="6111578" y="1682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5" name="Graphic 201">
            <a:extLst>
              <a:ext uri="{FF2B5EF4-FFF2-40B4-BE49-F238E27FC236}">
                <a16:creationId xmlns:a16="http://schemas.microsoft.com/office/drawing/2014/main" id="{65721B2F-B29A-45CB-AE63-F26948FAC539}"/>
              </a:ext>
            </a:extLst>
          </p:cNvPr>
          <p:cNvGrpSpPr/>
          <p:nvPr/>
        </p:nvGrpSpPr>
        <p:grpSpPr>
          <a:xfrm>
            <a:off x="6069014" y="1658772"/>
            <a:ext cx="201483" cy="238125"/>
            <a:chOff x="6040143" y="1658772"/>
            <a:chExt cx="238125" cy="238125"/>
          </a:xfrm>
          <a:solidFill>
            <a:srgbClr val="D5D5FF"/>
          </a:solidFill>
        </p:grpSpPr>
        <p:sp>
          <p:nvSpPr>
            <p:cNvPr id="245" name="Freeform: Shape 244">
              <a:extLst>
                <a:ext uri="{FF2B5EF4-FFF2-40B4-BE49-F238E27FC236}">
                  <a16:creationId xmlns:a16="http://schemas.microsoft.com/office/drawing/2014/main" id="{9109E897-D8E3-4A58-A3E2-A69B589ABC40}"/>
                </a:ext>
              </a:extLst>
            </p:cNvPr>
            <p:cNvSpPr/>
            <p:nvPr/>
          </p:nvSpPr>
          <p:spPr>
            <a:xfrm>
              <a:off x="6040143" y="1658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46" name="Freeform: Shape 245">
              <a:extLst>
                <a:ext uri="{FF2B5EF4-FFF2-40B4-BE49-F238E27FC236}">
                  <a16:creationId xmlns:a16="http://schemas.microsoft.com/office/drawing/2014/main" id="{368D8FC9-D1F5-47FC-989B-EAA2E9342131}"/>
                </a:ext>
              </a:extLst>
            </p:cNvPr>
            <p:cNvSpPr/>
            <p:nvPr/>
          </p:nvSpPr>
          <p:spPr>
            <a:xfrm>
              <a:off x="6159206" y="1730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47" name="Freeform: Shape 246">
              <a:extLst>
                <a:ext uri="{FF2B5EF4-FFF2-40B4-BE49-F238E27FC236}">
                  <a16:creationId xmlns:a16="http://schemas.microsoft.com/office/drawing/2014/main" id="{E01E24B1-5B20-41CB-9900-2FD2B6F4C3A0}"/>
                </a:ext>
              </a:extLst>
            </p:cNvPr>
            <p:cNvSpPr/>
            <p:nvPr/>
          </p:nvSpPr>
          <p:spPr>
            <a:xfrm>
              <a:off x="6111578" y="1777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6" name="Graphic 201">
            <a:extLst>
              <a:ext uri="{FF2B5EF4-FFF2-40B4-BE49-F238E27FC236}">
                <a16:creationId xmlns:a16="http://schemas.microsoft.com/office/drawing/2014/main" id="{65721B2F-B29A-45CB-AE63-F26948FAC539}"/>
              </a:ext>
            </a:extLst>
          </p:cNvPr>
          <p:cNvGrpSpPr/>
          <p:nvPr/>
        </p:nvGrpSpPr>
        <p:grpSpPr>
          <a:xfrm>
            <a:off x="6069014" y="1706397"/>
            <a:ext cx="201483" cy="238125"/>
            <a:chOff x="6040143" y="1706397"/>
            <a:chExt cx="238125" cy="238125"/>
          </a:xfrm>
          <a:solidFill>
            <a:srgbClr val="D5D5FF"/>
          </a:solidFill>
        </p:grpSpPr>
        <p:sp>
          <p:nvSpPr>
            <p:cNvPr id="249" name="Freeform: Shape 248">
              <a:extLst>
                <a:ext uri="{FF2B5EF4-FFF2-40B4-BE49-F238E27FC236}">
                  <a16:creationId xmlns:a16="http://schemas.microsoft.com/office/drawing/2014/main" id="{E3C0647D-8B16-4661-8BD0-3B1A2ACC213E}"/>
                </a:ext>
              </a:extLst>
            </p:cNvPr>
            <p:cNvSpPr/>
            <p:nvPr/>
          </p:nvSpPr>
          <p:spPr>
            <a:xfrm>
              <a:off x="6040143" y="170639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0" name="Freeform: Shape 249">
              <a:extLst>
                <a:ext uri="{FF2B5EF4-FFF2-40B4-BE49-F238E27FC236}">
                  <a16:creationId xmlns:a16="http://schemas.microsoft.com/office/drawing/2014/main" id="{8EEC25DB-62E2-4B68-8950-C7180E41F04A}"/>
                </a:ext>
              </a:extLst>
            </p:cNvPr>
            <p:cNvSpPr/>
            <p:nvPr/>
          </p:nvSpPr>
          <p:spPr>
            <a:xfrm>
              <a:off x="6159206" y="177783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1" name="Freeform: Shape 250">
              <a:extLst>
                <a:ext uri="{FF2B5EF4-FFF2-40B4-BE49-F238E27FC236}">
                  <a16:creationId xmlns:a16="http://schemas.microsoft.com/office/drawing/2014/main" id="{63A7CBC7-6AF5-47C0-8F2A-D0C45C27B760}"/>
                </a:ext>
              </a:extLst>
            </p:cNvPr>
            <p:cNvSpPr/>
            <p:nvPr/>
          </p:nvSpPr>
          <p:spPr>
            <a:xfrm>
              <a:off x="6111578" y="182545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7" name="Graphic 201">
            <a:extLst>
              <a:ext uri="{FF2B5EF4-FFF2-40B4-BE49-F238E27FC236}">
                <a16:creationId xmlns:a16="http://schemas.microsoft.com/office/drawing/2014/main" id="{65721B2F-B29A-45CB-AE63-F26948FAC539}"/>
              </a:ext>
            </a:extLst>
          </p:cNvPr>
          <p:cNvGrpSpPr/>
          <p:nvPr/>
        </p:nvGrpSpPr>
        <p:grpSpPr>
          <a:xfrm>
            <a:off x="6069014" y="1754022"/>
            <a:ext cx="201483" cy="238125"/>
            <a:chOff x="6040143" y="1754022"/>
            <a:chExt cx="238125" cy="238125"/>
          </a:xfrm>
          <a:solidFill>
            <a:srgbClr val="D5D5FF"/>
          </a:solidFill>
        </p:grpSpPr>
        <p:sp>
          <p:nvSpPr>
            <p:cNvPr id="253" name="Freeform: Shape 252">
              <a:extLst>
                <a:ext uri="{FF2B5EF4-FFF2-40B4-BE49-F238E27FC236}">
                  <a16:creationId xmlns:a16="http://schemas.microsoft.com/office/drawing/2014/main" id="{FDD28A4C-3AB5-4448-8B80-7A13A8F83C4B}"/>
                </a:ext>
              </a:extLst>
            </p:cNvPr>
            <p:cNvSpPr/>
            <p:nvPr/>
          </p:nvSpPr>
          <p:spPr>
            <a:xfrm>
              <a:off x="6040143" y="1754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4" name="Freeform: Shape 253">
              <a:extLst>
                <a:ext uri="{FF2B5EF4-FFF2-40B4-BE49-F238E27FC236}">
                  <a16:creationId xmlns:a16="http://schemas.microsoft.com/office/drawing/2014/main" id="{EC417532-F5D5-400A-9179-286BB8BA5AF0}"/>
                </a:ext>
              </a:extLst>
            </p:cNvPr>
            <p:cNvSpPr/>
            <p:nvPr/>
          </p:nvSpPr>
          <p:spPr>
            <a:xfrm>
              <a:off x="6159206" y="1825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5" name="Freeform: Shape 254">
              <a:extLst>
                <a:ext uri="{FF2B5EF4-FFF2-40B4-BE49-F238E27FC236}">
                  <a16:creationId xmlns:a16="http://schemas.microsoft.com/office/drawing/2014/main" id="{32292CF9-99D9-4C5E-B503-B2ABA0B97BBC}"/>
                </a:ext>
              </a:extLst>
            </p:cNvPr>
            <p:cNvSpPr/>
            <p:nvPr/>
          </p:nvSpPr>
          <p:spPr>
            <a:xfrm>
              <a:off x="6111578" y="1873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8" name="Graphic 201">
            <a:extLst>
              <a:ext uri="{FF2B5EF4-FFF2-40B4-BE49-F238E27FC236}">
                <a16:creationId xmlns:a16="http://schemas.microsoft.com/office/drawing/2014/main" id="{65721B2F-B29A-45CB-AE63-F26948FAC539}"/>
              </a:ext>
            </a:extLst>
          </p:cNvPr>
          <p:cNvGrpSpPr/>
          <p:nvPr/>
        </p:nvGrpSpPr>
        <p:grpSpPr>
          <a:xfrm>
            <a:off x="6069014" y="1801647"/>
            <a:ext cx="201483" cy="238125"/>
            <a:chOff x="6040143" y="1801647"/>
            <a:chExt cx="238125" cy="238125"/>
          </a:xfrm>
          <a:solidFill>
            <a:srgbClr val="D5D5FF"/>
          </a:solidFill>
        </p:grpSpPr>
        <p:sp>
          <p:nvSpPr>
            <p:cNvPr id="257" name="Freeform: Shape 256">
              <a:extLst>
                <a:ext uri="{FF2B5EF4-FFF2-40B4-BE49-F238E27FC236}">
                  <a16:creationId xmlns:a16="http://schemas.microsoft.com/office/drawing/2014/main" id="{E400DB41-C6AF-464F-AE1B-C935389DE756}"/>
                </a:ext>
              </a:extLst>
            </p:cNvPr>
            <p:cNvSpPr/>
            <p:nvPr/>
          </p:nvSpPr>
          <p:spPr>
            <a:xfrm>
              <a:off x="6040143" y="18016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8" name="Freeform: Shape 257">
              <a:extLst>
                <a:ext uri="{FF2B5EF4-FFF2-40B4-BE49-F238E27FC236}">
                  <a16:creationId xmlns:a16="http://schemas.microsoft.com/office/drawing/2014/main" id="{89C4EA55-0C99-4FA0-93AE-B3E9305BF340}"/>
                </a:ext>
              </a:extLst>
            </p:cNvPr>
            <p:cNvSpPr/>
            <p:nvPr/>
          </p:nvSpPr>
          <p:spPr>
            <a:xfrm>
              <a:off x="6159206" y="18730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9" name="Freeform: Shape 258">
              <a:extLst>
                <a:ext uri="{FF2B5EF4-FFF2-40B4-BE49-F238E27FC236}">
                  <a16:creationId xmlns:a16="http://schemas.microsoft.com/office/drawing/2014/main" id="{88E9549E-DA7C-4400-8F43-5C99F2FD7939}"/>
                </a:ext>
              </a:extLst>
            </p:cNvPr>
            <p:cNvSpPr/>
            <p:nvPr/>
          </p:nvSpPr>
          <p:spPr>
            <a:xfrm>
              <a:off x="6111578" y="19207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9" name="Graphic 259">
            <a:extLst>
              <a:ext uri="{FF2B5EF4-FFF2-40B4-BE49-F238E27FC236}">
                <a16:creationId xmlns:a16="http://schemas.microsoft.com/office/drawing/2014/main" id="{0ECE06B7-D5D5-4318-A949-F79FE8520A66}"/>
              </a:ext>
            </a:extLst>
          </p:cNvPr>
          <p:cNvGrpSpPr/>
          <p:nvPr/>
        </p:nvGrpSpPr>
        <p:grpSpPr>
          <a:xfrm>
            <a:off x="6071262" y="1021381"/>
            <a:ext cx="201483" cy="238125"/>
            <a:chOff x="6042800" y="1021380"/>
            <a:chExt cx="238125" cy="238125"/>
          </a:xfrm>
          <a:solidFill>
            <a:srgbClr val="D5D5FF"/>
          </a:solidFill>
        </p:grpSpPr>
        <p:sp>
          <p:nvSpPr>
            <p:cNvPr id="263" name="Freeform: Shape 262">
              <a:extLst>
                <a:ext uri="{FF2B5EF4-FFF2-40B4-BE49-F238E27FC236}">
                  <a16:creationId xmlns:a16="http://schemas.microsoft.com/office/drawing/2014/main" id="{EB0FAA43-57D2-49D8-B373-8AD844288798}"/>
                </a:ext>
              </a:extLst>
            </p:cNvPr>
            <p:cNvSpPr/>
            <p:nvPr/>
          </p:nvSpPr>
          <p:spPr>
            <a:xfrm>
              <a:off x="6042800" y="1021380"/>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4" name="Freeform: Shape 263">
              <a:extLst>
                <a:ext uri="{FF2B5EF4-FFF2-40B4-BE49-F238E27FC236}">
                  <a16:creationId xmlns:a16="http://schemas.microsoft.com/office/drawing/2014/main" id="{BA89E744-8367-4760-913E-F58EE2671933}"/>
                </a:ext>
              </a:extLst>
            </p:cNvPr>
            <p:cNvSpPr/>
            <p:nvPr/>
          </p:nvSpPr>
          <p:spPr>
            <a:xfrm>
              <a:off x="6161863" y="1092814"/>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65" name="Freeform: Shape 264">
              <a:extLst>
                <a:ext uri="{FF2B5EF4-FFF2-40B4-BE49-F238E27FC236}">
                  <a16:creationId xmlns:a16="http://schemas.microsoft.com/office/drawing/2014/main" id="{646A6BE4-D7A7-4260-AE9E-3942C018DF81}"/>
                </a:ext>
              </a:extLst>
            </p:cNvPr>
            <p:cNvSpPr/>
            <p:nvPr/>
          </p:nvSpPr>
          <p:spPr>
            <a:xfrm>
              <a:off x="6114235" y="1140442"/>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0" name="Graphic 259">
            <a:extLst>
              <a:ext uri="{FF2B5EF4-FFF2-40B4-BE49-F238E27FC236}">
                <a16:creationId xmlns:a16="http://schemas.microsoft.com/office/drawing/2014/main" id="{0ECE06B7-D5D5-4318-A949-F79FE8520A66}"/>
              </a:ext>
            </a:extLst>
          </p:cNvPr>
          <p:cNvGrpSpPr/>
          <p:nvPr/>
        </p:nvGrpSpPr>
        <p:grpSpPr>
          <a:xfrm>
            <a:off x="6071262" y="1069006"/>
            <a:ext cx="201483" cy="238125"/>
            <a:chOff x="6042800" y="1069005"/>
            <a:chExt cx="238125" cy="238125"/>
          </a:xfrm>
          <a:solidFill>
            <a:srgbClr val="D5D5FF"/>
          </a:solidFill>
        </p:grpSpPr>
        <p:sp>
          <p:nvSpPr>
            <p:cNvPr id="267" name="Freeform: Shape 266">
              <a:extLst>
                <a:ext uri="{FF2B5EF4-FFF2-40B4-BE49-F238E27FC236}">
                  <a16:creationId xmlns:a16="http://schemas.microsoft.com/office/drawing/2014/main" id="{D721FF49-4D0F-4208-9C96-49BB2FAAE42C}"/>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8" name="Freeform: Shape 267">
              <a:extLst>
                <a:ext uri="{FF2B5EF4-FFF2-40B4-BE49-F238E27FC236}">
                  <a16:creationId xmlns:a16="http://schemas.microsoft.com/office/drawing/2014/main" id="{79E587A4-2C72-482E-ADCE-F23648DA8BBE}"/>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69" name="Freeform: Shape 268">
              <a:extLst>
                <a:ext uri="{FF2B5EF4-FFF2-40B4-BE49-F238E27FC236}">
                  <a16:creationId xmlns:a16="http://schemas.microsoft.com/office/drawing/2014/main" id="{E0A385BD-09E5-4A6B-8DBA-D426EB5A2FE0}"/>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1" name="Graphic 259">
            <a:extLst>
              <a:ext uri="{FF2B5EF4-FFF2-40B4-BE49-F238E27FC236}">
                <a16:creationId xmlns:a16="http://schemas.microsoft.com/office/drawing/2014/main" id="{B5A8AF04-4737-41F9-A8E9-C3A1C2BC5EE1}"/>
              </a:ext>
            </a:extLst>
          </p:cNvPr>
          <p:cNvGrpSpPr/>
          <p:nvPr/>
        </p:nvGrpSpPr>
        <p:grpSpPr>
          <a:xfrm>
            <a:off x="6071262" y="893184"/>
            <a:ext cx="201483" cy="238125"/>
            <a:chOff x="6042800" y="1069005"/>
            <a:chExt cx="238125" cy="238125"/>
          </a:xfrm>
          <a:solidFill>
            <a:srgbClr val="D5D5FF"/>
          </a:solidFill>
        </p:grpSpPr>
        <p:sp>
          <p:nvSpPr>
            <p:cNvPr id="271" name="Freeform: Shape 270">
              <a:extLst>
                <a:ext uri="{FF2B5EF4-FFF2-40B4-BE49-F238E27FC236}">
                  <a16:creationId xmlns:a16="http://schemas.microsoft.com/office/drawing/2014/main" id="{92F8EE09-802C-4FE4-B8ED-6FC767BE8B85}"/>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72" name="Freeform: Shape 271">
              <a:extLst>
                <a:ext uri="{FF2B5EF4-FFF2-40B4-BE49-F238E27FC236}">
                  <a16:creationId xmlns:a16="http://schemas.microsoft.com/office/drawing/2014/main" id="{686C8AEC-4ECE-4E18-B3D1-23FF14C818BC}"/>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73" name="Freeform: Shape 272">
              <a:extLst>
                <a:ext uri="{FF2B5EF4-FFF2-40B4-BE49-F238E27FC236}">
                  <a16:creationId xmlns:a16="http://schemas.microsoft.com/office/drawing/2014/main" id="{CA656B67-B40C-4D79-96D5-31A1BDD0FE9C}"/>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pic>
        <p:nvPicPr>
          <p:cNvPr id="274" name="Graphic 273">
            <a:extLst>
              <a:ext uri="{FF2B5EF4-FFF2-40B4-BE49-F238E27FC236}">
                <a16:creationId xmlns:a16="http://schemas.microsoft.com/office/drawing/2014/main" id="{06C8C6FE-130B-4BB6-9035-D650FDEF6252}"/>
              </a:ext>
            </a:extLst>
          </p:cNvPr>
          <p:cNvPicPr>
            <a:picLocks noChangeAspect="1"/>
          </p:cNvPicPr>
          <p:nvPr/>
        </p:nvPicPr>
        <p:blipFill>
          <a:blip cstate="print"/>
          <a:stretch>
            <a:fillRect/>
          </a:stretch>
        </p:blipFill>
        <p:spPr>
          <a:xfrm>
            <a:off x="4860160" y="3561525"/>
            <a:ext cx="2595100" cy="304800"/>
          </a:xfrm>
          <a:prstGeom prst="rect">
            <a:avLst/>
          </a:prstGeom>
        </p:spPr>
      </p:pic>
      <p:sp>
        <p:nvSpPr>
          <p:cNvPr id="275" name="TextBox 274">
            <a:extLst>
              <a:ext uri="{FF2B5EF4-FFF2-40B4-BE49-F238E27FC236}">
                <a16:creationId xmlns:a16="http://schemas.microsoft.com/office/drawing/2014/main" id="{B918FF2D-63AE-4BC2-BA76-F5241EAAFE29}"/>
              </a:ext>
            </a:extLst>
          </p:cNvPr>
          <p:cNvSpPr txBox="1"/>
          <p:nvPr/>
        </p:nvSpPr>
        <p:spPr>
          <a:xfrm>
            <a:off x="5432263" y="3338839"/>
            <a:ext cx="1936933" cy="346725"/>
          </a:xfrm>
          <a:prstGeom prst="rect">
            <a:avLst/>
          </a:prstGeom>
          <a:noFill/>
        </p:spPr>
        <p:txBody>
          <a:bodyPr wrap="square" lIns="99532" tIns="49766" rIns="99532" bIns="49766" rtlCol="0">
            <a:spAutoFit/>
          </a:bodyPr>
          <a:lstStyle/>
          <a:p>
            <a:r>
              <a:rPr lang="en-IN" sz="1600" dirty="0"/>
              <a:t>Depletion</a:t>
            </a:r>
          </a:p>
        </p:txBody>
      </p:sp>
      <p:sp>
        <p:nvSpPr>
          <p:cNvPr id="44" name="Title 1">
            <a:extLst>
              <a:ext uri="{FF2B5EF4-FFF2-40B4-BE49-F238E27FC236}">
                <a16:creationId xmlns:a16="http://schemas.microsoft.com/office/drawing/2014/main" id="{F4A478A8-E0B7-934E-15D4-60F587E37FD2}"/>
              </a:ext>
            </a:extLst>
          </p:cNvPr>
          <p:cNvSpPr txBox="1">
            <a:spLocks/>
          </p:cNvSpPr>
          <p:nvPr/>
        </p:nvSpPr>
        <p:spPr>
          <a:xfrm>
            <a:off x="2619801" y="151414"/>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solidFill>
                  <a:schemeClr val="accent2">
                    <a:lumMod val="40000"/>
                    <a:lumOff val="60000"/>
                  </a:schemeClr>
                </a:solidFill>
                <a:latin typeface="Times" panose="02020603050405020304" pitchFamily="18" charset="0"/>
                <a:cs typeface="Times" panose="02020603050405020304" pitchFamily="18" charset="0"/>
              </a:rPr>
              <a:t>MOSFET Capacitor</a:t>
            </a:r>
          </a:p>
        </p:txBody>
      </p:sp>
    </p:spTree>
    <p:extLst>
      <p:ext uri="{BB962C8B-B14F-4D97-AF65-F5344CB8AC3E}">
        <p14:creationId xmlns:p14="http://schemas.microsoft.com/office/powerpoint/2010/main" val="9801163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0115 0.00038 L 0.00166 0.16507 L -0.11127 0.16564 " pathEditMode="relative" ptsTypes="AAA">
                                      <p:cBhvr>
                                        <p:cTn id="42" dur="2000" fill="hold"/>
                                        <p:tgtEl>
                                          <p:spTgt spid="38"/>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00026 -0.01036 L 0.00191 0.17024 L -0.09776 0.17216 " pathEditMode="relative" ptsTypes="AAA">
                                      <p:cBhvr>
                                        <p:cTn id="44" dur="2000" fill="hold"/>
                                        <p:tgtEl>
                                          <p:spTgt spid="37"/>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00051 -0.00632 L 0.00076 0.18175 L -0.0831 0.18424 " pathEditMode="relative" ptsTypes="AAA">
                                      <p:cBhvr>
                                        <p:cTn id="46" dur="2000" fill="hold"/>
                                        <p:tgtEl>
                                          <p:spTgt spid="35"/>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00153 -0.00978 L -0.00051 0.17753 L -0.0687 0.17753 " pathEditMode="relative" ptsTypes="AAA">
                                      <p:cBhvr>
                                        <p:cTn id="48" dur="2000" fill="hold"/>
                                        <p:tgtEl>
                                          <p:spTgt spid="36"/>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00115 -0.00403 L -0.00153 0.19517 L -0.05684 0.19574 " pathEditMode="relative" ptsTypes="AAA">
                                      <p:cBhvr>
                                        <p:cTn id="50" dur="2000" fill="hold"/>
                                        <p:tgtEl>
                                          <p:spTgt spid="34"/>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00089 -0.00441 L 0.00013 0.20667 L -0.04091 0.20609 " pathEditMode="relative" ptsTypes="AAA">
                                      <p:cBhvr>
                                        <p:cTn id="52" dur="2000" fill="hold"/>
                                        <p:tgtEl>
                                          <p:spTgt spid="33"/>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00077 -0.00498 L -0.00077 0.2178 L -0.0232 0.21722 " pathEditMode="relative" ptsTypes="AAA">
                                      <p:cBhvr>
                                        <p:cTn id="54" dur="2000" fill="hold"/>
                                        <p:tgtEl>
                                          <p:spTgt spid="32"/>
                                        </p:tgtEl>
                                        <p:attrNameLst>
                                          <p:attrName>ppt_x</p:attrName>
                                          <p:attrName>ppt_y</p:attrName>
                                        </p:attrNameLst>
                                      </p:cBhvr>
                                    </p:animMotion>
                                  </p:childTnLst>
                                </p:cTn>
                              </p:par>
                              <p:par>
                                <p:cTn id="55" presetID="0" presetClass="path" presetSubtype="0" accel="50000" decel="50000" fill="hold" nodeType="withEffect">
                                  <p:stCondLst>
                                    <p:cond delay="0"/>
                                  </p:stCondLst>
                                  <p:childTnLst>
                                    <p:animMotion origin="layout" path="M 4.99618E-7 -0.01227 L -0.00115 0.21645 L 0.10744 0.21645 " pathEditMode="relative" ptsTypes="AAA">
                                      <p:cBhvr>
                                        <p:cTn id="56" dur="2000" fill="hold"/>
                                        <p:tgtEl>
                                          <p:spTgt spid="32"/>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0.00077 -0.01323 L -0.00026 0.23256 L 0.0882 0.22834 " pathEditMode="relative" ptsTypes="AAA">
                                      <p:cBhvr>
                                        <p:cTn id="58" dur="2000" fill="hold"/>
                                        <p:tgtEl>
                                          <p:spTgt spid="252"/>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00089 -0.01208 L -0.00204 0.236 L 0.07112 0.23313 " pathEditMode="relative" rAng="0" ptsTypes="AAA">
                                      <p:cBhvr>
                                        <p:cTn id="60" dur="2000" fill="hold"/>
                                        <p:tgtEl>
                                          <p:spTgt spid="248"/>
                                        </p:tgtEl>
                                        <p:attrNameLst>
                                          <p:attrName>ppt_x</p:attrName>
                                          <p:attrName>ppt_y</p:attrName>
                                        </p:attrNameLst>
                                      </p:cBhvr>
                                      <p:rCtr x="3543" y="12404"/>
                                    </p:animMotion>
                                  </p:childTnLst>
                                </p:cTn>
                              </p:par>
                              <p:par>
                                <p:cTn id="61" presetID="0" presetClass="path" presetSubtype="0" accel="50000" decel="50000" fill="hold" nodeType="withEffect">
                                  <p:stCondLst>
                                    <p:cond delay="0"/>
                                  </p:stCondLst>
                                  <p:childTnLst>
                                    <p:animMotion origin="layout" path="M -0.00089 -0.01361 L -0.00178 0.24118 L 0.05149 0.24118 " pathEditMode="relative" ptsTypes="AAA">
                                      <p:cBhvr>
                                        <p:cTn id="62" dur="2000" fill="hold"/>
                                        <p:tgtEl>
                                          <p:spTgt spid="244"/>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0.00128 -0.00651 L -0.00281 0.25652 L 0.02778 0.25576 " pathEditMode="relative" ptsTypes="AAA">
                                      <p:cBhvr>
                                        <p:cTn id="64" dur="2000" fill="hold"/>
                                        <p:tgtEl>
                                          <p:spTgt spid="40"/>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3.04614E-6 -0.01303 L -0.00319 0.26055 L 0.00828 0.26304 " pathEditMode="relative" ptsTypes="AAA">
                                      <p:cBhvr>
                                        <p:cTn id="66" dur="2000" fill="hold"/>
                                        <p:tgtEl>
                                          <p:spTgt spid="39"/>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00025 -0.00365 L -0.00102 0.27607 L -0.00829 0.27703 " pathEditMode="relative" ptsTypes="AAA">
                                      <p:cBhvr>
                                        <p:cTn id="68" dur="2000" fill="hold"/>
                                        <p:tgtEl>
                                          <p:spTgt spid="41"/>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nodeType="clickEffect">
                                  <p:stCondLst>
                                    <p:cond delay="0"/>
                                  </p:stCondLst>
                                  <p:childTnLst>
                                    <p:animMotion origin="layout" path="M -0.00089 0.00115 L 0.00931 0.04735 " pathEditMode="relative" rAng="0" ptsTypes="AA">
                                      <p:cBhvr>
                                        <p:cTn id="72" dur="2000" fill="hold"/>
                                        <p:tgtEl>
                                          <p:spTgt spid="3"/>
                                        </p:tgtEl>
                                        <p:attrNameLst>
                                          <p:attrName>ppt_x</p:attrName>
                                          <p:attrName>ppt_y</p:attrName>
                                        </p:attrNameLst>
                                      </p:cBhvr>
                                      <p:rCtr x="510" y="2301"/>
                                    </p:animMotion>
                                  </p:childTnLst>
                                </p:cTn>
                              </p:par>
                              <p:par>
                                <p:cTn id="73" presetID="0" presetClass="path" presetSubtype="0" accel="50000" decel="50000" fill="hold" nodeType="withEffect">
                                  <p:stCondLst>
                                    <p:cond delay="0"/>
                                  </p:stCondLst>
                                  <p:childTnLst>
                                    <p:animMotion origin="layout" path="M 0.00038 0.00902 L 0.01529 0.02857 " pathEditMode="relative" rAng="0" ptsTypes="AA">
                                      <p:cBhvr>
                                        <p:cTn id="74" dur="2000" fill="hold"/>
                                        <p:tgtEl>
                                          <p:spTgt spid="7"/>
                                        </p:tgtEl>
                                        <p:attrNameLst>
                                          <p:attrName>ppt_x</p:attrName>
                                          <p:attrName>ppt_y</p:attrName>
                                        </p:attrNameLst>
                                      </p:cBhvr>
                                      <p:rCtr x="739" y="978"/>
                                    </p:animMotion>
                                  </p:childTnLst>
                                </p:cTn>
                              </p:par>
                              <p:par>
                                <p:cTn id="75" presetID="0" presetClass="path" presetSubtype="0" accel="50000" decel="50000" fill="hold" nodeType="withEffect">
                                  <p:stCondLst>
                                    <p:cond delay="0"/>
                                  </p:stCondLst>
                                  <p:childTnLst>
                                    <p:animMotion origin="layout" path="M -0.00076 -0.00058 L 0.00077 0.0345 " pathEditMode="relative" rAng="0" ptsTypes="AA">
                                      <p:cBhvr>
                                        <p:cTn id="76" dur="2000" fill="hold"/>
                                        <p:tgtEl>
                                          <p:spTgt spid="8"/>
                                        </p:tgtEl>
                                        <p:attrNameLst>
                                          <p:attrName>ppt_x</p:attrName>
                                          <p:attrName>ppt_y</p:attrName>
                                        </p:attrNameLst>
                                      </p:cBhvr>
                                      <p:rCtr x="76" y="1745"/>
                                    </p:animMotion>
                                  </p:childTnLst>
                                </p:cTn>
                              </p:par>
                              <p:par>
                                <p:cTn id="77" presetID="0" presetClass="path" presetSubtype="0" accel="50000" decel="50000" fill="hold" nodeType="withEffect">
                                  <p:stCondLst>
                                    <p:cond delay="0"/>
                                  </p:stCondLst>
                                  <p:childTnLst>
                                    <p:animMotion origin="layout" path="M -0.00026 0.00057 L 0.01236 0.04543 " pathEditMode="relative" ptsTypes="AA">
                                      <p:cBhvr>
                                        <p:cTn id="78" dur="2000" fill="hold"/>
                                        <p:tgtEl>
                                          <p:spTgt spid="10"/>
                                        </p:tgtEl>
                                        <p:attrNameLst>
                                          <p:attrName>ppt_x</p:attrName>
                                          <p:attrName>ppt_y</p:attrName>
                                        </p:attrNameLst>
                                      </p:cBhvr>
                                    </p:animMotion>
                                  </p:childTnLst>
                                </p:cTn>
                              </p:par>
                              <p:par>
                                <p:cTn id="79" presetID="0" presetClass="path" presetSubtype="0" accel="50000" decel="50000" fill="hold" nodeType="withEffect">
                                  <p:stCondLst>
                                    <p:cond delay="0"/>
                                  </p:stCondLst>
                                  <p:childTnLst>
                                    <p:animMotion origin="layout" path="M -0.00026 -0.00365 L 0.01529 0.0276 " pathEditMode="relative" rAng="0" ptsTypes="AA">
                                      <p:cBhvr>
                                        <p:cTn id="80" dur="2000" fill="hold"/>
                                        <p:tgtEl>
                                          <p:spTgt spid="12"/>
                                        </p:tgtEl>
                                        <p:attrNameLst>
                                          <p:attrName>ppt_x</p:attrName>
                                          <p:attrName>ppt_y</p:attrName>
                                        </p:attrNameLst>
                                      </p:cBhvr>
                                      <p:rCtr x="777" y="1553"/>
                                    </p:animMotion>
                                  </p:childTnLst>
                                </p:cTn>
                              </p:par>
                              <p:par>
                                <p:cTn id="81" presetID="0" presetClass="path" presetSubtype="0" accel="50000" decel="50000" fill="hold" nodeType="withEffect">
                                  <p:stCondLst>
                                    <p:cond delay="0"/>
                                  </p:stCondLst>
                                  <p:childTnLst>
                                    <p:animMotion origin="layout" path="M -0.00013 0.00038 L 0.00306 0.03566 " pathEditMode="relative" rAng="0" ptsTypes="AA">
                                      <p:cBhvr>
                                        <p:cTn id="82" dur="2000" fill="hold"/>
                                        <p:tgtEl>
                                          <p:spTgt spid="14"/>
                                        </p:tgtEl>
                                        <p:attrNameLst>
                                          <p:attrName>ppt_x</p:attrName>
                                          <p:attrName>ppt_y</p:attrName>
                                        </p:attrNameLst>
                                      </p:cBhvr>
                                      <p:rCtr x="153" y="1764"/>
                                    </p:animMotion>
                                  </p:childTnLst>
                                </p:cTn>
                              </p:par>
                              <p:par>
                                <p:cTn id="83" presetID="0" presetClass="path" presetSubtype="0" accel="50000" decel="50000" fill="hold" nodeType="withEffect">
                                  <p:stCondLst>
                                    <p:cond delay="0"/>
                                  </p:stCondLst>
                                  <p:childTnLst>
                                    <p:animMotion origin="layout" path="M -0.00026 -0.00153 L -0.00026 0.08302 " pathEditMode="relative" ptsTypes="AA">
                                      <p:cBhvr>
                                        <p:cTn id="84" dur="2000" fill="hold"/>
                                        <p:tgtEl>
                                          <p:spTgt spid="16"/>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7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0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0" grpId="0"/>
      <p:bldP spid="201" grpId="0"/>
      <p:bldP spid="27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1890690" y="1929547"/>
            <a:ext cx="9474352" cy="522188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50</a:t>
            </a:fld>
            <a:endParaRPr lang="en-IN"/>
          </a:p>
        </p:txBody>
      </p:sp>
      <p:sp>
        <p:nvSpPr>
          <p:cNvPr id="5" name="Date Placeholder 4"/>
          <p:cNvSpPr>
            <a:spLocks noGrp="1"/>
          </p:cNvSpPr>
          <p:nvPr>
            <p:ph type="dt" sz="half" idx="10"/>
          </p:nvPr>
        </p:nvSpPr>
        <p:spPr/>
        <p:txBody>
          <a:bodyPr/>
          <a:lstStyle/>
          <a:p>
            <a:fld id="{E6F098E2-D435-47A4-A271-FF371CD7691F}"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p:cNvPicPr>
            <a:picLocks noChangeAspect="1" noChangeArrowheads="1"/>
          </p:cNvPicPr>
          <p:nvPr/>
        </p:nvPicPr>
        <p:blipFill>
          <a:blip r:embed="rId2"/>
          <a:srcRect/>
          <a:stretch>
            <a:fillRect/>
          </a:stretch>
        </p:blipFill>
        <p:spPr bwMode="auto">
          <a:xfrm>
            <a:off x="2693846" y="1945186"/>
            <a:ext cx="8519007" cy="4714922"/>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51</a:t>
            </a:fld>
            <a:endParaRPr lang="en-IN"/>
          </a:p>
        </p:txBody>
      </p:sp>
      <p:sp>
        <p:nvSpPr>
          <p:cNvPr id="5" name="Date Placeholder 4"/>
          <p:cNvSpPr>
            <a:spLocks noGrp="1"/>
          </p:cNvSpPr>
          <p:nvPr>
            <p:ph type="dt" sz="half" idx="10"/>
          </p:nvPr>
        </p:nvSpPr>
        <p:spPr/>
        <p:txBody>
          <a:bodyPr/>
          <a:lstStyle/>
          <a:p>
            <a:fld id="{FD023AD4-E155-429B-B83F-2D85EDDCD202}"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7650" name="Picture 2"/>
          <p:cNvPicPr>
            <a:picLocks noChangeAspect="1" noChangeArrowheads="1"/>
          </p:cNvPicPr>
          <p:nvPr/>
        </p:nvPicPr>
        <p:blipFill>
          <a:blip r:embed="rId2"/>
          <a:srcRect/>
          <a:stretch>
            <a:fillRect/>
          </a:stretch>
        </p:blipFill>
        <p:spPr bwMode="auto">
          <a:xfrm>
            <a:off x="1906896" y="1334875"/>
            <a:ext cx="9315359" cy="4315298"/>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52</a:t>
            </a:fld>
            <a:endParaRPr lang="en-IN"/>
          </a:p>
        </p:txBody>
      </p:sp>
      <p:sp>
        <p:nvSpPr>
          <p:cNvPr id="5" name="Date Placeholder 4"/>
          <p:cNvSpPr>
            <a:spLocks noGrp="1"/>
          </p:cNvSpPr>
          <p:nvPr>
            <p:ph type="dt" sz="half" idx="10"/>
          </p:nvPr>
        </p:nvSpPr>
        <p:spPr/>
        <p:txBody>
          <a:bodyPr/>
          <a:lstStyle/>
          <a:p>
            <a:fld id="{282446AB-8C4D-4DBF-90D9-EEA54FC8BCD5}"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6" name="Group 5"/>
          <p:cNvGrpSpPr/>
          <p:nvPr/>
        </p:nvGrpSpPr>
        <p:grpSpPr>
          <a:xfrm>
            <a:off x="2235011" y="1290449"/>
            <a:ext cx="8423890" cy="4359724"/>
            <a:chOff x="2235011" y="1290449"/>
            <a:chExt cx="8423890" cy="4359724"/>
          </a:xfrm>
        </p:grpSpPr>
        <p:pic>
          <p:nvPicPr>
            <p:cNvPr id="28674" name="Picture 2"/>
            <p:cNvPicPr>
              <a:picLocks noChangeAspect="1" noChangeArrowheads="1"/>
            </p:cNvPicPr>
            <p:nvPr/>
          </p:nvPicPr>
          <p:blipFill>
            <a:blip r:embed="rId2"/>
            <a:srcRect/>
            <a:stretch>
              <a:fillRect/>
            </a:stretch>
          </p:blipFill>
          <p:spPr bwMode="auto">
            <a:xfrm>
              <a:off x="2235011" y="1290449"/>
              <a:ext cx="8423890" cy="3641866"/>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4049167" y="5271329"/>
              <a:ext cx="5264625" cy="378844"/>
            </a:xfrm>
            <a:prstGeom prst="rect">
              <a:avLst/>
            </a:prstGeom>
            <a:noFill/>
            <a:ln w="9525">
              <a:noFill/>
              <a:miter lim="800000"/>
              <a:headEnd/>
              <a:tailEnd/>
            </a:ln>
            <a:effectLst/>
          </p:spPr>
        </p:pic>
      </p:grpSp>
      <p:sp>
        <p:nvSpPr>
          <p:cNvPr id="7" name="Slide Number Placeholder 6"/>
          <p:cNvSpPr>
            <a:spLocks noGrp="1"/>
          </p:cNvSpPr>
          <p:nvPr>
            <p:ph type="sldNum" sz="quarter" idx="12"/>
          </p:nvPr>
        </p:nvSpPr>
        <p:spPr/>
        <p:txBody>
          <a:bodyPr/>
          <a:lstStyle/>
          <a:p>
            <a:fld id="{BC9AEAF6-A69E-465E-A28F-A9769C2EDB3D}" type="slidenum">
              <a:rPr lang="en-IN" smtClean="0"/>
              <a:pPr/>
              <a:t>53</a:t>
            </a:fld>
            <a:endParaRPr lang="en-IN"/>
          </a:p>
        </p:txBody>
      </p:sp>
      <p:sp>
        <p:nvSpPr>
          <p:cNvPr id="8" name="Date Placeholder 7"/>
          <p:cNvSpPr>
            <a:spLocks noGrp="1"/>
          </p:cNvSpPr>
          <p:nvPr>
            <p:ph type="dt" sz="half" idx="10"/>
          </p:nvPr>
        </p:nvSpPr>
        <p:spPr/>
        <p:txBody>
          <a:bodyPr/>
          <a:lstStyle/>
          <a:p>
            <a:fld id="{0C6972ED-039E-41C8-8DC5-AD0445B59CAC}"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6" name="Group 5"/>
          <p:cNvGrpSpPr/>
          <p:nvPr/>
        </p:nvGrpSpPr>
        <p:grpSpPr>
          <a:xfrm>
            <a:off x="2498653" y="1607616"/>
            <a:ext cx="7750816" cy="4219977"/>
            <a:chOff x="2894439" y="1607617"/>
            <a:chExt cx="6038850" cy="3053473"/>
          </a:xfrm>
        </p:grpSpPr>
        <p:pic>
          <p:nvPicPr>
            <p:cNvPr id="29698" name="Picture 2"/>
            <p:cNvPicPr>
              <a:picLocks noChangeAspect="1" noChangeArrowheads="1"/>
            </p:cNvPicPr>
            <p:nvPr/>
          </p:nvPicPr>
          <p:blipFill>
            <a:blip r:embed="rId2"/>
            <a:srcRect/>
            <a:stretch>
              <a:fillRect/>
            </a:stretch>
          </p:blipFill>
          <p:spPr bwMode="auto">
            <a:xfrm>
              <a:off x="2894439" y="1607617"/>
              <a:ext cx="6038850" cy="2581275"/>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3455490" y="4356290"/>
              <a:ext cx="4752975" cy="304800"/>
            </a:xfrm>
            <a:prstGeom prst="rect">
              <a:avLst/>
            </a:prstGeom>
            <a:noFill/>
            <a:ln w="9525">
              <a:noFill/>
              <a:miter lim="800000"/>
              <a:headEnd/>
              <a:tailEnd/>
            </a:ln>
            <a:effectLst/>
          </p:spPr>
        </p:pic>
      </p:grpSp>
      <p:sp>
        <p:nvSpPr>
          <p:cNvPr id="7" name="Slide Number Placeholder 6"/>
          <p:cNvSpPr>
            <a:spLocks noGrp="1"/>
          </p:cNvSpPr>
          <p:nvPr>
            <p:ph type="sldNum" sz="quarter" idx="12"/>
          </p:nvPr>
        </p:nvSpPr>
        <p:spPr/>
        <p:txBody>
          <a:bodyPr/>
          <a:lstStyle/>
          <a:p>
            <a:fld id="{BC9AEAF6-A69E-465E-A28F-A9769C2EDB3D}" type="slidenum">
              <a:rPr lang="en-IN" smtClean="0"/>
              <a:pPr/>
              <a:t>54</a:t>
            </a:fld>
            <a:endParaRPr lang="en-IN"/>
          </a:p>
        </p:txBody>
      </p:sp>
      <p:sp>
        <p:nvSpPr>
          <p:cNvPr id="8" name="Date Placeholder 7"/>
          <p:cNvSpPr>
            <a:spLocks noGrp="1"/>
          </p:cNvSpPr>
          <p:nvPr>
            <p:ph type="dt" sz="half" idx="10"/>
          </p:nvPr>
        </p:nvSpPr>
        <p:spPr/>
        <p:txBody>
          <a:bodyPr/>
          <a:lstStyle/>
          <a:p>
            <a:fld id="{0B524857-2F6E-4558-A356-A72A395A2378}"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22" name="Picture 2"/>
          <p:cNvPicPr>
            <a:picLocks noChangeAspect="1" noChangeArrowheads="1"/>
          </p:cNvPicPr>
          <p:nvPr/>
        </p:nvPicPr>
        <p:blipFill>
          <a:blip r:embed="rId2"/>
          <a:srcRect/>
          <a:stretch>
            <a:fillRect/>
          </a:stretch>
        </p:blipFill>
        <p:spPr bwMode="auto">
          <a:xfrm>
            <a:off x="2637691" y="1767835"/>
            <a:ext cx="8307814" cy="4127194"/>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55</a:t>
            </a:fld>
            <a:endParaRPr lang="en-IN"/>
          </a:p>
        </p:txBody>
      </p:sp>
      <p:sp>
        <p:nvSpPr>
          <p:cNvPr id="5" name="Date Placeholder 4"/>
          <p:cNvSpPr>
            <a:spLocks noGrp="1"/>
          </p:cNvSpPr>
          <p:nvPr>
            <p:ph type="dt" sz="half" idx="10"/>
          </p:nvPr>
        </p:nvSpPr>
        <p:spPr/>
        <p:txBody>
          <a:bodyPr/>
          <a:lstStyle/>
          <a:p>
            <a:fld id="{62FC3A17-1CA6-42EC-9001-691A8CC888FE}"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7" name="Group 6"/>
          <p:cNvGrpSpPr/>
          <p:nvPr/>
        </p:nvGrpSpPr>
        <p:grpSpPr>
          <a:xfrm>
            <a:off x="2496451" y="1166055"/>
            <a:ext cx="7788900" cy="2805442"/>
            <a:chOff x="2646576" y="947691"/>
            <a:chExt cx="7788900" cy="2805442"/>
          </a:xfrm>
        </p:grpSpPr>
        <p:pic>
          <p:nvPicPr>
            <p:cNvPr id="31746" name="Picture 2"/>
            <p:cNvPicPr>
              <a:picLocks noChangeAspect="1" noChangeArrowheads="1"/>
            </p:cNvPicPr>
            <p:nvPr/>
          </p:nvPicPr>
          <p:blipFill>
            <a:blip r:embed="rId2"/>
            <a:srcRect b="37427"/>
            <a:stretch>
              <a:fillRect/>
            </a:stretch>
          </p:blipFill>
          <p:spPr bwMode="auto">
            <a:xfrm>
              <a:off x="2646576" y="947691"/>
              <a:ext cx="7788900" cy="2464249"/>
            </a:xfrm>
            <a:prstGeom prst="rect">
              <a:avLst/>
            </a:prstGeom>
            <a:noFill/>
            <a:ln w="9525">
              <a:noFill/>
              <a:miter lim="800000"/>
              <a:headEnd/>
              <a:tailEnd/>
            </a:ln>
            <a:effectLst/>
          </p:spPr>
        </p:pic>
        <p:pic>
          <p:nvPicPr>
            <p:cNvPr id="31748" name="Picture 4"/>
            <p:cNvPicPr>
              <a:picLocks noChangeAspect="1" noChangeArrowheads="1"/>
            </p:cNvPicPr>
            <p:nvPr/>
          </p:nvPicPr>
          <p:blipFill>
            <a:blip r:embed="rId3"/>
            <a:srcRect/>
            <a:stretch>
              <a:fillRect/>
            </a:stretch>
          </p:blipFill>
          <p:spPr bwMode="auto">
            <a:xfrm>
              <a:off x="4660828" y="3448570"/>
              <a:ext cx="2491879" cy="304563"/>
            </a:xfrm>
            <a:prstGeom prst="rect">
              <a:avLst/>
            </a:prstGeom>
            <a:noFill/>
            <a:ln w="9525">
              <a:noFill/>
              <a:miter lim="800000"/>
              <a:headEnd/>
              <a:tailEnd/>
            </a:ln>
            <a:effectLst/>
          </p:spPr>
        </p:pic>
      </p:grpSp>
      <p:grpSp>
        <p:nvGrpSpPr>
          <p:cNvPr id="9" name="Group 8"/>
          <p:cNvGrpSpPr/>
          <p:nvPr/>
        </p:nvGrpSpPr>
        <p:grpSpPr>
          <a:xfrm>
            <a:off x="2809710" y="4474499"/>
            <a:ext cx="7057622" cy="3018122"/>
            <a:chOff x="3423859" y="4024123"/>
            <a:chExt cx="5962650" cy="2363029"/>
          </a:xfrm>
        </p:grpSpPr>
        <p:pic>
          <p:nvPicPr>
            <p:cNvPr id="31747" name="Picture 3"/>
            <p:cNvPicPr>
              <a:picLocks noChangeAspect="1" noChangeArrowheads="1"/>
            </p:cNvPicPr>
            <p:nvPr/>
          </p:nvPicPr>
          <p:blipFill>
            <a:blip r:embed="rId4"/>
            <a:srcRect b="36737"/>
            <a:stretch>
              <a:fillRect/>
            </a:stretch>
          </p:blipFill>
          <p:spPr bwMode="auto">
            <a:xfrm>
              <a:off x="3423859" y="4024123"/>
              <a:ext cx="5962650" cy="1994540"/>
            </a:xfrm>
            <a:prstGeom prst="rect">
              <a:avLst/>
            </a:prstGeom>
            <a:noFill/>
            <a:ln w="9525">
              <a:noFill/>
              <a:miter lim="800000"/>
              <a:headEnd/>
              <a:tailEnd/>
            </a:ln>
            <a:effectLst/>
          </p:spPr>
        </p:pic>
        <p:pic>
          <p:nvPicPr>
            <p:cNvPr id="31749" name="Picture 5"/>
            <p:cNvPicPr>
              <a:picLocks noChangeAspect="1" noChangeArrowheads="1"/>
            </p:cNvPicPr>
            <p:nvPr/>
          </p:nvPicPr>
          <p:blipFill>
            <a:blip r:embed="rId5"/>
            <a:srcRect/>
            <a:stretch>
              <a:fillRect/>
            </a:stretch>
          </p:blipFill>
          <p:spPr bwMode="auto">
            <a:xfrm>
              <a:off x="5363262" y="6004186"/>
              <a:ext cx="2127589" cy="382966"/>
            </a:xfrm>
            <a:prstGeom prst="rect">
              <a:avLst/>
            </a:prstGeom>
            <a:noFill/>
            <a:ln w="9525">
              <a:noFill/>
              <a:miter lim="800000"/>
              <a:headEnd/>
              <a:tailEnd/>
            </a:ln>
            <a:effectLst/>
          </p:spPr>
        </p:pic>
      </p:grpSp>
      <p:sp>
        <p:nvSpPr>
          <p:cNvPr id="10" name="Slide Number Placeholder 9"/>
          <p:cNvSpPr>
            <a:spLocks noGrp="1"/>
          </p:cNvSpPr>
          <p:nvPr>
            <p:ph type="sldNum" sz="quarter" idx="12"/>
          </p:nvPr>
        </p:nvSpPr>
        <p:spPr/>
        <p:txBody>
          <a:bodyPr/>
          <a:lstStyle/>
          <a:p>
            <a:fld id="{BC9AEAF6-A69E-465E-A28F-A9769C2EDB3D}" type="slidenum">
              <a:rPr lang="en-IN" smtClean="0"/>
              <a:pPr/>
              <a:t>56</a:t>
            </a:fld>
            <a:endParaRPr lang="en-IN"/>
          </a:p>
        </p:txBody>
      </p:sp>
      <p:sp>
        <p:nvSpPr>
          <p:cNvPr id="11" name="Date Placeholder 10"/>
          <p:cNvSpPr>
            <a:spLocks noGrp="1"/>
          </p:cNvSpPr>
          <p:nvPr>
            <p:ph type="dt" sz="half" idx="10"/>
          </p:nvPr>
        </p:nvSpPr>
        <p:spPr/>
        <p:txBody>
          <a:bodyPr/>
          <a:lstStyle/>
          <a:p>
            <a:fld id="{CAA6497B-45AD-4D43-BC09-D98EEB5145E6}"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2770" name="Picture 2"/>
          <p:cNvPicPr>
            <a:picLocks noChangeAspect="1" noChangeArrowheads="1"/>
          </p:cNvPicPr>
          <p:nvPr/>
        </p:nvPicPr>
        <p:blipFill>
          <a:blip r:embed="rId2"/>
          <a:srcRect/>
          <a:stretch>
            <a:fillRect/>
          </a:stretch>
        </p:blipFill>
        <p:spPr bwMode="auto">
          <a:xfrm>
            <a:off x="1977195" y="2161417"/>
            <a:ext cx="9306921" cy="4430451"/>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57</a:t>
            </a:fld>
            <a:endParaRPr lang="en-IN"/>
          </a:p>
        </p:txBody>
      </p:sp>
      <p:sp>
        <p:nvSpPr>
          <p:cNvPr id="5" name="Date Placeholder 4"/>
          <p:cNvSpPr>
            <a:spLocks noGrp="1"/>
          </p:cNvSpPr>
          <p:nvPr>
            <p:ph type="dt" sz="half" idx="10"/>
          </p:nvPr>
        </p:nvSpPr>
        <p:spPr/>
        <p:txBody>
          <a:bodyPr/>
          <a:lstStyle/>
          <a:p>
            <a:fld id="{D67BF1EA-ACAF-46CF-A92C-52A6813022FC}"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3794" name="Picture 2"/>
          <p:cNvPicPr>
            <a:picLocks noChangeAspect="1" noChangeArrowheads="1"/>
          </p:cNvPicPr>
          <p:nvPr/>
        </p:nvPicPr>
        <p:blipFill>
          <a:blip r:embed="rId2"/>
          <a:srcRect/>
          <a:stretch>
            <a:fillRect/>
          </a:stretch>
        </p:blipFill>
        <p:spPr bwMode="auto">
          <a:xfrm>
            <a:off x="1903057" y="1793068"/>
            <a:ext cx="9402116" cy="5139993"/>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58</a:t>
            </a:fld>
            <a:endParaRPr lang="en-IN"/>
          </a:p>
        </p:txBody>
      </p:sp>
      <p:sp>
        <p:nvSpPr>
          <p:cNvPr id="5" name="Date Placeholder 4"/>
          <p:cNvSpPr>
            <a:spLocks noGrp="1"/>
          </p:cNvSpPr>
          <p:nvPr>
            <p:ph type="dt" sz="half" idx="10"/>
          </p:nvPr>
        </p:nvSpPr>
        <p:spPr/>
        <p:txBody>
          <a:bodyPr/>
          <a:lstStyle/>
          <a:p>
            <a:fld id="{F2AFFD97-92A3-4AD6-9F7D-A97343642044}"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818" name="Picture 2"/>
          <p:cNvPicPr>
            <a:picLocks noChangeAspect="1" noChangeArrowheads="1"/>
          </p:cNvPicPr>
          <p:nvPr/>
        </p:nvPicPr>
        <p:blipFill>
          <a:blip r:embed="rId2"/>
          <a:srcRect/>
          <a:stretch>
            <a:fillRect/>
          </a:stretch>
        </p:blipFill>
        <p:spPr bwMode="auto">
          <a:xfrm>
            <a:off x="2495171" y="1813754"/>
            <a:ext cx="8573163" cy="505666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59</a:t>
            </a:fld>
            <a:endParaRPr lang="en-IN"/>
          </a:p>
        </p:txBody>
      </p:sp>
      <p:sp>
        <p:nvSpPr>
          <p:cNvPr id="5" name="Date Placeholder 4"/>
          <p:cNvSpPr>
            <a:spLocks noGrp="1"/>
          </p:cNvSpPr>
          <p:nvPr>
            <p:ph type="dt" sz="half" idx="10"/>
          </p:nvPr>
        </p:nvSpPr>
        <p:spPr/>
        <p:txBody>
          <a:bodyPr/>
          <a:lstStyle/>
          <a:p>
            <a:fld id="{E802E2ED-88CD-4C75-AAA1-FF81F7FD3D04}"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14ACD4A-68BE-4C52-9E12-666FDB209975}"/>
              </a:ext>
            </a:extLst>
          </p:cNvPr>
          <p:cNvSpPr/>
          <p:nvPr/>
        </p:nvSpPr>
        <p:spPr>
          <a:xfrm>
            <a:off x="4860161" y="3406082"/>
            <a:ext cx="2578981" cy="142579"/>
          </a:xfrm>
          <a:custGeom>
            <a:avLst/>
            <a:gdLst>
              <a:gd name="connsiteX0" fmla="*/ 3038475 w 3048000"/>
              <a:gd name="connsiteY0" fmla="*/ 0 h 142578"/>
              <a:gd name="connsiteX1" fmla="*/ 3048000 w 3048000"/>
              <a:gd name="connsiteY1" fmla="*/ 9506 h 142578"/>
              <a:gd name="connsiteX2" fmla="*/ 3048000 w 3048000"/>
              <a:gd name="connsiteY2" fmla="*/ 133073 h 142578"/>
              <a:gd name="connsiteX3" fmla="*/ 3038475 w 3048000"/>
              <a:gd name="connsiteY3" fmla="*/ 142579 h 142578"/>
              <a:gd name="connsiteX4" fmla="*/ 9525 w 3048000"/>
              <a:gd name="connsiteY4" fmla="*/ 142579 h 142578"/>
              <a:gd name="connsiteX5" fmla="*/ 0 w 3048000"/>
              <a:gd name="connsiteY5" fmla="*/ 133073 h 142578"/>
              <a:gd name="connsiteX6" fmla="*/ 0 w 3048000"/>
              <a:gd name="connsiteY6" fmla="*/ 9506 h 142578"/>
              <a:gd name="connsiteX7" fmla="*/ 9525 w 3048000"/>
              <a:gd name="connsiteY7" fmla="*/ 0 h 14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42578">
                <a:moveTo>
                  <a:pt x="3038475" y="0"/>
                </a:moveTo>
                <a:cubicBezTo>
                  <a:pt x="3043736" y="0"/>
                  <a:pt x="3048000" y="4256"/>
                  <a:pt x="3048000" y="9506"/>
                </a:cubicBezTo>
                <a:lnTo>
                  <a:pt x="3048000" y="133073"/>
                </a:lnTo>
                <a:cubicBezTo>
                  <a:pt x="3048000" y="138323"/>
                  <a:pt x="3043736" y="142579"/>
                  <a:pt x="3038475" y="142579"/>
                </a:cubicBezTo>
                <a:lnTo>
                  <a:pt x="9525" y="142579"/>
                </a:lnTo>
                <a:cubicBezTo>
                  <a:pt x="4265" y="142579"/>
                  <a:pt x="0" y="138323"/>
                  <a:pt x="0" y="133073"/>
                </a:cubicBezTo>
                <a:lnTo>
                  <a:pt x="0" y="9506"/>
                </a:lnTo>
                <a:cubicBezTo>
                  <a:pt x="0" y="4256"/>
                  <a:pt x="4265" y="0"/>
                  <a:pt x="9525" y="0"/>
                </a:cubicBezTo>
                <a:close/>
              </a:path>
            </a:pathLst>
          </a:custGeom>
          <a:solidFill>
            <a:srgbClr val="808080"/>
          </a:solidFill>
          <a:ln w="19050" cap="rnd">
            <a:noFill/>
            <a:prstDash val="solid"/>
            <a:round/>
          </a:ln>
        </p:spPr>
        <p:txBody>
          <a:bodyPr lIns="99532" tIns="49766" rIns="99532" bIns="49766" rtlCol="0" anchor="ctr"/>
          <a:lstStyle/>
          <a:p>
            <a:endParaRPr lang="en-IN" sz="1600" dirty="0"/>
          </a:p>
        </p:txBody>
      </p:sp>
      <p:sp>
        <p:nvSpPr>
          <p:cNvPr id="5" name="Freeform: Shape 4">
            <a:extLst>
              <a:ext uri="{FF2B5EF4-FFF2-40B4-BE49-F238E27FC236}">
                <a16:creationId xmlns:a16="http://schemas.microsoft.com/office/drawing/2014/main" id="{E6B7ADCC-E8F4-4F84-A78B-7B4F412B14CB}"/>
              </a:ext>
            </a:extLst>
          </p:cNvPr>
          <p:cNvSpPr/>
          <p:nvPr/>
        </p:nvSpPr>
        <p:spPr>
          <a:xfrm>
            <a:off x="4860161" y="3168451"/>
            <a:ext cx="2578981" cy="237631"/>
          </a:xfrm>
          <a:custGeom>
            <a:avLst/>
            <a:gdLst>
              <a:gd name="connsiteX0" fmla="*/ 3038475 w 3048000"/>
              <a:gd name="connsiteY0" fmla="*/ 0 h 237630"/>
              <a:gd name="connsiteX1" fmla="*/ 3048000 w 3048000"/>
              <a:gd name="connsiteY1" fmla="*/ 9506 h 237630"/>
              <a:gd name="connsiteX2" fmla="*/ 3048000 w 3048000"/>
              <a:gd name="connsiteY2" fmla="*/ 228125 h 237630"/>
              <a:gd name="connsiteX3" fmla="*/ 3038475 w 3048000"/>
              <a:gd name="connsiteY3" fmla="*/ 237631 h 237630"/>
              <a:gd name="connsiteX4" fmla="*/ 9525 w 3048000"/>
              <a:gd name="connsiteY4" fmla="*/ 237631 h 237630"/>
              <a:gd name="connsiteX5" fmla="*/ 0 w 3048000"/>
              <a:gd name="connsiteY5" fmla="*/ 228125 h 237630"/>
              <a:gd name="connsiteX6" fmla="*/ 0 w 3048000"/>
              <a:gd name="connsiteY6" fmla="*/ 9506 h 237630"/>
              <a:gd name="connsiteX7" fmla="*/ 9525 w 3048000"/>
              <a:gd name="connsiteY7" fmla="*/ 0 h 2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37630">
                <a:moveTo>
                  <a:pt x="3038475" y="0"/>
                </a:moveTo>
                <a:cubicBezTo>
                  <a:pt x="3043736" y="0"/>
                  <a:pt x="3048000" y="4256"/>
                  <a:pt x="3048000" y="9506"/>
                </a:cubicBezTo>
                <a:lnTo>
                  <a:pt x="3048000" y="228125"/>
                </a:lnTo>
                <a:cubicBezTo>
                  <a:pt x="3048000" y="233375"/>
                  <a:pt x="3043736" y="237631"/>
                  <a:pt x="3038475" y="237631"/>
                </a:cubicBezTo>
                <a:lnTo>
                  <a:pt x="9525" y="237631"/>
                </a:lnTo>
                <a:cubicBezTo>
                  <a:pt x="4265" y="237631"/>
                  <a:pt x="0" y="233375"/>
                  <a:pt x="0" y="228125"/>
                </a:cubicBezTo>
                <a:lnTo>
                  <a:pt x="0" y="9506"/>
                </a:lnTo>
                <a:cubicBezTo>
                  <a:pt x="0" y="4256"/>
                  <a:pt x="4265" y="0"/>
                  <a:pt x="9525" y="0"/>
                </a:cubicBezTo>
                <a:close/>
              </a:path>
            </a:pathLst>
          </a:custGeom>
          <a:solidFill>
            <a:srgbClr val="FF2A2A"/>
          </a:solidFill>
          <a:ln w="19050" cap="rnd">
            <a:noFill/>
            <a:prstDash val="solid"/>
            <a:round/>
          </a:ln>
        </p:spPr>
        <p:txBody>
          <a:bodyPr lIns="99532" tIns="49766" rIns="99532" bIns="49766" rtlCol="0" anchor="ctr"/>
          <a:lstStyle/>
          <a:p>
            <a:endParaRPr lang="en-IN" sz="1600" dirty="0"/>
          </a:p>
        </p:txBody>
      </p:sp>
      <p:sp>
        <p:nvSpPr>
          <p:cNvPr id="6" name="TextBox 5">
            <a:extLst>
              <a:ext uri="{FF2B5EF4-FFF2-40B4-BE49-F238E27FC236}">
                <a16:creationId xmlns:a16="http://schemas.microsoft.com/office/drawing/2014/main" id="{BD700714-0A8B-4285-BDFB-AA2A124F754F}"/>
              </a:ext>
            </a:extLst>
          </p:cNvPr>
          <p:cNvSpPr txBox="1"/>
          <p:nvPr/>
        </p:nvSpPr>
        <p:spPr>
          <a:xfrm>
            <a:off x="6592629" y="1623528"/>
            <a:ext cx="1693025" cy="439058"/>
          </a:xfrm>
          <a:prstGeom prst="rect">
            <a:avLst/>
          </a:prstGeom>
          <a:noFill/>
        </p:spPr>
        <p:txBody>
          <a:bodyPr wrap="square" lIns="99532" tIns="49766" rIns="99532" bIns="49766" rtlCol="0">
            <a:spAutoFit/>
          </a:bodyPr>
          <a:lstStyle/>
          <a:p>
            <a:r>
              <a:rPr lang="en-IN" sz="2200" dirty="0"/>
              <a:t>0 &gt; Vg &gt; V</a:t>
            </a:r>
            <a:r>
              <a:rPr lang="en-IN" sz="2200" baseline="-25000" dirty="0"/>
              <a:t>th</a:t>
            </a:r>
          </a:p>
        </p:txBody>
      </p:sp>
      <p:sp>
        <p:nvSpPr>
          <p:cNvPr id="49" name="Freeform: Shape 48">
            <a:extLst>
              <a:ext uri="{FF2B5EF4-FFF2-40B4-BE49-F238E27FC236}">
                <a16:creationId xmlns:a16="http://schemas.microsoft.com/office/drawing/2014/main" id="{0281EE8D-4243-4569-A931-D6547CA28615}"/>
              </a:ext>
            </a:extLst>
          </p:cNvPr>
          <p:cNvSpPr/>
          <p:nvPr/>
        </p:nvSpPr>
        <p:spPr>
          <a:xfrm>
            <a:off x="4860161" y="3548660"/>
            <a:ext cx="2578981" cy="1901048"/>
          </a:xfrm>
          <a:custGeom>
            <a:avLst/>
            <a:gdLst>
              <a:gd name="connsiteX0" fmla="*/ 3038475 w 3048000"/>
              <a:gd name="connsiteY0" fmla="*/ 0 h 1901047"/>
              <a:gd name="connsiteX1" fmla="*/ 3048000 w 3048000"/>
              <a:gd name="connsiteY1" fmla="*/ 9506 h 1901047"/>
              <a:gd name="connsiteX2" fmla="*/ 3048000 w 3048000"/>
              <a:gd name="connsiteY2" fmla="*/ 1891542 h 1901047"/>
              <a:gd name="connsiteX3" fmla="*/ 3038475 w 3048000"/>
              <a:gd name="connsiteY3" fmla="*/ 1901048 h 1901047"/>
              <a:gd name="connsiteX4" fmla="*/ 9525 w 3048000"/>
              <a:gd name="connsiteY4" fmla="*/ 1901048 h 1901047"/>
              <a:gd name="connsiteX5" fmla="*/ 0 w 3048000"/>
              <a:gd name="connsiteY5" fmla="*/ 1891542 h 1901047"/>
              <a:gd name="connsiteX6" fmla="*/ 0 w 3048000"/>
              <a:gd name="connsiteY6" fmla="*/ 9506 h 1901047"/>
              <a:gd name="connsiteX7" fmla="*/ 9525 w 3048000"/>
              <a:gd name="connsiteY7" fmla="*/ 0 h 19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1901047">
                <a:moveTo>
                  <a:pt x="3038475" y="0"/>
                </a:moveTo>
                <a:cubicBezTo>
                  <a:pt x="3043736" y="0"/>
                  <a:pt x="3048000" y="4256"/>
                  <a:pt x="3048000" y="9506"/>
                </a:cubicBezTo>
                <a:lnTo>
                  <a:pt x="3048000" y="1891542"/>
                </a:lnTo>
                <a:cubicBezTo>
                  <a:pt x="3048000" y="1896792"/>
                  <a:pt x="3043736" y="1901048"/>
                  <a:pt x="3038475" y="1901048"/>
                </a:cubicBezTo>
                <a:lnTo>
                  <a:pt x="9525" y="1901048"/>
                </a:lnTo>
                <a:cubicBezTo>
                  <a:pt x="4265" y="1901048"/>
                  <a:pt x="0" y="1896792"/>
                  <a:pt x="0" y="1891542"/>
                </a:cubicBezTo>
                <a:lnTo>
                  <a:pt x="0" y="9506"/>
                </a:lnTo>
                <a:cubicBezTo>
                  <a:pt x="0" y="4256"/>
                  <a:pt x="4265" y="0"/>
                  <a:pt x="9525" y="0"/>
                </a:cubicBezTo>
                <a:close/>
              </a:path>
            </a:pathLst>
          </a:custGeom>
          <a:solidFill>
            <a:srgbClr val="FFB380"/>
          </a:solidFill>
          <a:ln w="19050" cap="rnd">
            <a:noFill/>
            <a:prstDash val="solid"/>
            <a:round/>
          </a:ln>
        </p:spPr>
        <p:txBody>
          <a:bodyPr lIns="99532" tIns="49766" rIns="99532" bIns="49766" rtlCol="0" anchor="ctr"/>
          <a:lstStyle/>
          <a:p>
            <a:endParaRPr lang="en-IN" sz="1600" dirty="0"/>
          </a:p>
        </p:txBody>
      </p:sp>
      <p:sp>
        <p:nvSpPr>
          <p:cNvPr id="50" name="Freeform: Shape 49">
            <a:extLst>
              <a:ext uri="{FF2B5EF4-FFF2-40B4-BE49-F238E27FC236}">
                <a16:creationId xmlns:a16="http://schemas.microsoft.com/office/drawing/2014/main" id="{B7935E83-38F4-435F-9560-9935BBD62951}"/>
              </a:ext>
            </a:extLst>
          </p:cNvPr>
          <p:cNvSpPr/>
          <p:nvPr/>
        </p:nvSpPr>
        <p:spPr>
          <a:xfrm>
            <a:off x="6149651" y="5449708"/>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1" name="Freeform: Shape 50">
            <a:extLst>
              <a:ext uri="{FF2B5EF4-FFF2-40B4-BE49-F238E27FC236}">
                <a16:creationId xmlns:a16="http://schemas.microsoft.com/office/drawing/2014/main" id="{445A6605-9035-4630-BD18-16E1AC0B09B6}"/>
              </a:ext>
            </a:extLst>
          </p:cNvPr>
          <p:cNvSpPr/>
          <p:nvPr/>
        </p:nvSpPr>
        <p:spPr>
          <a:xfrm>
            <a:off x="6028761" y="6542810"/>
            <a:ext cx="241779" cy="9505"/>
          </a:xfrm>
          <a:custGeom>
            <a:avLst/>
            <a:gdLst>
              <a:gd name="connsiteX0" fmla="*/ 0 w 285750"/>
              <a:gd name="connsiteY0" fmla="*/ 0 h 0"/>
              <a:gd name="connsiteX1" fmla="*/ 285750 w 285750"/>
              <a:gd name="connsiteY1" fmla="*/ 0 h 0"/>
            </a:gdLst>
            <a:ahLst/>
            <a:cxnLst>
              <a:cxn ang="0">
                <a:pos x="connsiteX0" y="connsiteY0"/>
              </a:cxn>
              <a:cxn ang="0">
                <a:pos x="connsiteX1" y="connsiteY1"/>
              </a:cxn>
            </a:cxnLst>
            <a:rect l="l" t="t" r="r" b="b"/>
            <a:pathLst>
              <a:path w="285750">
                <a:moveTo>
                  <a:pt x="0" y="0"/>
                </a:moveTo>
                <a:lnTo>
                  <a:pt x="2857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2" name="Freeform: Shape 51">
            <a:extLst>
              <a:ext uri="{FF2B5EF4-FFF2-40B4-BE49-F238E27FC236}">
                <a16:creationId xmlns:a16="http://schemas.microsoft.com/office/drawing/2014/main" id="{D1BCBD83-4809-458E-B74D-419787D38B40}"/>
              </a:ext>
            </a:extLst>
          </p:cNvPr>
          <p:cNvSpPr/>
          <p:nvPr/>
        </p:nvSpPr>
        <p:spPr>
          <a:xfrm>
            <a:off x="5948168" y="6590336"/>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3" name="Freeform: Shape 52">
            <a:extLst>
              <a:ext uri="{FF2B5EF4-FFF2-40B4-BE49-F238E27FC236}">
                <a16:creationId xmlns:a16="http://schemas.microsoft.com/office/drawing/2014/main" id="{B91127F0-F654-4F4D-AA9D-13031753F139}"/>
              </a:ext>
            </a:extLst>
          </p:cNvPr>
          <p:cNvSpPr/>
          <p:nvPr/>
        </p:nvSpPr>
        <p:spPr>
          <a:xfrm>
            <a:off x="6149651" y="2075347"/>
            <a:ext cx="8060" cy="1093102"/>
          </a:xfrm>
          <a:custGeom>
            <a:avLst/>
            <a:gdLst>
              <a:gd name="connsiteX0" fmla="*/ 0 w 0"/>
              <a:gd name="connsiteY0" fmla="*/ 0 h 1093102"/>
              <a:gd name="connsiteX1" fmla="*/ 0 w 0"/>
              <a:gd name="connsiteY1" fmla="*/ 1093103 h 1093102"/>
            </a:gdLst>
            <a:ahLst/>
            <a:cxnLst>
              <a:cxn ang="0">
                <a:pos x="connsiteX0" y="connsiteY0"/>
              </a:cxn>
              <a:cxn ang="0">
                <a:pos x="connsiteX1" y="connsiteY1"/>
              </a:cxn>
            </a:cxnLst>
            <a:rect l="l" t="t" r="r" b="b"/>
            <a:pathLst>
              <a:path h="1093102">
                <a:moveTo>
                  <a:pt x="0" y="0"/>
                </a:moveTo>
                <a:cubicBezTo>
                  <a:pt x="0" y="1093103"/>
                  <a:pt x="0" y="1093103"/>
                  <a:pt x="0" y="1093103"/>
                </a:cubicBezTo>
              </a:path>
            </a:pathLst>
          </a:custGeom>
          <a:noFill/>
          <a:ln w="28575" cap="flat">
            <a:solidFill>
              <a:srgbClr val="000000"/>
            </a:solidFill>
            <a:prstDash val="solid"/>
            <a:miter/>
          </a:ln>
        </p:spPr>
        <p:txBody>
          <a:bodyPr lIns="99532" tIns="49766" rIns="99532" bIns="49766" rtlCol="0" anchor="ctr"/>
          <a:lstStyle/>
          <a:p>
            <a:endParaRPr lang="en-IN" sz="1600" dirty="0"/>
          </a:p>
        </p:txBody>
      </p:sp>
      <p:sp>
        <p:nvSpPr>
          <p:cNvPr id="54" name="Freeform: Shape 53">
            <a:extLst>
              <a:ext uri="{FF2B5EF4-FFF2-40B4-BE49-F238E27FC236}">
                <a16:creationId xmlns:a16="http://schemas.microsoft.com/office/drawing/2014/main" id="{77D5F828-15C2-43D6-81DB-BF6112EF7E65}"/>
              </a:ext>
            </a:extLst>
          </p:cNvPr>
          <p:cNvSpPr/>
          <p:nvPr/>
        </p:nvSpPr>
        <p:spPr>
          <a:xfrm>
            <a:off x="5948168" y="6637863"/>
            <a:ext cx="402966" cy="9505"/>
          </a:xfrm>
          <a:custGeom>
            <a:avLst/>
            <a:gdLst>
              <a:gd name="connsiteX0" fmla="*/ 0 w 476250"/>
              <a:gd name="connsiteY0" fmla="*/ 0 h 0"/>
              <a:gd name="connsiteX1" fmla="*/ 476250 w 476250"/>
              <a:gd name="connsiteY1" fmla="*/ 0 h 0"/>
            </a:gdLst>
            <a:ahLst/>
            <a:cxnLst>
              <a:cxn ang="0">
                <a:pos x="connsiteX0" y="connsiteY0"/>
              </a:cxn>
              <a:cxn ang="0">
                <a:pos x="connsiteX1" y="connsiteY1"/>
              </a:cxn>
            </a:cxnLst>
            <a:rect l="l" t="t" r="r" b="b"/>
            <a:pathLst>
              <a:path w="476250">
                <a:moveTo>
                  <a:pt x="0" y="0"/>
                </a:moveTo>
                <a:lnTo>
                  <a:pt x="476250" y="0"/>
                </a:lnTo>
              </a:path>
            </a:pathLst>
          </a:custGeom>
          <a:noFill/>
          <a:ln w="28575" cap="flat">
            <a:solidFill>
              <a:srgbClr val="000000"/>
            </a:solidFill>
            <a:prstDash val="solid"/>
            <a:miter/>
          </a:ln>
        </p:spPr>
        <p:txBody>
          <a:bodyPr lIns="99532" tIns="49766" rIns="99532" bIns="49766" rtlCol="0" anchor="ctr"/>
          <a:lstStyle/>
          <a:p>
            <a:endParaRPr lang="en-IN" sz="1600" dirty="0"/>
          </a:p>
        </p:txBody>
      </p:sp>
      <p:grpSp>
        <p:nvGrpSpPr>
          <p:cNvPr id="7" name="Graphic 4">
            <a:extLst>
              <a:ext uri="{FF2B5EF4-FFF2-40B4-BE49-F238E27FC236}">
                <a16:creationId xmlns:a16="http://schemas.microsoft.com/office/drawing/2014/main" id="{E9DD7376-7641-4806-B44E-2C4BD4C90D02}"/>
              </a:ext>
            </a:extLst>
          </p:cNvPr>
          <p:cNvGrpSpPr/>
          <p:nvPr/>
        </p:nvGrpSpPr>
        <p:grpSpPr>
          <a:xfrm>
            <a:off x="5141744" y="4178347"/>
            <a:ext cx="201483" cy="237631"/>
            <a:chOff x="4778122" y="3762504"/>
            <a:chExt cx="238125" cy="237631"/>
          </a:xfrm>
          <a:noFill/>
        </p:grpSpPr>
        <p:sp>
          <p:nvSpPr>
            <p:cNvPr id="56" name="Freeform: Shape 55">
              <a:extLst>
                <a:ext uri="{FF2B5EF4-FFF2-40B4-BE49-F238E27FC236}">
                  <a16:creationId xmlns:a16="http://schemas.microsoft.com/office/drawing/2014/main" id="{4D10D012-E78D-4CA2-8484-C1499CA25A39}"/>
                </a:ext>
              </a:extLst>
            </p:cNvPr>
            <p:cNvSpPr/>
            <p:nvPr/>
          </p:nvSpPr>
          <p:spPr>
            <a:xfrm>
              <a:off x="4778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57" name="Freeform: Shape 56">
              <a:extLst>
                <a:ext uri="{FF2B5EF4-FFF2-40B4-BE49-F238E27FC236}">
                  <a16:creationId xmlns:a16="http://schemas.microsoft.com/office/drawing/2014/main" id="{A3399D05-7BB3-4801-AE18-6CF24F4E86AE}"/>
                </a:ext>
              </a:extLst>
            </p:cNvPr>
            <p:cNvSpPr/>
            <p:nvPr/>
          </p:nvSpPr>
          <p:spPr>
            <a:xfrm>
              <a:off x="4897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58" name="Freeform: Shape 57">
              <a:extLst>
                <a:ext uri="{FF2B5EF4-FFF2-40B4-BE49-F238E27FC236}">
                  <a16:creationId xmlns:a16="http://schemas.microsoft.com/office/drawing/2014/main" id="{1013650C-58E0-47B5-8523-091BA4B15923}"/>
                </a:ext>
              </a:extLst>
            </p:cNvPr>
            <p:cNvSpPr/>
            <p:nvPr/>
          </p:nvSpPr>
          <p:spPr>
            <a:xfrm>
              <a:off x="4849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8" name="Graphic 4">
            <a:extLst>
              <a:ext uri="{FF2B5EF4-FFF2-40B4-BE49-F238E27FC236}">
                <a16:creationId xmlns:a16="http://schemas.microsoft.com/office/drawing/2014/main" id="{5195CB25-BAD5-4C90-BEBE-722FC601BBB7}"/>
              </a:ext>
            </a:extLst>
          </p:cNvPr>
          <p:cNvGrpSpPr/>
          <p:nvPr/>
        </p:nvGrpSpPr>
        <p:grpSpPr>
          <a:xfrm>
            <a:off x="5400236" y="4064353"/>
            <a:ext cx="201483" cy="237631"/>
            <a:chOff x="5111497" y="3905083"/>
            <a:chExt cx="238125" cy="237631"/>
          </a:xfrm>
          <a:noFill/>
        </p:grpSpPr>
        <p:sp>
          <p:nvSpPr>
            <p:cNvPr id="60" name="Freeform: Shape 59">
              <a:extLst>
                <a:ext uri="{FF2B5EF4-FFF2-40B4-BE49-F238E27FC236}">
                  <a16:creationId xmlns:a16="http://schemas.microsoft.com/office/drawing/2014/main" id="{4ECC6F88-292A-40EE-B047-ADD1B35B99C6}"/>
                </a:ext>
              </a:extLst>
            </p:cNvPr>
            <p:cNvSpPr/>
            <p:nvPr/>
          </p:nvSpPr>
          <p:spPr>
            <a:xfrm>
              <a:off x="5111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1" name="Freeform: Shape 60">
              <a:extLst>
                <a:ext uri="{FF2B5EF4-FFF2-40B4-BE49-F238E27FC236}">
                  <a16:creationId xmlns:a16="http://schemas.microsoft.com/office/drawing/2014/main" id="{754D05CA-8C48-4B43-A018-C6F81775A9E1}"/>
                </a:ext>
              </a:extLst>
            </p:cNvPr>
            <p:cNvSpPr/>
            <p:nvPr/>
          </p:nvSpPr>
          <p:spPr>
            <a:xfrm>
              <a:off x="5230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62" name="Freeform: Shape 61">
              <a:extLst>
                <a:ext uri="{FF2B5EF4-FFF2-40B4-BE49-F238E27FC236}">
                  <a16:creationId xmlns:a16="http://schemas.microsoft.com/office/drawing/2014/main" id="{C9D4FCA6-DF61-4B3B-8596-9F513FFE7ACE}"/>
                </a:ext>
              </a:extLst>
            </p:cNvPr>
            <p:cNvSpPr/>
            <p:nvPr/>
          </p:nvSpPr>
          <p:spPr>
            <a:xfrm>
              <a:off x="5182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9" name="Graphic 4">
            <a:extLst>
              <a:ext uri="{FF2B5EF4-FFF2-40B4-BE49-F238E27FC236}">
                <a16:creationId xmlns:a16="http://schemas.microsoft.com/office/drawing/2014/main" id="{59FCF6FC-46A3-4F50-8662-81EA3EBB8B3A}"/>
              </a:ext>
            </a:extLst>
          </p:cNvPr>
          <p:cNvGrpSpPr/>
          <p:nvPr/>
        </p:nvGrpSpPr>
        <p:grpSpPr>
          <a:xfrm>
            <a:off x="5531202" y="3820607"/>
            <a:ext cx="201483" cy="237631"/>
            <a:chOff x="5397247" y="3619926"/>
            <a:chExt cx="238125" cy="237631"/>
          </a:xfrm>
          <a:noFill/>
        </p:grpSpPr>
        <p:sp>
          <p:nvSpPr>
            <p:cNvPr id="64" name="Freeform: Shape 63">
              <a:extLst>
                <a:ext uri="{FF2B5EF4-FFF2-40B4-BE49-F238E27FC236}">
                  <a16:creationId xmlns:a16="http://schemas.microsoft.com/office/drawing/2014/main" id="{07DAF5F1-5E69-49C0-AA4E-994AF8C9EC67}"/>
                </a:ext>
              </a:extLst>
            </p:cNvPr>
            <p:cNvSpPr/>
            <p:nvPr/>
          </p:nvSpPr>
          <p:spPr>
            <a:xfrm>
              <a:off x="539724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5" name="Freeform: Shape 64">
              <a:extLst>
                <a:ext uri="{FF2B5EF4-FFF2-40B4-BE49-F238E27FC236}">
                  <a16:creationId xmlns:a16="http://schemas.microsoft.com/office/drawing/2014/main" id="{A116F27C-065B-4516-92F2-DF6D54634871}"/>
                </a:ext>
              </a:extLst>
            </p:cNvPr>
            <p:cNvSpPr/>
            <p:nvPr/>
          </p:nvSpPr>
          <p:spPr>
            <a:xfrm>
              <a:off x="551630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66" name="Freeform: Shape 65">
              <a:extLst>
                <a:ext uri="{FF2B5EF4-FFF2-40B4-BE49-F238E27FC236}">
                  <a16:creationId xmlns:a16="http://schemas.microsoft.com/office/drawing/2014/main" id="{72EFDFAB-49E7-4680-B724-794141FA32C0}"/>
                </a:ext>
              </a:extLst>
            </p:cNvPr>
            <p:cNvSpPr/>
            <p:nvPr/>
          </p:nvSpPr>
          <p:spPr>
            <a:xfrm>
              <a:off x="546868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0" name="Graphic 4">
            <a:extLst>
              <a:ext uri="{FF2B5EF4-FFF2-40B4-BE49-F238E27FC236}">
                <a16:creationId xmlns:a16="http://schemas.microsoft.com/office/drawing/2014/main" id="{C37E2F26-78C6-4B81-A797-F95E46B2E9C3}"/>
              </a:ext>
            </a:extLst>
          </p:cNvPr>
          <p:cNvGrpSpPr/>
          <p:nvPr/>
        </p:nvGrpSpPr>
        <p:grpSpPr>
          <a:xfrm>
            <a:off x="5843957" y="4047663"/>
            <a:ext cx="201483" cy="237631"/>
            <a:chOff x="5682997" y="3905083"/>
            <a:chExt cx="238125" cy="237631"/>
          </a:xfrm>
          <a:noFill/>
        </p:grpSpPr>
        <p:sp>
          <p:nvSpPr>
            <p:cNvPr id="68" name="Freeform: Shape 67">
              <a:extLst>
                <a:ext uri="{FF2B5EF4-FFF2-40B4-BE49-F238E27FC236}">
                  <a16:creationId xmlns:a16="http://schemas.microsoft.com/office/drawing/2014/main" id="{D7B1C346-D275-4893-A7B1-7244F607356C}"/>
                </a:ext>
              </a:extLst>
            </p:cNvPr>
            <p:cNvSpPr/>
            <p:nvPr/>
          </p:nvSpPr>
          <p:spPr>
            <a:xfrm>
              <a:off x="56829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69" name="Freeform: Shape 68">
              <a:extLst>
                <a:ext uri="{FF2B5EF4-FFF2-40B4-BE49-F238E27FC236}">
                  <a16:creationId xmlns:a16="http://schemas.microsoft.com/office/drawing/2014/main" id="{DD8D3C44-7F02-4DEA-812C-94DD62E2EDCE}"/>
                </a:ext>
              </a:extLst>
            </p:cNvPr>
            <p:cNvSpPr/>
            <p:nvPr/>
          </p:nvSpPr>
          <p:spPr>
            <a:xfrm>
              <a:off x="58020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0" name="Freeform: Shape 69">
              <a:extLst>
                <a:ext uri="{FF2B5EF4-FFF2-40B4-BE49-F238E27FC236}">
                  <a16:creationId xmlns:a16="http://schemas.microsoft.com/office/drawing/2014/main" id="{BEC2B47F-F7FF-4652-BABE-20D62E15B621}"/>
                </a:ext>
              </a:extLst>
            </p:cNvPr>
            <p:cNvSpPr/>
            <p:nvPr/>
          </p:nvSpPr>
          <p:spPr>
            <a:xfrm>
              <a:off x="57544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1" name="Graphic 4">
            <a:extLst>
              <a:ext uri="{FF2B5EF4-FFF2-40B4-BE49-F238E27FC236}">
                <a16:creationId xmlns:a16="http://schemas.microsoft.com/office/drawing/2014/main" id="{4984CB90-29EB-4926-8191-3E43E53FAC26}"/>
              </a:ext>
            </a:extLst>
          </p:cNvPr>
          <p:cNvGrpSpPr/>
          <p:nvPr/>
        </p:nvGrpSpPr>
        <p:grpSpPr>
          <a:xfrm>
            <a:off x="6038915" y="3869440"/>
            <a:ext cx="201483" cy="237631"/>
            <a:chOff x="5873497" y="3619926"/>
            <a:chExt cx="238125" cy="237631"/>
          </a:xfrm>
          <a:noFill/>
        </p:grpSpPr>
        <p:sp>
          <p:nvSpPr>
            <p:cNvPr id="72" name="Freeform: Shape 71">
              <a:extLst>
                <a:ext uri="{FF2B5EF4-FFF2-40B4-BE49-F238E27FC236}">
                  <a16:creationId xmlns:a16="http://schemas.microsoft.com/office/drawing/2014/main" id="{1F6B93DC-FE16-4A03-9615-31CF5CDC1445}"/>
                </a:ext>
              </a:extLst>
            </p:cNvPr>
            <p:cNvSpPr/>
            <p:nvPr/>
          </p:nvSpPr>
          <p:spPr>
            <a:xfrm>
              <a:off x="5873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73" name="Freeform: Shape 72">
              <a:extLst>
                <a:ext uri="{FF2B5EF4-FFF2-40B4-BE49-F238E27FC236}">
                  <a16:creationId xmlns:a16="http://schemas.microsoft.com/office/drawing/2014/main" id="{9CF5C8C7-515D-49E8-B60C-38CEEB35FCFB}"/>
                </a:ext>
              </a:extLst>
            </p:cNvPr>
            <p:cNvSpPr/>
            <p:nvPr/>
          </p:nvSpPr>
          <p:spPr>
            <a:xfrm>
              <a:off x="5992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4" name="Freeform: Shape 73">
              <a:extLst>
                <a:ext uri="{FF2B5EF4-FFF2-40B4-BE49-F238E27FC236}">
                  <a16:creationId xmlns:a16="http://schemas.microsoft.com/office/drawing/2014/main" id="{17EBE46A-49E9-447D-9DBE-C3ACBCC6BB57}"/>
                </a:ext>
              </a:extLst>
            </p:cNvPr>
            <p:cNvSpPr/>
            <p:nvPr/>
          </p:nvSpPr>
          <p:spPr>
            <a:xfrm>
              <a:off x="5944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2" name="Graphic 4">
            <a:extLst>
              <a:ext uri="{FF2B5EF4-FFF2-40B4-BE49-F238E27FC236}">
                <a16:creationId xmlns:a16="http://schemas.microsoft.com/office/drawing/2014/main" id="{B79DCD0D-DAD2-4C64-91A9-7B5C07BFAE69}"/>
              </a:ext>
            </a:extLst>
          </p:cNvPr>
          <p:cNvGrpSpPr/>
          <p:nvPr/>
        </p:nvGrpSpPr>
        <p:grpSpPr>
          <a:xfrm>
            <a:off x="6250358" y="4009405"/>
            <a:ext cx="201483" cy="237631"/>
            <a:chOff x="6254497" y="3905083"/>
            <a:chExt cx="238125" cy="237631"/>
          </a:xfrm>
          <a:noFill/>
        </p:grpSpPr>
        <p:sp>
          <p:nvSpPr>
            <p:cNvPr id="76" name="Freeform: Shape 75">
              <a:extLst>
                <a:ext uri="{FF2B5EF4-FFF2-40B4-BE49-F238E27FC236}">
                  <a16:creationId xmlns:a16="http://schemas.microsoft.com/office/drawing/2014/main" id="{C14C4DE7-C7F0-4B2D-8F6B-DDDAFE76D726}"/>
                </a:ext>
              </a:extLst>
            </p:cNvPr>
            <p:cNvSpPr/>
            <p:nvPr/>
          </p:nvSpPr>
          <p:spPr>
            <a:xfrm>
              <a:off x="6254497" y="390508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77" name="Freeform: Shape 76">
              <a:extLst>
                <a:ext uri="{FF2B5EF4-FFF2-40B4-BE49-F238E27FC236}">
                  <a16:creationId xmlns:a16="http://schemas.microsoft.com/office/drawing/2014/main" id="{FD2413B2-3A29-47AE-80C9-DA7FE86814BF}"/>
                </a:ext>
              </a:extLst>
            </p:cNvPr>
            <p:cNvSpPr/>
            <p:nvPr/>
          </p:nvSpPr>
          <p:spPr>
            <a:xfrm>
              <a:off x="6373559" y="397636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78" name="Freeform: Shape 77">
              <a:extLst>
                <a:ext uri="{FF2B5EF4-FFF2-40B4-BE49-F238E27FC236}">
                  <a16:creationId xmlns:a16="http://schemas.microsoft.com/office/drawing/2014/main" id="{93520277-8831-47E2-9977-FA823D96B69E}"/>
                </a:ext>
              </a:extLst>
            </p:cNvPr>
            <p:cNvSpPr/>
            <p:nvPr/>
          </p:nvSpPr>
          <p:spPr>
            <a:xfrm>
              <a:off x="6325931" y="402389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3" name="Graphic 4">
            <a:extLst>
              <a:ext uri="{FF2B5EF4-FFF2-40B4-BE49-F238E27FC236}">
                <a16:creationId xmlns:a16="http://schemas.microsoft.com/office/drawing/2014/main" id="{EE8BE17B-4693-43A6-B183-3886603BAB2F}"/>
              </a:ext>
            </a:extLst>
          </p:cNvPr>
          <p:cNvGrpSpPr/>
          <p:nvPr/>
        </p:nvGrpSpPr>
        <p:grpSpPr>
          <a:xfrm>
            <a:off x="6973709" y="3874191"/>
            <a:ext cx="201483" cy="237631"/>
            <a:chOff x="6254497" y="3619926"/>
            <a:chExt cx="238125" cy="237631"/>
          </a:xfrm>
          <a:noFill/>
        </p:grpSpPr>
        <p:sp>
          <p:nvSpPr>
            <p:cNvPr id="80" name="Freeform: Shape 79">
              <a:extLst>
                <a:ext uri="{FF2B5EF4-FFF2-40B4-BE49-F238E27FC236}">
                  <a16:creationId xmlns:a16="http://schemas.microsoft.com/office/drawing/2014/main" id="{03448B1E-9430-4EEE-B24F-40BBE2BA0CCD}"/>
                </a:ext>
              </a:extLst>
            </p:cNvPr>
            <p:cNvSpPr/>
            <p:nvPr/>
          </p:nvSpPr>
          <p:spPr>
            <a:xfrm>
              <a:off x="6254497" y="3619926"/>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1" name="Freeform: Shape 80">
              <a:extLst>
                <a:ext uri="{FF2B5EF4-FFF2-40B4-BE49-F238E27FC236}">
                  <a16:creationId xmlns:a16="http://schemas.microsoft.com/office/drawing/2014/main" id="{67BD5439-1A1E-4B3A-8AF8-54859F65D575}"/>
                </a:ext>
              </a:extLst>
            </p:cNvPr>
            <p:cNvSpPr/>
            <p:nvPr/>
          </p:nvSpPr>
          <p:spPr>
            <a:xfrm>
              <a:off x="6373559" y="3691212"/>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82" name="Freeform: Shape 81">
              <a:extLst>
                <a:ext uri="{FF2B5EF4-FFF2-40B4-BE49-F238E27FC236}">
                  <a16:creationId xmlns:a16="http://schemas.microsoft.com/office/drawing/2014/main" id="{0A80881C-A9FA-46ED-A908-440F0C23A96B}"/>
                </a:ext>
              </a:extLst>
            </p:cNvPr>
            <p:cNvSpPr/>
            <p:nvPr/>
          </p:nvSpPr>
          <p:spPr>
            <a:xfrm>
              <a:off x="6325931" y="3738741"/>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4" name="Graphic 4">
            <a:extLst>
              <a:ext uri="{FF2B5EF4-FFF2-40B4-BE49-F238E27FC236}">
                <a16:creationId xmlns:a16="http://schemas.microsoft.com/office/drawing/2014/main" id="{DEC6E77E-86C8-406B-B124-800E615666EE}"/>
              </a:ext>
            </a:extLst>
          </p:cNvPr>
          <p:cNvGrpSpPr/>
          <p:nvPr/>
        </p:nvGrpSpPr>
        <p:grpSpPr>
          <a:xfrm>
            <a:off x="6662495" y="3921765"/>
            <a:ext cx="201483" cy="237631"/>
            <a:chOff x="6683122" y="3762504"/>
            <a:chExt cx="238125" cy="237631"/>
          </a:xfrm>
          <a:noFill/>
        </p:grpSpPr>
        <p:sp>
          <p:nvSpPr>
            <p:cNvPr id="84" name="Freeform: Shape 83">
              <a:extLst>
                <a:ext uri="{FF2B5EF4-FFF2-40B4-BE49-F238E27FC236}">
                  <a16:creationId xmlns:a16="http://schemas.microsoft.com/office/drawing/2014/main" id="{DC33C82C-AB79-4EB4-A745-46057638E0EF}"/>
                </a:ext>
              </a:extLst>
            </p:cNvPr>
            <p:cNvSpPr/>
            <p:nvPr/>
          </p:nvSpPr>
          <p:spPr>
            <a:xfrm>
              <a:off x="6683122" y="376250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5" name="Freeform: Shape 84">
              <a:extLst>
                <a:ext uri="{FF2B5EF4-FFF2-40B4-BE49-F238E27FC236}">
                  <a16:creationId xmlns:a16="http://schemas.microsoft.com/office/drawing/2014/main" id="{417B52C8-F4BE-480F-AEE8-117C02491BF2}"/>
                </a:ext>
              </a:extLst>
            </p:cNvPr>
            <p:cNvSpPr/>
            <p:nvPr/>
          </p:nvSpPr>
          <p:spPr>
            <a:xfrm>
              <a:off x="6802184" y="3833791"/>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86" name="Freeform: Shape 85">
              <a:extLst>
                <a:ext uri="{FF2B5EF4-FFF2-40B4-BE49-F238E27FC236}">
                  <a16:creationId xmlns:a16="http://schemas.microsoft.com/office/drawing/2014/main" id="{23EF9E14-7341-4C18-8BFB-685C35C735D3}"/>
                </a:ext>
              </a:extLst>
            </p:cNvPr>
            <p:cNvSpPr/>
            <p:nvPr/>
          </p:nvSpPr>
          <p:spPr>
            <a:xfrm>
              <a:off x="6754556" y="3881320"/>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5" name="Graphic 4">
            <a:extLst>
              <a:ext uri="{FF2B5EF4-FFF2-40B4-BE49-F238E27FC236}">
                <a16:creationId xmlns:a16="http://schemas.microsoft.com/office/drawing/2014/main" id="{4B30517B-A191-4A8B-932E-15037A0A0761}"/>
              </a:ext>
            </a:extLst>
          </p:cNvPr>
          <p:cNvGrpSpPr/>
          <p:nvPr/>
        </p:nvGrpSpPr>
        <p:grpSpPr>
          <a:xfrm>
            <a:off x="6842744" y="4102328"/>
            <a:ext cx="201483" cy="237631"/>
            <a:chOff x="6968872" y="3667452"/>
            <a:chExt cx="238125" cy="237631"/>
          </a:xfrm>
          <a:noFill/>
        </p:grpSpPr>
        <p:sp>
          <p:nvSpPr>
            <p:cNvPr id="88" name="Freeform: Shape 87">
              <a:extLst>
                <a:ext uri="{FF2B5EF4-FFF2-40B4-BE49-F238E27FC236}">
                  <a16:creationId xmlns:a16="http://schemas.microsoft.com/office/drawing/2014/main" id="{A4A08247-35A0-4D3B-A6C7-8A485FDFCCE5}"/>
                </a:ext>
              </a:extLst>
            </p:cNvPr>
            <p:cNvSpPr/>
            <p:nvPr/>
          </p:nvSpPr>
          <p:spPr>
            <a:xfrm>
              <a:off x="6968872" y="366745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89" name="Freeform: Shape 88">
              <a:extLst>
                <a:ext uri="{FF2B5EF4-FFF2-40B4-BE49-F238E27FC236}">
                  <a16:creationId xmlns:a16="http://schemas.microsoft.com/office/drawing/2014/main" id="{386F98FC-0762-4672-AB89-651730B6AE04}"/>
                </a:ext>
              </a:extLst>
            </p:cNvPr>
            <p:cNvSpPr/>
            <p:nvPr/>
          </p:nvSpPr>
          <p:spPr>
            <a:xfrm>
              <a:off x="7087934" y="373873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0" name="Freeform: Shape 89">
              <a:extLst>
                <a:ext uri="{FF2B5EF4-FFF2-40B4-BE49-F238E27FC236}">
                  <a16:creationId xmlns:a16="http://schemas.microsoft.com/office/drawing/2014/main" id="{5019D522-C22C-4E49-880B-E856DB684EF8}"/>
                </a:ext>
              </a:extLst>
            </p:cNvPr>
            <p:cNvSpPr/>
            <p:nvPr/>
          </p:nvSpPr>
          <p:spPr>
            <a:xfrm>
              <a:off x="7040306" y="378626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6" name="Graphic 4">
            <a:extLst>
              <a:ext uri="{FF2B5EF4-FFF2-40B4-BE49-F238E27FC236}">
                <a16:creationId xmlns:a16="http://schemas.microsoft.com/office/drawing/2014/main" id="{28D8440C-CA68-41CF-AE12-20DB4936A899}"/>
              </a:ext>
            </a:extLst>
          </p:cNvPr>
          <p:cNvGrpSpPr/>
          <p:nvPr/>
        </p:nvGrpSpPr>
        <p:grpSpPr>
          <a:xfrm>
            <a:off x="7064842" y="4247036"/>
            <a:ext cx="201483" cy="237631"/>
            <a:chOff x="7254622" y="3857557"/>
            <a:chExt cx="238125" cy="237631"/>
          </a:xfrm>
          <a:noFill/>
        </p:grpSpPr>
        <p:sp>
          <p:nvSpPr>
            <p:cNvPr id="92" name="Freeform: Shape 91">
              <a:extLst>
                <a:ext uri="{FF2B5EF4-FFF2-40B4-BE49-F238E27FC236}">
                  <a16:creationId xmlns:a16="http://schemas.microsoft.com/office/drawing/2014/main" id="{395DF7FA-964B-4F72-9ECB-56B3CEA368E7}"/>
                </a:ext>
              </a:extLst>
            </p:cNvPr>
            <p:cNvSpPr/>
            <p:nvPr/>
          </p:nvSpPr>
          <p:spPr>
            <a:xfrm>
              <a:off x="7254622" y="385755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93" name="Freeform: Shape 92">
              <a:extLst>
                <a:ext uri="{FF2B5EF4-FFF2-40B4-BE49-F238E27FC236}">
                  <a16:creationId xmlns:a16="http://schemas.microsoft.com/office/drawing/2014/main" id="{90367E66-36F5-4DDB-B600-07CBD08BBC52}"/>
                </a:ext>
              </a:extLst>
            </p:cNvPr>
            <p:cNvSpPr/>
            <p:nvPr/>
          </p:nvSpPr>
          <p:spPr>
            <a:xfrm>
              <a:off x="7373684" y="3928843"/>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4" name="Freeform: Shape 93">
              <a:extLst>
                <a:ext uri="{FF2B5EF4-FFF2-40B4-BE49-F238E27FC236}">
                  <a16:creationId xmlns:a16="http://schemas.microsoft.com/office/drawing/2014/main" id="{AD88BA68-F3C9-456E-BF3E-C430C7D5A0CF}"/>
                </a:ext>
              </a:extLst>
            </p:cNvPr>
            <p:cNvSpPr/>
            <p:nvPr/>
          </p:nvSpPr>
          <p:spPr>
            <a:xfrm>
              <a:off x="7326056" y="3976372"/>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7" name="Graphic 4">
            <a:extLst>
              <a:ext uri="{FF2B5EF4-FFF2-40B4-BE49-F238E27FC236}">
                <a16:creationId xmlns:a16="http://schemas.microsoft.com/office/drawing/2014/main" id="{21510000-01D8-4702-B8E1-B25DC1D2EDE4}"/>
              </a:ext>
            </a:extLst>
          </p:cNvPr>
          <p:cNvGrpSpPr/>
          <p:nvPr/>
        </p:nvGrpSpPr>
        <p:grpSpPr>
          <a:xfrm>
            <a:off x="7197578" y="3961879"/>
            <a:ext cx="201483" cy="237631"/>
            <a:chOff x="7349872" y="3572400"/>
            <a:chExt cx="238125" cy="237631"/>
          </a:xfrm>
          <a:noFill/>
        </p:grpSpPr>
        <p:sp>
          <p:nvSpPr>
            <p:cNvPr id="96" name="Freeform: Shape 95">
              <a:extLst>
                <a:ext uri="{FF2B5EF4-FFF2-40B4-BE49-F238E27FC236}">
                  <a16:creationId xmlns:a16="http://schemas.microsoft.com/office/drawing/2014/main" id="{0518F8B5-4102-46E9-B60C-97FFA2BD190E}"/>
                </a:ext>
              </a:extLst>
            </p:cNvPr>
            <p:cNvSpPr/>
            <p:nvPr/>
          </p:nvSpPr>
          <p:spPr>
            <a:xfrm>
              <a:off x="7349872" y="3572400"/>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97" name="Freeform: Shape 96">
              <a:extLst>
                <a:ext uri="{FF2B5EF4-FFF2-40B4-BE49-F238E27FC236}">
                  <a16:creationId xmlns:a16="http://schemas.microsoft.com/office/drawing/2014/main" id="{EDE9D44B-9F3C-4454-A49C-98FD1D4B2D3E}"/>
                </a:ext>
              </a:extLst>
            </p:cNvPr>
            <p:cNvSpPr/>
            <p:nvPr/>
          </p:nvSpPr>
          <p:spPr>
            <a:xfrm>
              <a:off x="7468934" y="3643686"/>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98" name="Freeform: Shape 97">
              <a:extLst>
                <a:ext uri="{FF2B5EF4-FFF2-40B4-BE49-F238E27FC236}">
                  <a16:creationId xmlns:a16="http://schemas.microsoft.com/office/drawing/2014/main" id="{3EB50242-C143-4835-B846-F55FCE3DB35E}"/>
                </a:ext>
              </a:extLst>
            </p:cNvPr>
            <p:cNvSpPr/>
            <p:nvPr/>
          </p:nvSpPr>
          <p:spPr>
            <a:xfrm>
              <a:off x="7421306" y="3691215"/>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18" name="Graphic 4">
            <a:extLst>
              <a:ext uri="{FF2B5EF4-FFF2-40B4-BE49-F238E27FC236}">
                <a16:creationId xmlns:a16="http://schemas.microsoft.com/office/drawing/2014/main" id="{2F042C33-E14A-4209-AE94-B6578DF82C21}"/>
              </a:ext>
            </a:extLst>
          </p:cNvPr>
          <p:cNvGrpSpPr/>
          <p:nvPr/>
        </p:nvGrpSpPr>
        <p:grpSpPr>
          <a:xfrm>
            <a:off x="7177223" y="4570498"/>
            <a:ext cx="201483" cy="237631"/>
            <a:chOff x="7349893" y="4570496"/>
            <a:chExt cx="238125" cy="237631"/>
          </a:xfrm>
          <a:noFill/>
        </p:grpSpPr>
        <p:sp>
          <p:nvSpPr>
            <p:cNvPr id="100" name="Freeform: Shape 99">
              <a:extLst>
                <a:ext uri="{FF2B5EF4-FFF2-40B4-BE49-F238E27FC236}">
                  <a16:creationId xmlns:a16="http://schemas.microsoft.com/office/drawing/2014/main" id="{DDDC7B09-A90F-44C9-B1A1-6810CE52D420}"/>
                </a:ext>
              </a:extLst>
            </p:cNvPr>
            <p:cNvSpPr/>
            <p:nvPr/>
          </p:nvSpPr>
          <p:spPr>
            <a:xfrm>
              <a:off x="7349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1" name="Freeform: Shape 100">
              <a:extLst>
                <a:ext uri="{FF2B5EF4-FFF2-40B4-BE49-F238E27FC236}">
                  <a16:creationId xmlns:a16="http://schemas.microsoft.com/office/drawing/2014/main" id="{B078EE86-8DF9-4F53-A915-C9E2011A4AF3}"/>
                </a:ext>
              </a:extLst>
            </p:cNvPr>
            <p:cNvSpPr/>
            <p:nvPr/>
          </p:nvSpPr>
          <p:spPr>
            <a:xfrm>
              <a:off x="7468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02" name="Freeform: Shape 101">
              <a:extLst>
                <a:ext uri="{FF2B5EF4-FFF2-40B4-BE49-F238E27FC236}">
                  <a16:creationId xmlns:a16="http://schemas.microsoft.com/office/drawing/2014/main" id="{A163D392-9CBB-4A27-A531-D4FE601D06B8}"/>
                </a:ext>
              </a:extLst>
            </p:cNvPr>
            <p:cNvSpPr/>
            <p:nvPr/>
          </p:nvSpPr>
          <p:spPr>
            <a:xfrm>
              <a:off x="7421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19" name="Graphic 4">
            <a:extLst>
              <a:ext uri="{FF2B5EF4-FFF2-40B4-BE49-F238E27FC236}">
                <a16:creationId xmlns:a16="http://schemas.microsoft.com/office/drawing/2014/main" id="{8D134E65-7CCA-41D1-B649-BBAB2C29401D}"/>
              </a:ext>
            </a:extLst>
          </p:cNvPr>
          <p:cNvGrpSpPr/>
          <p:nvPr/>
        </p:nvGrpSpPr>
        <p:grpSpPr>
          <a:xfrm>
            <a:off x="6895147" y="4427919"/>
            <a:ext cx="201483" cy="237631"/>
            <a:chOff x="7016518" y="4427918"/>
            <a:chExt cx="238125" cy="237631"/>
          </a:xfrm>
          <a:noFill/>
        </p:grpSpPr>
        <p:sp>
          <p:nvSpPr>
            <p:cNvPr id="104" name="Freeform: Shape 103">
              <a:extLst>
                <a:ext uri="{FF2B5EF4-FFF2-40B4-BE49-F238E27FC236}">
                  <a16:creationId xmlns:a16="http://schemas.microsoft.com/office/drawing/2014/main" id="{9C0296B6-70D0-44AE-BA3C-3A702A53DDF1}"/>
                </a:ext>
              </a:extLst>
            </p:cNvPr>
            <p:cNvSpPr/>
            <p:nvPr/>
          </p:nvSpPr>
          <p:spPr>
            <a:xfrm>
              <a:off x="7016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5" name="Freeform: Shape 104">
              <a:extLst>
                <a:ext uri="{FF2B5EF4-FFF2-40B4-BE49-F238E27FC236}">
                  <a16:creationId xmlns:a16="http://schemas.microsoft.com/office/drawing/2014/main" id="{0ED5E786-6CAF-4399-9EC7-1E686F75D2B7}"/>
                </a:ext>
              </a:extLst>
            </p:cNvPr>
            <p:cNvSpPr/>
            <p:nvPr/>
          </p:nvSpPr>
          <p:spPr>
            <a:xfrm>
              <a:off x="7135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06" name="Freeform: Shape 105">
              <a:extLst>
                <a:ext uri="{FF2B5EF4-FFF2-40B4-BE49-F238E27FC236}">
                  <a16:creationId xmlns:a16="http://schemas.microsoft.com/office/drawing/2014/main" id="{6F748643-FDF9-40B2-A879-F2A453F8D2E4}"/>
                </a:ext>
              </a:extLst>
            </p:cNvPr>
            <p:cNvSpPr/>
            <p:nvPr/>
          </p:nvSpPr>
          <p:spPr>
            <a:xfrm>
              <a:off x="7087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0" name="Graphic 4">
            <a:extLst>
              <a:ext uri="{FF2B5EF4-FFF2-40B4-BE49-F238E27FC236}">
                <a16:creationId xmlns:a16="http://schemas.microsoft.com/office/drawing/2014/main" id="{B3693705-5FA7-4332-9CC9-E302DF452F67}"/>
              </a:ext>
            </a:extLst>
          </p:cNvPr>
          <p:cNvGrpSpPr/>
          <p:nvPr/>
        </p:nvGrpSpPr>
        <p:grpSpPr>
          <a:xfrm>
            <a:off x="6653368" y="4713076"/>
            <a:ext cx="201483" cy="237631"/>
            <a:chOff x="6730768" y="4713075"/>
            <a:chExt cx="238125" cy="237631"/>
          </a:xfrm>
          <a:noFill/>
        </p:grpSpPr>
        <p:sp>
          <p:nvSpPr>
            <p:cNvPr id="108" name="Freeform: Shape 107">
              <a:extLst>
                <a:ext uri="{FF2B5EF4-FFF2-40B4-BE49-F238E27FC236}">
                  <a16:creationId xmlns:a16="http://schemas.microsoft.com/office/drawing/2014/main" id="{52527644-995D-4E82-88C0-427AFD16E741}"/>
                </a:ext>
              </a:extLst>
            </p:cNvPr>
            <p:cNvSpPr/>
            <p:nvPr/>
          </p:nvSpPr>
          <p:spPr>
            <a:xfrm>
              <a:off x="673076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09" name="Freeform: Shape 108">
              <a:extLst>
                <a:ext uri="{FF2B5EF4-FFF2-40B4-BE49-F238E27FC236}">
                  <a16:creationId xmlns:a16="http://schemas.microsoft.com/office/drawing/2014/main" id="{C448CC30-EF7A-4324-8181-CFDFCD006BF3}"/>
                </a:ext>
              </a:extLst>
            </p:cNvPr>
            <p:cNvSpPr/>
            <p:nvPr/>
          </p:nvSpPr>
          <p:spPr>
            <a:xfrm>
              <a:off x="684983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0" name="Freeform: Shape 109">
              <a:extLst>
                <a:ext uri="{FF2B5EF4-FFF2-40B4-BE49-F238E27FC236}">
                  <a16:creationId xmlns:a16="http://schemas.microsoft.com/office/drawing/2014/main" id="{18FCACB3-6B99-4F59-9F2B-28EC6E320636}"/>
                </a:ext>
              </a:extLst>
            </p:cNvPr>
            <p:cNvSpPr/>
            <p:nvPr/>
          </p:nvSpPr>
          <p:spPr>
            <a:xfrm>
              <a:off x="680220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1" name="Graphic 4">
            <a:extLst>
              <a:ext uri="{FF2B5EF4-FFF2-40B4-BE49-F238E27FC236}">
                <a16:creationId xmlns:a16="http://schemas.microsoft.com/office/drawing/2014/main" id="{C6962C4B-4C74-4AF8-98D3-73416AE8B1F9}"/>
              </a:ext>
            </a:extLst>
          </p:cNvPr>
          <p:cNvGrpSpPr/>
          <p:nvPr/>
        </p:nvGrpSpPr>
        <p:grpSpPr>
          <a:xfrm>
            <a:off x="6411588" y="4427919"/>
            <a:ext cx="201483" cy="237631"/>
            <a:chOff x="6445018" y="4427918"/>
            <a:chExt cx="238125" cy="237631"/>
          </a:xfrm>
          <a:noFill/>
        </p:grpSpPr>
        <p:sp>
          <p:nvSpPr>
            <p:cNvPr id="112" name="Freeform: Shape 111">
              <a:extLst>
                <a:ext uri="{FF2B5EF4-FFF2-40B4-BE49-F238E27FC236}">
                  <a16:creationId xmlns:a16="http://schemas.microsoft.com/office/drawing/2014/main" id="{B660CCE9-24B6-44EA-91BB-7EAB013A05D5}"/>
                </a:ext>
              </a:extLst>
            </p:cNvPr>
            <p:cNvSpPr/>
            <p:nvPr/>
          </p:nvSpPr>
          <p:spPr>
            <a:xfrm>
              <a:off x="64450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13" name="Freeform: Shape 112">
              <a:extLst>
                <a:ext uri="{FF2B5EF4-FFF2-40B4-BE49-F238E27FC236}">
                  <a16:creationId xmlns:a16="http://schemas.microsoft.com/office/drawing/2014/main" id="{1B0866BE-8A51-44DF-8A36-9216B2C5724E}"/>
                </a:ext>
              </a:extLst>
            </p:cNvPr>
            <p:cNvSpPr/>
            <p:nvPr/>
          </p:nvSpPr>
          <p:spPr>
            <a:xfrm>
              <a:off x="65640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4" name="Freeform: Shape 113">
              <a:extLst>
                <a:ext uri="{FF2B5EF4-FFF2-40B4-BE49-F238E27FC236}">
                  <a16:creationId xmlns:a16="http://schemas.microsoft.com/office/drawing/2014/main" id="{18292FBA-FD78-4D98-9A01-DCF5DB2DAC64}"/>
                </a:ext>
              </a:extLst>
            </p:cNvPr>
            <p:cNvSpPr/>
            <p:nvPr/>
          </p:nvSpPr>
          <p:spPr>
            <a:xfrm>
              <a:off x="65164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2" name="Graphic 4">
            <a:extLst>
              <a:ext uri="{FF2B5EF4-FFF2-40B4-BE49-F238E27FC236}">
                <a16:creationId xmlns:a16="http://schemas.microsoft.com/office/drawing/2014/main" id="{B6EC1A09-7F81-4B9B-AC1F-2340972FDB30}"/>
              </a:ext>
            </a:extLst>
          </p:cNvPr>
          <p:cNvGrpSpPr/>
          <p:nvPr/>
        </p:nvGrpSpPr>
        <p:grpSpPr>
          <a:xfrm>
            <a:off x="6250401" y="4713076"/>
            <a:ext cx="201483" cy="237631"/>
            <a:chOff x="6254518" y="4713075"/>
            <a:chExt cx="238125" cy="237631"/>
          </a:xfrm>
          <a:noFill/>
        </p:grpSpPr>
        <p:sp>
          <p:nvSpPr>
            <p:cNvPr id="116" name="Freeform: Shape 115">
              <a:extLst>
                <a:ext uri="{FF2B5EF4-FFF2-40B4-BE49-F238E27FC236}">
                  <a16:creationId xmlns:a16="http://schemas.microsoft.com/office/drawing/2014/main" id="{402C12D9-1449-496B-80D7-FACF3DFD86A8}"/>
                </a:ext>
              </a:extLst>
            </p:cNvPr>
            <p:cNvSpPr/>
            <p:nvPr/>
          </p:nvSpPr>
          <p:spPr>
            <a:xfrm>
              <a:off x="6254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17" name="Freeform: Shape 116">
              <a:extLst>
                <a:ext uri="{FF2B5EF4-FFF2-40B4-BE49-F238E27FC236}">
                  <a16:creationId xmlns:a16="http://schemas.microsoft.com/office/drawing/2014/main" id="{F6537AF1-BBC2-482D-BCF9-B50E4BB3395F}"/>
                </a:ext>
              </a:extLst>
            </p:cNvPr>
            <p:cNvSpPr/>
            <p:nvPr/>
          </p:nvSpPr>
          <p:spPr>
            <a:xfrm>
              <a:off x="6373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18" name="Freeform: Shape 117">
              <a:extLst>
                <a:ext uri="{FF2B5EF4-FFF2-40B4-BE49-F238E27FC236}">
                  <a16:creationId xmlns:a16="http://schemas.microsoft.com/office/drawing/2014/main" id="{BF22C3D9-2103-4AD6-9D54-D17423F3E573}"/>
                </a:ext>
              </a:extLst>
            </p:cNvPr>
            <p:cNvSpPr/>
            <p:nvPr/>
          </p:nvSpPr>
          <p:spPr>
            <a:xfrm>
              <a:off x="6325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3" name="Graphic 4">
            <a:extLst>
              <a:ext uri="{FF2B5EF4-FFF2-40B4-BE49-F238E27FC236}">
                <a16:creationId xmlns:a16="http://schemas.microsoft.com/office/drawing/2014/main" id="{0DEFF844-3D7C-4C76-BD37-483A051253BF}"/>
              </a:ext>
            </a:extLst>
          </p:cNvPr>
          <p:cNvGrpSpPr/>
          <p:nvPr/>
        </p:nvGrpSpPr>
        <p:grpSpPr>
          <a:xfrm>
            <a:off x="5964934" y="4618000"/>
            <a:ext cx="201483" cy="237631"/>
            <a:chOff x="5873518" y="4427918"/>
            <a:chExt cx="238125" cy="237631"/>
          </a:xfrm>
          <a:noFill/>
        </p:grpSpPr>
        <p:sp>
          <p:nvSpPr>
            <p:cNvPr id="120" name="Freeform: Shape 119">
              <a:extLst>
                <a:ext uri="{FF2B5EF4-FFF2-40B4-BE49-F238E27FC236}">
                  <a16:creationId xmlns:a16="http://schemas.microsoft.com/office/drawing/2014/main" id="{FDF09346-1B81-4038-BB1B-B066A474E8F4}"/>
                </a:ext>
              </a:extLst>
            </p:cNvPr>
            <p:cNvSpPr/>
            <p:nvPr/>
          </p:nvSpPr>
          <p:spPr>
            <a:xfrm>
              <a:off x="5873518" y="4427918"/>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1" name="Freeform: Shape 120">
              <a:extLst>
                <a:ext uri="{FF2B5EF4-FFF2-40B4-BE49-F238E27FC236}">
                  <a16:creationId xmlns:a16="http://schemas.microsoft.com/office/drawing/2014/main" id="{030D42DA-D5E2-45D8-99C1-C47825B07DDC}"/>
                </a:ext>
              </a:extLst>
            </p:cNvPr>
            <p:cNvSpPr/>
            <p:nvPr/>
          </p:nvSpPr>
          <p:spPr>
            <a:xfrm>
              <a:off x="5992581" y="4499204"/>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22" name="Freeform: Shape 121">
              <a:extLst>
                <a:ext uri="{FF2B5EF4-FFF2-40B4-BE49-F238E27FC236}">
                  <a16:creationId xmlns:a16="http://schemas.microsoft.com/office/drawing/2014/main" id="{5B7A14E7-031D-415F-AB42-BC2740AE58CD}"/>
                </a:ext>
              </a:extLst>
            </p:cNvPr>
            <p:cNvSpPr/>
            <p:nvPr/>
          </p:nvSpPr>
          <p:spPr>
            <a:xfrm>
              <a:off x="5944953" y="4546734"/>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4" name="Graphic 4">
            <a:extLst>
              <a:ext uri="{FF2B5EF4-FFF2-40B4-BE49-F238E27FC236}">
                <a16:creationId xmlns:a16="http://schemas.microsoft.com/office/drawing/2014/main" id="{C47A539C-7623-4121-B273-D6DB885F7976}"/>
              </a:ext>
            </a:extLst>
          </p:cNvPr>
          <p:cNvGrpSpPr/>
          <p:nvPr/>
        </p:nvGrpSpPr>
        <p:grpSpPr>
          <a:xfrm>
            <a:off x="5766821" y="4795852"/>
            <a:ext cx="201483" cy="237631"/>
            <a:chOff x="5873518" y="4713075"/>
            <a:chExt cx="238125" cy="237631"/>
          </a:xfrm>
          <a:noFill/>
        </p:grpSpPr>
        <p:sp>
          <p:nvSpPr>
            <p:cNvPr id="124" name="Freeform: Shape 123">
              <a:extLst>
                <a:ext uri="{FF2B5EF4-FFF2-40B4-BE49-F238E27FC236}">
                  <a16:creationId xmlns:a16="http://schemas.microsoft.com/office/drawing/2014/main" id="{A8212C8C-FAF6-4F3C-BB7C-CA4B17334D54}"/>
                </a:ext>
              </a:extLst>
            </p:cNvPr>
            <p:cNvSpPr/>
            <p:nvPr/>
          </p:nvSpPr>
          <p:spPr>
            <a:xfrm>
              <a:off x="5873518" y="4713075"/>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5" name="Freeform: Shape 124">
              <a:extLst>
                <a:ext uri="{FF2B5EF4-FFF2-40B4-BE49-F238E27FC236}">
                  <a16:creationId xmlns:a16="http://schemas.microsoft.com/office/drawing/2014/main" id="{0563A88C-EEFF-4CEC-937C-3525DBDB3B80}"/>
                </a:ext>
              </a:extLst>
            </p:cNvPr>
            <p:cNvSpPr/>
            <p:nvPr/>
          </p:nvSpPr>
          <p:spPr>
            <a:xfrm>
              <a:off x="5992581" y="4784362"/>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26" name="Freeform: Shape 125">
              <a:extLst>
                <a:ext uri="{FF2B5EF4-FFF2-40B4-BE49-F238E27FC236}">
                  <a16:creationId xmlns:a16="http://schemas.microsoft.com/office/drawing/2014/main" id="{CD05CD9D-FFF5-47C3-BC24-B38683FCD356}"/>
                </a:ext>
              </a:extLst>
            </p:cNvPr>
            <p:cNvSpPr/>
            <p:nvPr/>
          </p:nvSpPr>
          <p:spPr>
            <a:xfrm>
              <a:off x="5944953" y="4831891"/>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5" name="Graphic 4">
            <a:extLst>
              <a:ext uri="{FF2B5EF4-FFF2-40B4-BE49-F238E27FC236}">
                <a16:creationId xmlns:a16="http://schemas.microsoft.com/office/drawing/2014/main" id="{705E8DB7-1C6B-4D6B-A3BE-3EE7C72479C8}"/>
              </a:ext>
            </a:extLst>
          </p:cNvPr>
          <p:cNvGrpSpPr/>
          <p:nvPr/>
        </p:nvGrpSpPr>
        <p:grpSpPr>
          <a:xfrm>
            <a:off x="5565360" y="4570498"/>
            <a:ext cx="201483" cy="237631"/>
            <a:chOff x="5444893" y="4570496"/>
            <a:chExt cx="238125" cy="237631"/>
          </a:xfrm>
          <a:noFill/>
        </p:grpSpPr>
        <p:sp>
          <p:nvSpPr>
            <p:cNvPr id="128" name="Freeform: Shape 127">
              <a:extLst>
                <a:ext uri="{FF2B5EF4-FFF2-40B4-BE49-F238E27FC236}">
                  <a16:creationId xmlns:a16="http://schemas.microsoft.com/office/drawing/2014/main" id="{B7F9C698-6BAB-4B1D-A087-F702145D8312}"/>
                </a:ext>
              </a:extLst>
            </p:cNvPr>
            <p:cNvSpPr/>
            <p:nvPr/>
          </p:nvSpPr>
          <p:spPr>
            <a:xfrm>
              <a:off x="5444893" y="4570496"/>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29" name="Freeform: Shape 128">
              <a:extLst>
                <a:ext uri="{FF2B5EF4-FFF2-40B4-BE49-F238E27FC236}">
                  <a16:creationId xmlns:a16="http://schemas.microsoft.com/office/drawing/2014/main" id="{E77CAD3A-8DCB-4625-BA41-75AEC4F8082F}"/>
                </a:ext>
              </a:extLst>
            </p:cNvPr>
            <p:cNvSpPr/>
            <p:nvPr/>
          </p:nvSpPr>
          <p:spPr>
            <a:xfrm>
              <a:off x="5563956" y="4641783"/>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0" name="Freeform: Shape 129">
              <a:extLst>
                <a:ext uri="{FF2B5EF4-FFF2-40B4-BE49-F238E27FC236}">
                  <a16:creationId xmlns:a16="http://schemas.microsoft.com/office/drawing/2014/main" id="{6263BCDA-A936-4503-8866-859E961B478C}"/>
                </a:ext>
              </a:extLst>
            </p:cNvPr>
            <p:cNvSpPr/>
            <p:nvPr/>
          </p:nvSpPr>
          <p:spPr>
            <a:xfrm>
              <a:off x="5516328" y="4689312"/>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6" name="Graphic 4">
            <a:extLst>
              <a:ext uri="{FF2B5EF4-FFF2-40B4-BE49-F238E27FC236}">
                <a16:creationId xmlns:a16="http://schemas.microsoft.com/office/drawing/2014/main" id="{5E2C3387-FD44-4D95-937B-3F8592411B5B}"/>
              </a:ext>
            </a:extLst>
          </p:cNvPr>
          <p:cNvGrpSpPr/>
          <p:nvPr/>
        </p:nvGrpSpPr>
        <p:grpSpPr>
          <a:xfrm>
            <a:off x="5323580" y="4665550"/>
            <a:ext cx="201483" cy="237631"/>
            <a:chOff x="5159143" y="4665549"/>
            <a:chExt cx="238125" cy="237631"/>
          </a:xfrm>
          <a:noFill/>
        </p:grpSpPr>
        <p:sp>
          <p:nvSpPr>
            <p:cNvPr id="132" name="Freeform: Shape 131">
              <a:extLst>
                <a:ext uri="{FF2B5EF4-FFF2-40B4-BE49-F238E27FC236}">
                  <a16:creationId xmlns:a16="http://schemas.microsoft.com/office/drawing/2014/main" id="{47575949-3E71-4256-A2BE-C8BE528DD11F}"/>
                </a:ext>
              </a:extLst>
            </p:cNvPr>
            <p:cNvSpPr/>
            <p:nvPr/>
          </p:nvSpPr>
          <p:spPr>
            <a:xfrm>
              <a:off x="5159143" y="4665549"/>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33" name="Freeform: Shape 132">
              <a:extLst>
                <a:ext uri="{FF2B5EF4-FFF2-40B4-BE49-F238E27FC236}">
                  <a16:creationId xmlns:a16="http://schemas.microsoft.com/office/drawing/2014/main" id="{667AE1A1-44A2-4C05-95DF-E9A9BA8BF5CB}"/>
                </a:ext>
              </a:extLst>
            </p:cNvPr>
            <p:cNvSpPr/>
            <p:nvPr/>
          </p:nvSpPr>
          <p:spPr>
            <a:xfrm>
              <a:off x="5278206" y="4736835"/>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4" name="Freeform: Shape 133">
              <a:extLst>
                <a:ext uri="{FF2B5EF4-FFF2-40B4-BE49-F238E27FC236}">
                  <a16:creationId xmlns:a16="http://schemas.microsoft.com/office/drawing/2014/main" id="{1EF3F394-01E5-43E4-A943-A0077750FBCB}"/>
                </a:ext>
              </a:extLst>
            </p:cNvPr>
            <p:cNvSpPr/>
            <p:nvPr/>
          </p:nvSpPr>
          <p:spPr>
            <a:xfrm>
              <a:off x="5230578" y="4784365"/>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7" name="Graphic 4">
            <a:extLst>
              <a:ext uri="{FF2B5EF4-FFF2-40B4-BE49-F238E27FC236}">
                <a16:creationId xmlns:a16="http://schemas.microsoft.com/office/drawing/2014/main" id="{7CDFEC14-1399-4754-B627-BA9CEFBF5B73}"/>
              </a:ext>
            </a:extLst>
          </p:cNvPr>
          <p:cNvGrpSpPr/>
          <p:nvPr/>
        </p:nvGrpSpPr>
        <p:grpSpPr>
          <a:xfrm>
            <a:off x="5081801" y="4475445"/>
            <a:ext cx="201483" cy="237631"/>
            <a:chOff x="4873393" y="4475444"/>
            <a:chExt cx="238125" cy="237631"/>
          </a:xfrm>
          <a:noFill/>
        </p:grpSpPr>
        <p:sp>
          <p:nvSpPr>
            <p:cNvPr id="136" name="Freeform: Shape 135">
              <a:extLst>
                <a:ext uri="{FF2B5EF4-FFF2-40B4-BE49-F238E27FC236}">
                  <a16:creationId xmlns:a16="http://schemas.microsoft.com/office/drawing/2014/main" id="{BA6AE760-C406-4BB4-B2B3-FCE9C9E85759}"/>
                </a:ext>
              </a:extLst>
            </p:cNvPr>
            <p:cNvSpPr/>
            <p:nvPr/>
          </p:nvSpPr>
          <p:spPr>
            <a:xfrm>
              <a:off x="4873393" y="4475444"/>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37" name="Freeform: Shape 136">
              <a:extLst>
                <a:ext uri="{FF2B5EF4-FFF2-40B4-BE49-F238E27FC236}">
                  <a16:creationId xmlns:a16="http://schemas.microsoft.com/office/drawing/2014/main" id="{851FE544-C268-4244-A47B-9491B8361900}"/>
                </a:ext>
              </a:extLst>
            </p:cNvPr>
            <p:cNvSpPr/>
            <p:nvPr/>
          </p:nvSpPr>
          <p:spPr>
            <a:xfrm>
              <a:off x="4992456" y="4546731"/>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38" name="Freeform: Shape 137">
              <a:extLst>
                <a:ext uri="{FF2B5EF4-FFF2-40B4-BE49-F238E27FC236}">
                  <a16:creationId xmlns:a16="http://schemas.microsoft.com/office/drawing/2014/main" id="{D271AC93-3370-4812-BBEA-79A2D693A554}"/>
                </a:ext>
              </a:extLst>
            </p:cNvPr>
            <p:cNvSpPr/>
            <p:nvPr/>
          </p:nvSpPr>
          <p:spPr>
            <a:xfrm>
              <a:off x="4944828" y="4594260"/>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8" name="Graphic 4">
            <a:extLst>
              <a:ext uri="{FF2B5EF4-FFF2-40B4-BE49-F238E27FC236}">
                <a16:creationId xmlns:a16="http://schemas.microsoft.com/office/drawing/2014/main" id="{5177D854-87EF-40AA-97A4-87211B6ABF4F}"/>
              </a:ext>
            </a:extLst>
          </p:cNvPr>
          <p:cNvGrpSpPr/>
          <p:nvPr/>
        </p:nvGrpSpPr>
        <p:grpSpPr>
          <a:xfrm>
            <a:off x="5001208" y="4760602"/>
            <a:ext cx="201483" cy="237631"/>
            <a:chOff x="4778143" y="4760601"/>
            <a:chExt cx="238125" cy="237631"/>
          </a:xfrm>
          <a:noFill/>
        </p:grpSpPr>
        <p:sp>
          <p:nvSpPr>
            <p:cNvPr id="140" name="Freeform: Shape 139">
              <a:extLst>
                <a:ext uri="{FF2B5EF4-FFF2-40B4-BE49-F238E27FC236}">
                  <a16:creationId xmlns:a16="http://schemas.microsoft.com/office/drawing/2014/main" id="{BA294B2F-A2CE-4DF8-9AE0-E9BE1C0CAF89}"/>
                </a:ext>
              </a:extLst>
            </p:cNvPr>
            <p:cNvSpPr/>
            <p:nvPr/>
          </p:nvSpPr>
          <p:spPr>
            <a:xfrm>
              <a:off x="4778143" y="4760601"/>
              <a:ext cx="238125" cy="237631"/>
            </a:xfrm>
            <a:custGeom>
              <a:avLst/>
              <a:gdLst>
                <a:gd name="connsiteX0" fmla="*/ 0 w 238125"/>
                <a:gd name="connsiteY0" fmla="*/ 118816 h 237630"/>
                <a:gd name="connsiteX1" fmla="*/ 119063 w 238125"/>
                <a:gd name="connsiteY1" fmla="*/ 0 h 237630"/>
                <a:gd name="connsiteX2" fmla="*/ 238125 w 238125"/>
                <a:gd name="connsiteY2" fmla="*/ 118816 h 237630"/>
                <a:gd name="connsiteX3" fmla="*/ 119063 w 238125"/>
                <a:gd name="connsiteY3" fmla="*/ 237631 h 237630"/>
                <a:gd name="connsiteX4" fmla="*/ 0 w 238125"/>
                <a:gd name="connsiteY4" fmla="*/ 118816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0" y="118816"/>
                  </a:moveTo>
                  <a:cubicBezTo>
                    <a:pt x="0" y="53196"/>
                    <a:pt x="53306" y="0"/>
                    <a:pt x="119063" y="0"/>
                  </a:cubicBezTo>
                  <a:cubicBezTo>
                    <a:pt x="184819" y="0"/>
                    <a:pt x="238125" y="53196"/>
                    <a:pt x="238125" y="118816"/>
                  </a:cubicBezTo>
                  <a:cubicBezTo>
                    <a:pt x="238125" y="184436"/>
                    <a:pt x="184819" y="237631"/>
                    <a:pt x="119063" y="237631"/>
                  </a:cubicBezTo>
                  <a:cubicBezTo>
                    <a:pt x="53306" y="237631"/>
                    <a:pt x="0" y="184436"/>
                    <a:pt x="0" y="118816"/>
                  </a:cubicBezTo>
                  <a:close/>
                </a:path>
              </a:pathLst>
            </a:custGeom>
            <a:noFill/>
            <a:ln w="19049" cap="rnd">
              <a:solidFill>
                <a:srgbClr val="000000"/>
              </a:solidFill>
              <a:prstDash val="solid"/>
              <a:round/>
            </a:ln>
          </p:spPr>
          <p:txBody>
            <a:bodyPr rtlCol="0" anchor="ctr"/>
            <a:lstStyle/>
            <a:p>
              <a:endParaRPr lang="en-IN" sz="1600" dirty="0"/>
            </a:p>
          </p:txBody>
        </p:sp>
        <p:sp>
          <p:nvSpPr>
            <p:cNvPr id="141" name="Freeform: Shape 140">
              <a:extLst>
                <a:ext uri="{FF2B5EF4-FFF2-40B4-BE49-F238E27FC236}">
                  <a16:creationId xmlns:a16="http://schemas.microsoft.com/office/drawing/2014/main" id="{490690A3-50EE-41B1-B254-F77246A88E41}"/>
                </a:ext>
              </a:extLst>
            </p:cNvPr>
            <p:cNvSpPr/>
            <p:nvPr/>
          </p:nvSpPr>
          <p:spPr>
            <a:xfrm>
              <a:off x="4897206" y="4831888"/>
              <a:ext cx="9525" cy="95052"/>
            </a:xfrm>
            <a:custGeom>
              <a:avLst/>
              <a:gdLst>
                <a:gd name="connsiteX0" fmla="*/ 0 w 0"/>
                <a:gd name="connsiteY0" fmla="*/ 95058 h 95052"/>
                <a:gd name="connsiteX1" fmla="*/ 0 w 0"/>
                <a:gd name="connsiteY1" fmla="*/ 0 h 95052"/>
                <a:gd name="connsiteX2" fmla="*/ 0 w 0"/>
                <a:gd name="connsiteY2" fmla="*/ 0 h 95052"/>
              </a:gdLst>
              <a:ahLst/>
              <a:cxnLst>
                <a:cxn ang="0">
                  <a:pos x="connsiteX0" y="connsiteY0"/>
                </a:cxn>
                <a:cxn ang="0">
                  <a:pos x="connsiteX1" y="connsiteY1"/>
                </a:cxn>
                <a:cxn ang="0">
                  <a:pos x="connsiteX2" y="connsiteY2"/>
                </a:cxn>
              </a:cxnLst>
              <a:rect l="l" t="t" r="r" b="b"/>
              <a:pathLst>
                <a:path h="95052">
                  <a:moveTo>
                    <a:pt x="0" y="95058"/>
                  </a:moveTo>
                  <a:lnTo>
                    <a:pt x="0" y="0"/>
                  </a:lnTo>
                  <a:lnTo>
                    <a:pt x="0" y="0"/>
                  </a:lnTo>
                </a:path>
              </a:pathLst>
            </a:custGeom>
            <a:noFill/>
            <a:ln w="14287" cap="flat">
              <a:solidFill>
                <a:srgbClr val="000000"/>
              </a:solidFill>
              <a:prstDash val="solid"/>
              <a:miter/>
            </a:ln>
          </p:spPr>
          <p:txBody>
            <a:bodyPr rtlCol="0" anchor="ctr"/>
            <a:lstStyle/>
            <a:p>
              <a:endParaRPr lang="en-IN" sz="1600" dirty="0"/>
            </a:p>
          </p:txBody>
        </p:sp>
        <p:sp>
          <p:nvSpPr>
            <p:cNvPr id="142" name="Freeform: Shape 141">
              <a:extLst>
                <a:ext uri="{FF2B5EF4-FFF2-40B4-BE49-F238E27FC236}">
                  <a16:creationId xmlns:a16="http://schemas.microsoft.com/office/drawing/2014/main" id="{095DDC4E-A6DE-45CD-960C-C33FF2E29D79}"/>
                </a:ext>
              </a:extLst>
            </p:cNvPr>
            <p:cNvSpPr/>
            <p:nvPr/>
          </p:nvSpPr>
          <p:spPr>
            <a:xfrm>
              <a:off x="4849578" y="4879417"/>
              <a:ext cx="95250" cy="9505"/>
            </a:xfrm>
            <a:custGeom>
              <a:avLst/>
              <a:gdLst>
                <a:gd name="connsiteX0" fmla="*/ 95256 w 95250"/>
                <a:gd name="connsiteY0" fmla="*/ 0 h 0"/>
                <a:gd name="connsiteX1" fmla="*/ 0 w 95250"/>
                <a:gd name="connsiteY1" fmla="*/ 0 h 0"/>
              </a:gdLst>
              <a:ahLst/>
              <a:cxnLst>
                <a:cxn ang="0">
                  <a:pos x="connsiteX0" y="connsiteY0"/>
                </a:cxn>
                <a:cxn ang="0">
                  <a:pos x="connsiteX1" y="connsiteY1"/>
                </a:cxn>
              </a:cxnLst>
              <a:rect l="l" t="t" r="r" b="b"/>
              <a:pathLst>
                <a:path w="95250">
                  <a:moveTo>
                    <a:pt x="95256" y="0"/>
                  </a:moveTo>
                  <a:lnTo>
                    <a:pt x="0" y="0"/>
                  </a:lnTo>
                </a:path>
              </a:pathLst>
            </a:custGeom>
            <a:noFill/>
            <a:ln w="14287" cap="flat">
              <a:solidFill>
                <a:srgbClr val="000000"/>
              </a:solidFill>
              <a:prstDash val="solid"/>
              <a:miter/>
            </a:ln>
          </p:spPr>
          <p:txBody>
            <a:bodyPr rtlCol="0" anchor="ctr"/>
            <a:lstStyle/>
            <a:p>
              <a:endParaRPr lang="en-IN" sz="1600" dirty="0"/>
            </a:p>
          </p:txBody>
        </p:sp>
      </p:grpSp>
      <p:grpSp>
        <p:nvGrpSpPr>
          <p:cNvPr id="29" name="Graphic 4">
            <a:extLst>
              <a:ext uri="{FF2B5EF4-FFF2-40B4-BE49-F238E27FC236}">
                <a16:creationId xmlns:a16="http://schemas.microsoft.com/office/drawing/2014/main" id="{E3A2B030-E945-43A3-BE48-BBF5CB28D267}"/>
              </a:ext>
            </a:extLst>
          </p:cNvPr>
          <p:cNvGrpSpPr/>
          <p:nvPr/>
        </p:nvGrpSpPr>
        <p:grpSpPr>
          <a:xfrm>
            <a:off x="4878298" y="4178372"/>
            <a:ext cx="201483" cy="237631"/>
            <a:chOff x="4825717" y="4095188"/>
            <a:chExt cx="238125" cy="237631"/>
          </a:xfrm>
          <a:noFill/>
        </p:grpSpPr>
        <p:sp>
          <p:nvSpPr>
            <p:cNvPr id="144" name="Freeform: Shape 143">
              <a:extLst>
                <a:ext uri="{FF2B5EF4-FFF2-40B4-BE49-F238E27FC236}">
                  <a16:creationId xmlns:a16="http://schemas.microsoft.com/office/drawing/2014/main" id="{0B168984-9DFE-4C8B-B5A1-1269FE95DB0C}"/>
                </a:ext>
              </a:extLst>
            </p:cNvPr>
            <p:cNvSpPr/>
            <p:nvPr/>
          </p:nvSpPr>
          <p:spPr>
            <a:xfrm>
              <a:off x="48257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5" name="Freeform: Shape 144">
              <a:extLst>
                <a:ext uri="{FF2B5EF4-FFF2-40B4-BE49-F238E27FC236}">
                  <a16:creationId xmlns:a16="http://schemas.microsoft.com/office/drawing/2014/main" id="{FEC2C3BF-5337-437C-9EC4-E0587D4106C2}"/>
                </a:ext>
              </a:extLst>
            </p:cNvPr>
            <p:cNvSpPr/>
            <p:nvPr/>
          </p:nvSpPr>
          <p:spPr>
            <a:xfrm>
              <a:off x="48971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0" name="Graphic 4">
            <a:extLst>
              <a:ext uri="{FF2B5EF4-FFF2-40B4-BE49-F238E27FC236}">
                <a16:creationId xmlns:a16="http://schemas.microsoft.com/office/drawing/2014/main" id="{2C236516-208F-4FDF-86D4-21077E5D76FE}"/>
              </a:ext>
            </a:extLst>
          </p:cNvPr>
          <p:cNvGrpSpPr/>
          <p:nvPr/>
        </p:nvGrpSpPr>
        <p:grpSpPr>
          <a:xfrm>
            <a:off x="5326972" y="4373274"/>
            <a:ext cx="201483" cy="237631"/>
            <a:chOff x="5206717" y="4285293"/>
            <a:chExt cx="238125" cy="237631"/>
          </a:xfrm>
          <a:noFill/>
        </p:grpSpPr>
        <p:sp>
          <p:nvSpPr>
            <p:cNvPr id="147" name="Freeform: Shape 146">
              <a:extLst>
                <a:ext uri="{FF2B5EF4-FFF2-40B4-BE49-F238E27FC236}">
                  <a16:creationId xmlns:a16="http://schemas.microsoft.com/office/drawing/2014/main" id="{62D84F76-0391-4EF8-AF95-CAF701235F41}"/>
                </a:ext>
              </a:extLst>
            </p:cNvPr>
            <p:cNvSpPr/>
            <p:nvPr/>
          </p:nvSpPr>
          <p:spPr>
            <a:xfrm>
              <a:off x="5206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48" name="Freeform: Shape 147">
              <a:extLst>
                <a:ext uri="{FF2B5EF4-FFF2-40B4-BE49-F238E27FC236}">
                  <a16:creationId xmlns:a16="http://schemas.microsoft.com/office/drawing/2014/main" id="{AE485881-5335-47B8-83B0-B1FE6CE7A41D}"/>
                </a:ext>
              </a:extLst>
            </p:cNvPr>
            <p:cNvSpPr/>
            <p:nvPr/>
          </p:nvSpPr>
          <p:spPr>
            <a:xfrm>
              <a:off x="5278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1" name="Graphic 4">
            <a:extLst>
              <a:ext uri="{FF2B5EF4-FFF2-40B4-BE49-F238E27FC236}">
                <a16:creationId xmlns:a16="http://schemas.microsoft.com/office/drawing/2014/main" id="{0C4688BB-9D3D-49C7-882C-7F378DF08380}"/>
              </a:ext>
            </a:extLst>
          </p:cNvPr>
          <p:cNvGrpSpPr/>
          <p:nvPr/>
        </p:nvGrpSpPr>
        <p:grpSpPr>
          <a:xfrm>
            <a:off x="5686207" y="4285294"/>
            <a:ext cx="201483" cy="237631"/>
            <a:chOff x="5587717" y="4285293"/>
            <a:chExt cx="238125" cy="237631"/>
          </a:xfrm>
          <a:noFill/>
        </p:grpSpPr>
        <p:sp>
          <p:nvSpPr>
            <p:cNvPr id="150" name="Freeform: Shape 149">
              <a:extLst>
                <a:ext uri="{FF2B5EF4-FFF2-40B4-BE49-F238E27FC236}">
                  <a16:creationId xmlns:a16="http://schemas.microsoft.com/office/drawing/2014/main" id="{469FD942-12ED-4C7B-A9AA-C8C60F9444AD}"/>
                </a:ext>
              </a:extLst>
            </p:cNvPr>
            <p:cNvSpPr/>
            <p:nvPr/>
          </p:nvSpPr>
          <p:spPr>
            <a:xfrm>
              <a:off x="55877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1" name="Freeform: Shape 150">
              <a:extLst>
                <a:ext uri="{FF2B5EF4-FFF2-40B4-BE49-F238E27FC236}">
                  <a16:creationId xmlns:a16="http://schemas.microsoft.com/office/drawing/2014/main" id="{1E8DACE1-694D-4A69-B748-5943A040155C}"/>
                </a:ext>
              </a:extLst>
            </p:cNvPr>
            <p:cNvSpPr/>
            <p:nvPr/>
          </p:nvSpPr>
          <p:spPr>
            <a:xfrm>
              <a:off x="56591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7" name="Graphic 4">
            <a:extLst>
              <a:ext uri="{FF2B5EF4-FFF2-40B4-BE49-F238E27FC236}">
                <a16:creationId xmlns:a16="http://schemas.microsoft.com/office/drawing/2014/main" id="{64FFDDE5-EF57-4576-8D98-D9310DEB4F02}"/>
              </a:ext>
            </a:extLst>
          </p:cNvPr>
          <p:cNvGrpSpPr/>
          <p:nvPr/>
        </p:nvGrpSpPr>
        <p:grpSpPr>
          <a:xfrm>
            <a:off x="5932040" y="4309815"/>
            <a:ext cx="201483" cy="237631"/>
            <a:chOff x="5873467" y="4095188"/>
            <a:chExt cx="238125" cy="237631"/>
          </a:xfrm>
          <a:noFill/>
        </p:grpSpPr>
        <p:sp>
          <p:nvSpPr>
            <p:cNvPr id="153" name="Freeform: Shape 152">
              <a:extLst>
                <a:ext uri="{FF2B5EF4-FFF2-40B4-BE49-F238E27FC236}">
                  <a16:creationId xmlns:a16="http://schemas.microsoft.com/office/drawing/2014/main" id="{C3FC0FD5-381D-41F9-8359-C3FE4CE0AF33}"/>
                </a:ext>
              </a:extLst>
            </p:cNvPr>
            <p:cNvSpPr/>
            <p:nvPr/>
          </p:nvSpPr>
          <p:spPr>
            <a:xfrm>
              <a:off x="587346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4" name="Freeform: Shape 153">
              <a:extLst>
                <a:ext uri="{FF2B5EF4-FFF2-40B4-BE49-F238E27FC236}">
                  <a16:creationId xmlns:a16="http://schemas.microsoft.com/office/drawing/2014/main" id="{10B8733B-31D4-4391-8959-20B59D6E5A28}"/>
                </a:ext>
              </a:extLst>
            </p:cNvPr>
            <p:cNvSpPr/>
            <p:nvPr/>
          </p:nvSpPr>
          <p:spPr>
            <a:xfrm>
              <a:off x="594493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28" name="Graphic 4">
            <a:extLst>
              <a:ext uri="{FF2B5EF4-FFF2-40B4-BE49-F238E27FC236}">
                <a16:creationId xmlns:a16="http://schemas.microsoft.com/office/drawing/2014/main" id="{142BAA56-BD10-4BE1-859A-DAC4D19E607D}"/>
              </a:ext>
            </a:extLst>
          </p:cNvPr>
          <p:cNvGrpSpPr/>
          <p:nvPr/>
        </p:nvGrpSpPr>
        <p:grpSpPr>
          <a:xfrm>
            <a:off x="6169765" y="4285294"/>
            <a:ext cx="201483" cy="237631"/>
            <a:chOff x="6159217" y="4285293"/>
            <a:chExt cx="238125" cy="237631"/>
          </a:xfrm>
          <a:noFill/>
        </p:grpSpPr>
        <p:sp>
          <p:nvSpPr>
            <p:cNvPr id="156" name="Freeform: Shape 155">
              <a:extLst>
                <a:ext uri="{FF2B5EF4-FFF2-40B4-BE49-F238E27FC236}">
                  <a16:creationId xmlns:a16="http://schemas.microsoft.com/office/drawing/2014/main" id="{50D4C007-8F85-4809-A590-9366FC2A7F53}"/>
                </a:ext>
              </a:extLst>
            </p:cNvPr>
            <p:cNvSpPr/>
            <p:nvPr/>
          </p:nvSpPr>
          <p:spPr>
            <a:xfrm>
              <a:off x="615921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57" name="Freeform: Shape 156">
              <a:extLst>
                <a:ext uri="{FF2B5EF4-FFF2-40B4-BE49-F238E27FC236}">
                  <a16:creationId xmlns:a16="http://schemas.microsoft.com/office/drawing/2014/main" id="{52DBD8CC-99C6-41BE-B858-5B227429233D}"/>
                </a:ext>
              </a:extLst>
            </p:cNvPr>
            <p:cNvSpPr/>
            <p:nvPr/>
          </p:nvSpPr>
          <p:spPr>
            <a:xfrm>
              <a:off x="6230687" y="4404108"/>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5" name="Graphic 4">
            <a:extLst>
              <a:ext uri="{FF2B5EF4-FFF2-40B4-BE49-F238E27FC236}">
                <a16:creationId xmlns:a16="http://schemas.microsoft.com/office/drawing/2014/main" id="{07D2B09A-3314-4D25-B19F-30FB937A5ACF}"/>
              </a:ext>
            </a:extLst>
          </p:cNvPr>
          <p:cNvGrpSpPr/>
          <p:nvPr/>
        </p:nvGrpSpPr>
        <p:grpSpPr>
          <a:xfrm>
            <a:off x="6492138" y="4095190"/>
            <a:ext cx="201483" cy="237631"/>
            <a:chOff x="6540217" y="4095188"/>
            <a:chExt cx="238125" cy="237631"/>
          </a:xfrm>
          <a:noFill/>
        </p:grpSpPr>
        <p:sp>
          <p:nvSpPr>
            <p:cNvPr id="159" name="Freeform: Shape 158">
              <a:extLst>
                <a:ext uri="{FF2B5EF4-FFF2-40B4-BE49-F238E27FC236}">
                  <a16:creationId xmlns:a16="http://schemas.microsoft.com/office/drawing/2014/main" id="{AE0D495D-573A-4414-9FBD-A5B8BD8EFD51}"/>
                </a:ext>
              </a:extLst>
            </p:cNvPr>
            <p:cNvSpPr/>
            <p:nvPr/>
          </p:nvSpPr>
          <p:spPr>
            <a:xfrm>
              <a:off x="6540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0" name="Freeform: Shape 159">
              <a:extLst>
                <a:ext uri="{FF2B5EF4-FFF2-40B4-BE49-F238E27FC236}">
                  <a16:creationId xmlns:a16="http://schemas.microsoft.com/office/drawing/2014/main" id="{55262BC2-1DD1-4679-B624-7F404D2573AE}"/>
                </a:ext>
              </a:extLst>
            </p:cNvPr>
            <p:cNvSpPr/>
            <p:nvPr/>
          </p:nvSpPr>
          <p:spPr>
            <a:xfrm>
              <a:off x="6611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36" name="Graphic 4">
            <a:extLst>
              <a:ext uri="{FF2B5EF4-FFF2-40B4-BE49-F238E27FC236}">
                <a16:creationId xmlns:a16="http://schemas.microsoft.com/office/drawing/2014/main" id="{0E199452-FE85-4B69-94D7-F0AF191F5916}"/>
              </a:ext>
            </a:extLst>
          </p:cNvPr>
          <p:cNvGrpSpPr/>
          <p:nvPr/>
        </p:nvGrpSpPr>
        <p:grpSpPr>
          <a:xfrm>
            <a:off x="6680570" y="4330455"/>
            <a:ext cx="201483" cy="237631"/>
            <a:chOff x="6921217" y="4095188"/>
            <a:chExt cx="238125" cy="237631"/>
          </a:xfrm>
          <a:noFill/>
        </p:grpSpPr>
        <p:sp>
          <p:nvSpPr>
            <p:cNvPr id="162" name="Freeform: Shape 161">
              <a:extLst>
                <a:ext uri="{FF2B5EF4-FFF2-40B4-BE49-F238E27FC236}">
                  <a16:creationId xmlns:a16="http://schemas.microsoft.com/office/drawing/2014/main" id="{25B5F08E-54F5-4B45-B121-03E3F6EF092F}"/>
                </a:ext>
              </a:extLst>
            </p:cNvPr>
            <p:cNvSpPr/>
            <p:nvPr/>
          </p:nvSpPr>
          <p:spPr>
            <a:xfrm>
              <a:off x="6921217" y="4095188"/>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3" name="Freeform: Shape 162">
              <a:extLst>
                <a:ext uri="{FF2B5EF4-FFF2-40B4-BE49-F238E27FC236}">
                  <a16:creationId xmlns:a16="http://schemas.microsoft.com/office/drawing/2014/main" id="{A56379E8-C730-4FC6-B244-20A94934FDC3}"/>
                </a:ext>
              </a:extLst>
            </p:cNvPr>
            <p:cNvSpPr/>
            <p:nvPr/>
          </p:nvSpPr>
          <p:spPr>
            <a:xfrm>
              <a:off x="6992687" y="4214003"/>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3" name="Graphic 4">
            <a:extLst>
              <a:ext uri="{FF2B5EF4-FFF2-40B4-BE49-F238E27FC236}">
                <a16:creationId xmlns:a16="http://schemas.microsoft.com/office/drawing/2014/main" id="{B97D2590-C136-49D3-9299-770276FC549D}"/>
              </a:ext>
            </a:extLst>
          </p:cNvPr>
          <p:cNvGrpSpPr/>
          <p:nvPr/>
        </p:nvGrpSpPr>
        <p:grpSpPr>
          <a:xfrm>
            <a:off x="7056290" y="4855608"/>
            <a:ext cx="201483" cy="237631"/>
            <a:chOff x="7206967" y="4855607"/>
            <a:chExt cx="238125" cy="237631"/>
          </a:xfrm>
          <a:noFill/>
        </p:grpSpPr>
        <p:sp>
          <p:nvSpPr>
            <p:cNvPr id="165" name="Freeform: Shape 164">
              <a:extLst>
                <a:ext uri="{FF2B5EF4-FFF2-40B4-BE49-F238E27FC236}">
                  <a16:creationId xmlns:a16="http://schemas.microsoft.com/office/drawing/2014/main" id="{4FED0317-F2A2-4C32-AC5E-BA3BFF585ED9}"/>
                </a:ext>
              </a:extLst>
            </p:cNvPr>
            <p:cNvSpPr/>
            <p:nvPr/>
          </p:nvSpPr>
          <p:spPr>
            <a:xfrm>
              <a:off x="7206967" y="4855607"/>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6" name="Freeform: Shape 165">
              <a:extLst>
                <a:ext uri="{FF2B5EF4-FFF2-40B4-BE49-F238E27FC236}">
                  <a16:creationId xmlns:a16="http://schemas.microsoft.com/office/drawing/2014/main" id="{508130B8-8732-4A60-B7F0-8D78197B5280}"/>
                </a:ext>
              </a:extLst>
            </p:cNvPr>
            <p:cNvSpPr/>
            <p:nvPr/>
          </p:nvSpPr>
          <p:spPr>
            <a:xfrm>
              <a:off x="7278437" y="4974422"/>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4" name="Graphic 4">
            <a:extLst>
              <a:ext uri="{FF2B5EF4-FFF2-40B4-BE49-F238E27FC236}">
                <a16:creationId xmlns:a16="http://schemas.microsoft.com/office/drawing/2014/main" id="{21EA1327-6C75-4CE4-8E35-FCE3759FE4A3}"/>
              </a:ext>
            </a:extLst>
          </p:cNvPr>
          <p:cNvGrpSpPr/>
          <p:nvPr/>
        </p:nvGrpSpPr>
        <p:grpSpPr>
          <a:xfrm>
            <a:off x="6411545" y="4950660"/>
            <a:ext cx="201483" cy="237631"/>
            <a:chOff x="6444967" y="4950659"/>
            <a:chExt cx="238125" cy="237631"/>
          </a:xfrm>
          <a:noFill/>
        </p:grpSpPr>
        <p:sp>
          <p:nvSpPr>
            <p:cNvPr id="168" name="Freeform: Shape 167">
              <a:extLst>
                <a:ext uri="{FF2B5EF4-FFF2-40B4-BE49-F238E27FC236}">
                  <a16:creationId xmlns:a16="http://schemas.microsoft.com/office/drawing/2014/main" id="{0294DDF7-E05B-415A-9EE7-EABB88B46FC0}"/>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69" name="Freeform: Shape 168">
              <a:extLst>
                <a:ext uri="{FF2B5EF4-FFF2-40B4-BE49-F238E27FC236}">
                  <a16:creationId xmlns:a16="http://schemas.microsoft.com/office/drawing/2014/main" id="{690C6D87-0248-4E41-B3A8-7502E5FEBFCA}"/>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48" name="Graphic 4">
            <a:extLst>
              <a:ext uri="{FF2B5EF4-FFF2-40B4-BE49-F238E27FC236}">
                <a16:creationId xmlns:a16="http://schemas.microsoft.com/office/drawing/2014/main" id="{BC1792CC-E15D-4593-B641-41BA954B49BE}"/>
              </a:ext>
            </a:extLst>
          </p:cNvPr>
          <p:cNvGrpSpPr/>
          <p:nvPr/>
        </p:nvGrpSpPr>
        <p:grpSpPr>
          <a:xfrm>
            <a:off x="5686207" y="5045713"/>
            <a:ext cx="201483" cy="237631"/>
            <a:chOff x="5587717" y="5045712"/>
            <a:chExt cx="238125" cy="237631"/>
          </a:xfrm>
          <a:noFill/>
        </p:grpSpPr>
        <p:sp>
          <p:nvSpPr>
            <p:cNvPr id="171" name="Freeform: Shape 170">
              <a:extLst>
                <a:ext uri="{FF2B5EF4-FFF2-40B4-BE49-F238E27FC236}">
                  <a16:creationId xmlns:a16="http://schemas.microsoft.com/office/drawing/2014/main" id="{595340AF-EE28-42CF-AEFC-1C4509968C70}"/>
                </a:ext>
              </a:extLst>
            </p:cNvPr>
            <p:cNvSpPr/>
            <p:nvPr/>
          </p:nvSpPr>
          <p:spPr>
            <a:xfrm>
              <a:off x="5587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2" name="Freeform: Shape 171">
              <a:extLst>
                <a:ext uri="{FF2B5EF4-FFF2-40B4-BE49-F238E27FC236}">
                  <a16:creationId xmlns:a16="http://schemas.microsoft.com/office/drawing/2014/main" id="{3F1DD2E9-D84A-497B-B45B-57F3289924A9}"/>
                </a:ext>
              </a:extLst>
            </p:cNvPr>
            <p:cNvSpPr/>
            <p:nvPr/>
          </p:nvSpPr>
          <p:spPr>
            <a:xfrm>
              <a:off x="5659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252" name="Graphic 4">
            <a:extLst>
              <a:ext uri="{FF2B5EF4-FFF2-40B4-BE49-F238E27FC236}">
                <a16:creationId xmlns:a16="http://schemas.microsoft.com/office/drawing/2014/main" id="{A7D41902-2EFF-400F-A021-32B06CA18052}"/>
              </a:ext>
            </a:extLst>
          </p:cNvPr>
          <p:cNvGrpSpPr/>
          <p:nvPr/>
        </p:nvGrpSpPr>
        <p:grpSpPr>
          <a:xfrm>
            <a:off x="6411545" y="4950660"/>
            <a:ext cx="201483" cy="237631"/>
            <a:chOff x="6444967" y="4950659"/>
            <a:chExt cx="238125" cy="237631"/>
          </a:xfrm>
          <a:noFill/>
        </p:grpSpPr>
        <p:sp>
          <p:nvSpPr>
            <p:cNvPr id="174" name="Freeform: Shape 173">
              <a:extLst>
                <a:ext uri="{FF2B5EF4-FFF2-40B4-BE49-F238E27FC236}">
                  <a16:creationId xmlns:a16="http://schemas.microsoft.com/office/drawing/2014/main" id="{292C6637-C8BA-49A1-B940-2C20CD26E152}"/>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5" name="Freeform: Shape 174">
              <a:extLst>
                <a:ext uri="{FF2B5EF4-FFF2-40B4-BE49-F238E27FC236}">
                  <a16:creationId xmlns:a16="http://schemas.microsoft.com/office/drawing/2014/main" id="{139CE346-B4B6-4506-9A7A-F3C7461DCDE7}"/>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2" name="Graphic 4">
            <a:extLst>
              <a:ext uri="{FF2B5EF4-FFF2-40B4-BE49-F238E27FC236}">
                <a16:creationId xmlns:a16="http://schemas.microsoft.com/office/drawing/2014/main" id="{672D84A9-46A3-4302-BBAD-85963D610DE4}"/>
              </a:ext>
            </a:extLst>
          </p:cNvPr>
          <p:cNvGrpSpPr/>
          <p:nvPr/>
        </p:nvGrpSpPr>
        <p:grpSpPr>
          <a:xfrm>
            <a:off x="6411545" y="4950660"/>
            <a:ext cx="201483" cy="237631"/>
            <a:chOff x="6444967" y="4950659"/>
            <a:chExt cx="238125" cy="237631"/>
          </a:xfrm>
          <a:noFill/>
        </p:grpSpPr>
        <p:sp>
          <p:nvSpPr>
            <p:cNvPr id="177" name="Freeform: Shape 176">
              <a:extLst>
                <a:ext uri="{FF2B5EF4-FFF2-40B4-BE49-F238E27FC236}">
                  <a16:creationId xmlns:a16="http://schemas.microsoft.com/office/drawing/2014/main" id="{B1D4FDB8-CEED-44CD-AED4-10D50D727F33}"/>
                </a:ext>
              </a:extLst>
            </p:cNvPr>
            <p:cNvSpPr/>
            <p:nvPr/>
          </p:nvSpPr>
          <p:spPr>
            <a:xfrm>
              <a:off x="644496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78" name="Freeform: Shape 177">
              <a:extLst>
                <a:ext uri="{FF2B5EF4-FFF2-40B4-BE49-F238E27FC236}">
                  <a16:creationId xmlns:a16="http://schemas.microsoft.com/office/drawing/2014/main" id="{AD0A8E4C-56AB-4877-8098-F35132210936}"/>
                </a:ext>
              </a:extLst>
            </p:cNvPr>
            <p:cNvSpPr/>
            <p:nvPr/>
          </p:nvSpPr>
          <p:spPr>
            <a:xfrm>
              <a:off x="651643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3" name="Graphic 4">
            <a:extLst>
              <a:ext uri="{FF2B5EF4-FFF2-40B4-BE49-F238E27FC236}">
                <a16:creationId xmlns:a16="http://schemas.microsoft.com/office/drawing/2014/main" id="{727AB751-856F-4509-94D5-7F69E20EB1B4}"/>
              </a:ext>
            </a:extLst>
          </p:cNvPr>
          <p:cNvGrpSpPr/>
          <p:nvPr/>
        </p:nvGrpSpPr>
        <p:grpSpPr>
          <a:xfrm>
            <a:off x="6008579" y="5045713"/>
            <a:ext cx="201483" cy="237631"/>
            <a:chOff x="5968717" y="5045712"/>
            <a:chExt cx="238125" cy="237631"/>
          </a:xfrm>
          <a:noFill/>
        </p:grpSpPr>
        <p:sp>
          <p:nvSpPr>
            <p:cNvPr id="180" name="Freeform: Shape 179">
              <a:extLst>
                <a:ext uri="{FF2B5EF4-FFF2-40B4-BE49-F238E27FC236}">
                  <a16:creationId xmlns:a16="http://schemas.microsoft.com/office/drawing/2014/main" id="{5519E452-DCAA-415A-BEAB-AF761693C732}"/>
                </a:ext>
              </a:extLst>
            </p:cNvPr>
            <p:cNvSpPr/>
            <p:nvPr/>
          </p:nvSpPr>
          <p:spPr>
            <a:xfrm>
              <a:off x="5968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1" name="Freeform: Shape 180">
              <a:extLst>
                <a:ext uri="{FF2B5EF4-FFF2-40B4-BE49-F238E27FC236}">
                  <a16:creationId xmlns:a16="http://schemas.microsoft.com/office/drawing/2014/main" id="{83CFE0F5-E00F-49E6-B539-D94C1EAF1289}"/>
                </a:ext>
              </a:extLst>
            </p:cNvPr>
            <p:cNvSpPr/>
            <p:nvPr/>
          </p:nvSpPr>
          <p:spPr>
            <a:xfrm>
              <a:off x="6040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4" name="Graphic 4">
            <a:extLst>
              <a:ext uri="{FF2B5EF4-FFF2-40B4-BE49-F238E27FC236}">
                <a16:creationId xmlns:a16="http://schemas.microsoft.com/office/drawing/2014/main" id="{E0191C8E-5FA6-431C-AC80-9CEF59B430BC}"/>
              </a:ext>
            </a:extLst>
          </p:cNvPr>
          <p:cNvGrpSpPr/>
          <p:nvPr/>
        </p:nvGrpSpPr>
        <p:grpSpPr>
          <a:xfrm>
            <a:off x="5363834" y="4950660"/>
            <a:ext cx="201483" cy="237631"/>
            <a:chOff x="5206717" y="4950659"/>
            <a:chExt cx="238125" cy="237631"/>
          </a:xfrm>
          <a:noFill/>
        </p:grpSpPr>
        <p:sp>
          <p:nvSpPr>
            <p:cNvPr id="183" name="Freeform: Shape 182">
              <a:extLst>
                <a:ext uri="{FF2B5EF4-FFF2-40B4-BE49-F238E27FC236}">
                  <a16:creationId xmlns:a16="http://schemas.microsoft.com/office/drawing/2014/main" id="{10861B33-30A5-451A-9FD1-728A93E68600}"/>
                </a:ext>
              </a:extLst>
            </p:cNvPr>
            <p:cNvSpPr/>
            <p:nvPr/>
          </p:nvSpPr>
          <p:spPr>
            <a:xfrm>
              <a:off x="5206717" y="4950659"/>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4" name="Freeform: Shape 183">
              <a:extLst>
                <a:ext uri="{FF2B5EF4-FFF2-40B4-BE49-F238E27FC236}">
                  <a16:creationId xmlns:a16="http://schemas.microsoft.com/office/drawing/2014/main" id="{01A96FEF-002B-4CBC-A233-A3D3021272C6}"/>
                </a:ext>
              </a:extLst>
            </p:cNvPr>
            <p:cNvSpPr/>
            <p:nvPr/>
          </p:nvSpPr>
          <p:spPr>
            <a:xfrm>
              <a:off x="5278187" y="5069475"/>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5" name="Graphic 4">
            <a:extLst>
              <a:ext uri="{FF2B5EF4-FFF2-40B4-BE49-F238E27FC236}">
                <a16:creationId xmlns:a16="http://schemas.microsoft.com/office/drawing/2014/main" id="{4CFE2DC3-C2E3-4633-945B-61B2E6864C59}"/>
              </a:ext>
            </a:extLst>
          </p:cNvPr>
          <p:cNvGrpSpPr/>
          <p:nvPr/>
        </p:nvGrpSpPr>
        <p:grpSpPr>
          <a:xfrm>
            <a:off x="5041462" y="5045713"/>
            <a:ext cx="201483" cy="237631"/>
            <a:chOff x="4825717" y="5045712"/>
            <a:chExt cx="238125" cy="237631"/>
          </a:xfrm>
          <a:noFill/>
        </p:grpSpPr>
        <p:sp>
          <p:nvSpPr>
            <p:cNvPr id="186" name="Freeform: Shape 185">
              <a:extLst>
                <a:ext uri="{FF2B5EF4-FFF2-40B4-BE49-F238E27FC236}">
                  <a16:creationId xmlns:a16="http://schemas.microsoft.com/office/drawing/2014/main" id="{23775BAA-1DE1-40EA-AA8C-AE3E3F399C3F}"/>
                </a:ext>
              </a:extLst>
            </p:cNvPr>
            <p:cNvSpPr/>
            <p:nvPr/>
          </p:nvSpPr>
          <p:spPr>
            <a:xfrm>
              <a:off x="482571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87" name="Freeform: Shape 186">
              <a:extLst>
                <a:ext uri="{FF2B5EF4-FFF2-40B4-BE49-F238E27FC236}">
                  <a16:creationId xmlns:a16="http://schemas.microsoft.com/office/drawing/2014/main" id="{CF928A38-B3E5-4EBA-A9F8-3DA89925EFBA}"/>
                </a:ext>
              </a:extLst>
            </p:cNvPr>
            <p:cNvSpPr/>
            <p:nvPr/>
          </p:nvSpPr>
          <p:spPr>
            <a:xfrm>
              <a:off x="4897187" y="5164527"/>
              <a:ext cx="85725" cy="9505"/>
            </a:xfrm>
            <a:custGeom>
              <a:avLst/>
              <a:gdLst>
                <a:gd name="connsiteX0" fmla="*/ 0 w 85725"/>
                <a:gd name="connsiteY0" fmla="*/ 0 h 0"/>
                <a:gd name="connsiteX1" fmla="*/ 95220 w 85725"/>
                <a:gd name="connsiteY1" fmla="*/ 0 h 0"/>
              </a:gdLst>
              <a:ahLst/>
              <a:cxnLst>
                <a:cxn ang="0">
                  <a:pos x="connsiteX0" y="connsiteY0"/>
                </a:cxn>
                <a:cxn ang="0">
                  <a:pos x="connsiteX1" y="connsiteY1"/>
                </a:cxn>
              </a:cxnLst>
              <a:rect l="l" t="t" r="r" b="b"/>
              <a:pathLst>
                <a:path w="85725">
                  <a:moveTo>
                    <a:pt x="0" y="0"/>
                  </a:moveTo>
                  <a:lnTo>
                    <a:pt x="95220" y="0"/>
                  </a:lnTo>
                </a:path>
              </a:pathLst>
            </a:custGeom>
            <a:noFill/>
            <a:ln w="14287" cap="flat">
              <a:solidFill>
                <a:srgbClr val="000000"/>
              </a:solidFill>
              <a:prstDash val="solid"/>
              <a:miter/>
            </a:ln>
          </p:spPr>
          <p:txBody>
            <a:bodyPr rtlCol="0" anchor="ctr"/>
            <a:lstStyle/>
            <a:p>
              <a:endParaRPr lang="en-IN" sz="1600" dirty="0"/>
            </a:p>
          </p:txBody>
        </p:sp>
      </p:grpSp>
      <p:grpSp>
        <p:nvGrpSpPr>
          <p:cNvPr id="36" name="Graphic 4">
            <a:extLst>
              <a:ext uri="{FF2B5EF4-FFF2-40B4-BE49-F238E27FC236}">
                <a16:creationId xmlns:a16="http://schemas.microsoft.com/office/drawing/2014/main" id="{1F242EC9-52E4-498E-9338-5783937D6284}"/>
              </a:ext>
            </a:extLst>
          </p:cNvPr>
          <p:cNvGrpSpPr/>
          <p:nvPr/>
        </p:nvGrpSpPr>
        <p:grpSpPr>
          <a:xfrm>
            <a:off x="6733943" y="5045713"/>
            <a:ext cx="201483" cy="237631"/>
            <a:chOff x="6825997" y="5045712"/>
            <a:chExt cx="238125" cy="237631"/>
          </a:xfrm>
          <a:noFill/>
        </p:grpSpPr>
        <p:sp>
          <p:nvSpPr>
            <p:cNvPr id="189" name="Freeform: Shape 188">
              <a:extLst>
                <a:ext uri="{FF2B5EF4-FFF2-40B4-BE49-F238E27FC236}">
                  <a16:creationId xmlns:a16="http://schemas.microsoft.com/office/drawing/2014/main" id="{70491FB4-7037-43F1-A6F1-6483B2EAD6AB}"/>
                </a:ext>
              </a:extLst>
            </p:cNvPr>
            <p:cNvSpPr/>
            <p:nvPr/>
          </p:nvSpPr>
          <p:spPr>
            <a:xfrm>
              <a:off x="6825997" y="5045712"/>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0" name="Freeform: Shape 189">
              <a:extLst>
                <a:ext uri="{FF2B5EF4-FFF2-40B4-BE49-F238E27FC236}">
                  <a16:creationId xmlns:a16="http://schemas.microsoft.com/office/drawing/2014/main" id="{A40CE9B4-5915-483F-A639-C0CB703E3E28}"/>
                </a:ext>
              </a:extLst>
            </p:cNvPr>
            <p:cNvSpPr/>
            <p:nvPr/>
          </p:nvSpPr>
          <p:spPr>
            <a:xfrm>
              <a:off x="6945059" y="5116998"/>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1" name="Freeform: Shape 190">
              <a:extLst>
                <a:ext uri="{FF2B5EF4-FFF2-40B4-BE49-F238E27FC236}">
                  <a16:creationId xmlns:a16="http://schemas.microsoft.com/office/drawing/2014/main" id="{523CE0A3-E5AB-4776-96A4-CB12DECDA91C}"/>
                </a:ext>
              </a:extLst>
            </p:cNvPr>
            <p:cNvSpPr/>
            <p:nvPr/>
          </p:nvSpPr>
          <p:spPr>
            <a:xfrm>
              <a:off x="6897431" y="5164527"/>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7" name="Graphic 4">
            <a:extLst>
              <a:ext uri="{FF2B5EF4-FFF2-40B4-BE49-F238E27FC236}">
                <a16:creationId xmlns:a16="http://schemas.microsoft.com/office/drawing/2014/main" id="{010E2C30-401D-463B-9550-4E34A52B0BBD}"/>
              </a:ext>
            </a:extLst>
          </p:cNvPr>
          <p:cNvGrpSpPr/>
          <p:nvPr/>
        </p:nvGrpSpPr>
        <p:grpSpPr>
          <a:xfrm>
            <a:off x="7056315" y="5140765"/>
            <a:ext cx="201483" cy="237631"/>
            <a:chOff x="7206997" y="5140764"/>
            <a:chExt cx="238125" cy="237631"/>
          </a:xfrm>
          <a:noFill/>
        </p:grpSpPr>
        <p:sp>
          <p:nvSpPr>
            <p:cNvPr id="193" name="Freeform: Shape 192">
              <a:extLst>
                <a:ext uri="{FF2B5EF4-FFF2-40B4-BE49-F238E27FC236}">
                  <a16:creationId xmlns:a16="http://schemas.microsoft.com/office/drawing/2014/main" id="{474E84A1-1B40-4CBB-8736-81783758D8F8}"/>
                </a:ext>
              </a:extLst>
            </p:cNvPr>
            <p:cNvSpPr/>
            <p:nvPr/>
          </p:nvSpPr>
          <p:spPr>
            <a:xfrm>
              <a:off x="7206997" y="5140764"/>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4" name="Freeform: Shape 193">
              <a:extLst>
                <a:ext uri="{FF2B5EF4-FFF2-40B4-BE49-F238E27FC236}">
                  <a16:creationId xmlns:a16="http://schemas.microsoft.com/office/drawing/2014/main" id="{A83510C1-E00B-4F85-9976-9A8FD1940C76}"/>
                </a:ext>
              </a:extLst>
            </p:cNvPr>
            <p:cNvSpPr/>
            <p:nvPr/>
          </p:nvSpPr>
          <p:spPr>
            <a:xfrm>
              <a:off x="7326059" y="5212050"/>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5" name="Freeform: Shape 194">
              <a:extLst>
                <a:ext uri="{FF2B5EF4-FFF2-40B4-BE49-F238E27FC236}">
                  <a16:creationId xmlns:a16="http://schemas.microsoft.com/office/drawing/2014/main" id="{FA40D3BE-3CA8-462C-A57A-4D60604C3DCA}"/>
                </a:ext>
              </a:extLst>
            </p:cNvPr>
            <p:cNvSpPr/>
            <p:nvPr/>
          </p:nvSpPr>
          <p:spPr>
            <a:xfrm>
              <a:off x="7278431" y="5259579"/>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grpSp>
        <p:nvGrpSpPr>
          <p:cNvPr id="38" name="Graphic 4">
            <a:extLst>
              <a:ext uri="{FF2B5EF4-FFF2-40B4-BE49-F238E27FC236}">
                <a16:creationId xmlns:a16="http://schemas.microsoft.com/office/drawing/2014/main" id="{5F8C758B-E2CC-4B03-83DC-209740B1BA10}"/>
              </a:ext>
            </a:extLst>
          </p:cNvPr>
          <p:cNvGrpSpPr/>
          <p:nvPr/>
        </p:nvGrpSpPr>
        <p:grpSpPr>
          <a:xfrm>
            <a:off x="4870240" y="4485377"/>
            <a:ext cx="201483" cy="237631"/>
            <a:chOff x="4635247" y="4285293"/>
            <a:chExt cx="238125" cy="237631"/>
          </a:xfrm>
          <a:noFill/>
        </p:grpSpPr>
        <p:sp>
          <p:nvSpPr>
            <p:cNvPr id="197" name="Freeform: Shape 196">
              <a:extLst>
                <a:ext uri="{FF2B5EF4-FFF2-40B4-BE49-F238E27FC236}">
                  <a16:creationId xmlns:a16="http://schemas.microsoft.com/office/drawing/2014/main" id="{64F13BE1-8F06-42DD-AB41-58D7319CA684}"/>
                </a:ext>
              </a:extLst>
            </p:cNvPr>
            <p:cNvSpPr/>
            <p:nvPr/>
          </p:nvSpPr>
          <p:spPr>
            <a:xfrm>
              <a:off x="4635247" y="4285293"/>
              <a:ext cx="238125" cy="237631"/>
            </a:xfrm>
            <a:custGeom>
              <a:avLst/>
              <a:gdLst>
                <a:gd name="connsiteX0" fmla="*/ 238125 w 238125"/>
                <a:gd name="connsiteY0" fmla="*/ 118815 h 237630"/>
                <a:gd name="connsiteX1" fmla="*/ 119063 w 238125"/>
                <a:gd name="connsiteY1" fmla="*/ 237631 h 237630"/>
                <a:gd name="connsiteX2" fmla="*/ 0 w 238125"/>
                <a:gd name="connsiteY2" fmla="*/ 118815 h 237630"/>
                <a:gd name="connsiteX3" fmla="*/ 119063 w 238125"/>
                <a:gd name="connsiteY3" fmla="*/ 0 h 237630"/>
                <a:gd name="connsiteX4" fmla="*/ 238125 w 238125"/>
                <a:gd name="connsiteY4" fmla="*/ 118815 h 23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630">
                  <a:moveTo>
                    <a:pt x="238125" y="118815"/>
                  </a:moveTo>
                  <a:cubicBezTo>
                    <a:pt x="238125" y="184435"/>
                    <a:pt x="184819" y="237631"/>
                    <a:pt x="119063" y="237631"/>
                  </a:cubicBezTo>
                  <a:cubicBezTo>
                    <a:pt x="53306" y="237631"/>
                    <a:pt x="0" y="184435"/>
                    <a:pt x="0" y="118815"/>
                  </a:cubicBezTo>
                  <a:cubicBezTo>
                    <a:pt x="0" y="53195"/>
                    <a:pt x="53306" y="0"/>
                    <a:pt x="119063" y="0"/>
                  </a:cubicBezTo>
                  <a:cubicBezTo>
                    <a:pt x="184819" y="0"/>
                    <a:pt x="238125" y="53195"/>
                    <a:pt x="238125" y="118815"/>
                  </a:cubicBezTo>
                  <a:close/>
                </a:path>
              </a:pathLst>
            </a:custGeom>
            <a:noFill/>
            <a:ln w="19049" cap="rnd">
              <a:solidFill>
                <a:srgbClr val="000000"/>
              </a:solidFill>
              <a:prstDash val="solid"/>
              <a:round/>
            </a:ln>
          </p:spPr>
          <p:txBody>
            <a:bodyPr rtlCol="0" anchor="ctr"/>
            <a:lstStyle/>
            <a:p>
              <a:endParaRPr lang="en-IN" sz="1600" dirty="0"/>
            </a:p>
          </p:txBody>
        </p:sp>
        <p:sp>
          <p:nvSpPr>
            <p:cNvPr id="198" name="Freeform: Shape 197">
              <a:extLst>
                <a:ext uri="{FF2B5EF4-FFF2-40B4-BE49-F238E27FC236}">
                  <a16:creationId xmlns:a16="http://schemas.microsoft.com/office/drawing/2014/main" id="{FA88276B-345C-4558-BC0D-BC23BF13BDC3}"/>
                </a:ext>
              </a:extLst>
            </p:cNvPr>
            <p:cNvSpPr/>
            <p:nvPr/>
          </p:nvSpPr>
          <p:spPr>
            <a:xfrm>
              <a:off x="4754309" y="4356579"/>
              <a:ext cx="9525" cy="95052"/>
            </a:xfrm>
            <a:custGeom>
              <a:avLst/>
              <a:gdLst>
                <a:gd name="connsiteX0" fmla="*/ 0 w 0"/>
                <a:gd name="connsiteY0" fmla="*/ 0 h 95052"/>
                <a:gd name="connsiteX1" fmla="*/ 0 w 0"/>
                <a:gd name="connsiteY1" fmla="*/ 95058 h 95052"/>
                <a:gd name="connsiteX2" fmla="*/ 0 w 0"/>
                <a:gd name="connsiteY2" fmla="*/ 95058 h 95052"/>
              </a:gdLst>
              <a:ahLst/>
              <a:cxnLst>
                <a:cxn ang="0">
                  <a:pos x="connsiteX0" y="connsiteY0"/>
                </a:cxn>
                <a:cxn ang="0">
                  <a:pos x="connsiteX1" y="connsiteY1"/>
                </a:cxn>
                <a:cxn ang="0">
                  <a:pos x="connsiteX2" y="connsiteY2"/>
                </a:cxn>
              </a:cxnLst>
              <a:rect l="l" t="t" r="r" b="b"/>
              <a:pathLst>
                <a:path h="95052">
                  <a:moveTo>
                    <a:pt x="0" y="0"/>
                  </a:moveTo>
                  <a:lnTo>
                    <a:pt x="0" y="95058"/>
                  </a:lnTo>
                  <a:lnTo>
                    <a:pt x="0" y="95058"/>
                  </a:lnTo>
                </a:path>
              </a:pathLst>
            </a:custGeom>
            <a:noFill/>
            <a:ln w="14287" cap="flat">
              <a:solidFill>
                <a:srgbClr val="000000"/>
              </a:solidFill>
              <a:prstDash val="solid"/>
              <a:miter/>
            </a:ln>
          </p:spPr>
          <p:txBody>
            <a:bodyPr rtlCol="0" anchor="ctr"/>
            <a:lstStyle/>
            <a:p>
              <a:endParaRPr lang="en-IN" sz="1600" dirty="0"/>
            </a:p>
          </p:txBody>
        </p:sp>
        <p:sp>
          <p:nvSpPr>
            <p:cNvPr id="199" name="Freeform: Shape 198">
              <a:extLst>
                <a:ext uri="{FF2B5EF4-FFF2-40B4-BE49-F238E27FC236}">
                  <a16:creationId xmlns:a16="http://schemas.microsoft.com/office/drawing/2014/main" id="{528DEDB1-E732-46F7-A2CC-0009CC7E7F63}"/>
                </a:ext>
              </a:extLst>
            </p:cNvPr>
            <p:cNvSpPr/>
            <p:nvPr/>
          </p:nvSpPr>
          <p:spPr>
            <a:xfrm>
              <a:off x="4706681" y="4404108"/>
              <a:ext cx="95250" cy="950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noFill/>
            <a:ln w="14287" cap="flat">
              <a:solidFill>
                <a:srgbClr val="000000"/>
              </a:solidFill>
              <a:prstDash val="solid"/>
              <a:miter/>
            </a:ln>
          </p:spPr>
          <p:txBody>
            <a:bodyPr rtlCol="0" anchor="ctr"/>
            <a:lstStyle/>
            <a:p>
              <a:endParaRPr lang="en-IN" sz="1600" dirty="0"/>
            </a:p>
          </p:txBody>
        </p:sp>
      </p:grpSp>
      <p:sp>
        <p:nvSpPr>
          <p:cNvPr id="200" name="TextBox 199">
            <a:extLst>
              <a:ext uri="{FF2B5EF4-FFF2-40B4-BE49-F238E27FC236}">
                <a16:creationId xmlns:a16="http://schemas.microsoft.com/office/drawing/2014/main" id="{A48DD2DB-6E6F-4BA0-B79D-3796B3B0B8DD}"/>
              </a:ext>
            </a:extLst>
          </p:cNvPr>
          <p:cNvSpPr txBox="1"/>
          <p:nvPr/>
        </p:nvSpPr>
        <p:spPr>
          <a:xfrm>
            <a:off x="5141744" y="7201676"/>
            <a:ext cx="2620245" cy="485225"/>
          </a:xfrm>
          <a:prstGeom prst="rect">
            <a:avLst/>
          </a:prstGeom>
          <a:noFill/>
        </p:spPr>
        <p:txBody>
          <a:bodyPr wrap="square" lIns="99532" tIns="49766" rIns="99532" bIns="49766" rtlCol="0">
            <a:spAutoFit/>
          </a:bodyPr>
          <a:lstStyle/>
          <a:p>
            <a:r>
              <a:rPr lang="en-IN" sz="2500" dirty="0">
                <a:solidFill>
                  <a:srgbClr val="FF0000"/>
                </a:solidFill>
              </a:rPr>
              <a:t>Inversion </a:t>
            </a:r>
          </a:p>
        </p:txBody>
      </p:sp>
      <p:sp>
        <p:nvSpPr>
          <p:cNvPr id="201" name="TextBox 200">
            <a:extLst>
              <a:ext uri="{FF2B5EF4-FFF2-40B4-BE49-F238E27FC236}">
                <a16:creationId xmlns:a16="http://schemas.microsoft.com/office/drawing/2014/main" id="{793EF90B-1D1A-44C6-B27E-0E54E107E31F}"/>
              </a:ext>
            </a:extLst>
          </p:cNvPr>
          <p:cNvSpPr txBox="1"/>
          <p:nvPr/>
        </p:nvSpPr>
        <p:spPr>
          <a:xfrm>
            <a:off x="6592630" y="992721"/>
            <a:ext cx="4110316" cy="592946"/>
          </a:xfrm>
          <a:prstGeom prst="rect">
            <a:avLst/>
          </a:prstGeom>
          <a:noFill/>
        </p:spPr>
        <p:txBody>
          <a:bodyPr wrap="square" lIns="99532" tIns="49766" rIns="99532" bIns="49766" rtlCol="0">
            <a:spAutoFit/>
          </a:bodyPr>
          <a:lstStyle/>
          <a:p>
            <a:r>
              <a:rPr lang="en-IN" sz="1600" dirty="0"/>
              <a:t>When a positive voltage above threshold voltage is applied to the gate</a:t>
            </a:r>
          </a:p>
        </p:txBody>
      </p:sp>
      <p:grpSp>
        <p:nvGrpSpPr>
          <p:cNvPr id="39" name="Graphic 201">
            <a:extLst>
              <a:ext uri="{FF2B5EF4-FFF2-40B4-BE49-F238E27FC236}">
                <a16:creationId xmlns:a16="http://schemas.microsoft.com/office/drawing/2014/main" id="{65721B2F-B29A-45CB-AE63-F26948FAC539}"/>
              </a:ext>
            </a:extLst>
          </p:cNvPr>
          <p:cNvGrpSpPr/>
          <p:nvPr/>
        </p:nvGrpSpPr>
        <p:grpSpPr>
          <a:xfrm>
            <a:off x="6069014" y="1182523"/>
            <a:ext cx="201483" cy="238125"/>
            <a:chOff x="6040143" y="1182522"/>
            <a:chExt cx="238125" cy="238125"/>
          </a:xfrm>
          <a:solidFill>
            <a:srgbClr val="D5D5FF"/>
          </a:solidFill>
        </p:grpSpPr>
        <p:sp>
          <p:nvSpPr>
            <p:cNvPr id="205" name="Freeform: Shape 204">
              <a:extLst>
                <a:ext uri="{FF2B5EF4-FFF2-40B4-BE49-F238E27FC236}">
                  <a16:creationId xmlns:a16="http://schemas.microsoft.com/office/drawing/2014/main" id="{01CEC3BF-402C-4FE9-998A-ACC6AEA13D2B}"/>
                </a:ext>
              </a:extLst>
            </p:cNvPr>
            <p:cNvSpPr/>
            <p:nvPr/>
          </p:nvSpPr>
          <p:spPr>
            <a:xfrm>
              <a:off x="6040143" y="1182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06" name="Freeform: Shape 205">
              <a:extLst>
                <a:ext uri="{FF2B5EF4-FFF2-40B4-BE49-F238E27FC236}">
                  <a16:creationId xmlns:a16="http://schemas.microsoft.com/office/drawing/2014/main" id="{2C73C3A3-3751-4475-BC8F-C2AD052E7E60}"/>
                </a:ext>
              </a:extLst>
            </p:cNvPr>
            <p:cNvSpPr/>
            <p:nvPr/>
          </p:nvSpPr>
          <p:spPr>
            <a:xfrm>
              <a:off x="6159206" y="1253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07" name="Freeform: Shape 206">
              <a:extLst>
                <a:ext uri="{FF2B5EF4-FFF2-40B4-BE49-F238E27FC236}">
                  <a16:creationId xmlns:a16="http://schemas.microsoft.com/office/drawing/2014/main" id="{A88D5413-B3E9-4949-AC5F-922CC9C61551}"/>
                </a:ext>
              </a:extLst>
            </p:cNvPr>
            <p:cNvSpPr/>
            <p:nvPr/>
          </p:nvSpPr>
          <p:spPr>
            <a:xfrm>
              <a:off x="6111578" y="1301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0" name="Graphic 201">
            <a:extLst>
              <a:ext uri="{FF2B5EF4-FFF2-40B4-BE49-F238E27FC236}">
                <a16:creationId xmlns:a16="http://schemas.microsoft.com/office/drawing/2014/main" id="{65721B2F-B29A-45CB-AE63-F26948FAC539}"/>
              </a:ext>
            </a:extLst>
          </p:cNvPr>
          <p:cNvGrpSpPr/>
          <p:nvPr/>
        </p:nvGrpSpPr>
        <p:grpSpPr>
          <a:xfrm>
            <a:off x="6069014" y="1230148"/>
            <a:ext cx="201483" cy="238125"/>
            <a:chOff x="6040143" y="1230147"/>
            <a:chExt cx="238125" cy="238125"/>
          </a:xfrm>
          <a:solidFill>
            <a:srgbClr val="D5D5FF"/>
          </a:solidFill>
        </p:grpSpPr>
        <p:sp>
          <p:nvSpPr>
            <p:cNvPr id="209" name="Freeform: Shape 208">
              <a:extLst>
                <a:ext uri="{FF2B5EF4-FFF2-40B4-BE49-F238E27FC236}">
                  <a16:creationId xmlns:a16="http://schemas.microsoft.com/office/drawing/2014/main" id="{F478FB83-6A5B-4264-BE41-152968B2BDC5}"/>
                </a:ext>
              </a:extLst>
            </p:cNvPr>
            <p:cNvSpPr/>
            <p:nvPr/>
          </p:nvSpPr>
          <p:spPr>
            <a:xfrm>
              <a:off x="6040143" y="12301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10" name="Freeform: Shape 209">
              <a:extLst>
                <a:ext uri="{FF2B5EF4-FFF2-40B4-BE49-F238E27FC236}">
                  <a16:creationId xmlns:a16="http://schemas.microsoft.com/office/drawing/2014/main" id="{83F6FA47-0AC8-42B0-B33E-8FC4710F474F}"/>
                </a:ext>
              </a:extLst>
            </p:cNvPr>
            <p:cNvSpPr/>
            <p:nvPr/>
          </p:nvSpPr>
          <p:spPr>
            <a:xfrm>
              <a:off x="6159206" y="13015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11" name="Freeform: Shape 210">
              <a:extLst>
                <a:ext uri="{FF2B5EF4-FFF2-40B4-BE49-F238E27FC236}">
                  <a16:creationId xmlns:a16="http://schemas.microsoft.com/office/drawing/2014/main" id="{471D9477-6275-49AA-AE72-51DC9342CBDE}"/>
                </a:ext>
              </a:extLst>
            </p:cNvPr>
            <p:cNvSpPr/>
            <p:nvPr/>
          </p:nvSpPr>
          <p:spPr>
            <a:xfrm>
              <a:off x="6111578" y="13492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1" name="Graphic 201">
            <a:extLst>
              <a:ext uri="{FF2B5EF4-FFF2-40B4-BE49-F238E27FC236}">
                <a16:creationId xmlns:a16="http://schemas.microsoft.com/office/drawing/2014/main" id="{65721B2F-B29A-45CB-AE63-F26948FAC539}"/>
              </a:ext>
            </a:extLst>
          </p:cNvPr>
          <p:cNvGrpSpPr/>
          <p:nvPr/>
        </p:nvGrpSpPr>
        <p:grpSpPr>
          <a:xfrm>
            <a:off x="6069014" y="1277773"/>
            <a:ext cx="201483" cy="238125"/>
            <a:chOff x="6040143" y="1277772"/>
            <a:chExt cx="238125" cy="238125"/>
          </a:xfrm>
          <a:solidFill>
            <a:srgbClr val="D5D5FF"/>
          </a:solidFill>
        </p:grpSpPr>
        <p:sp>
          <p:nvSpPr>
            <p:cNvPr id="213" name="Freeform: Shape 212">
              <a:extLst>
                <a:ext uri="{FF2B5EF4-FFF2-40B4-BE49-F238E27FC236}">
                  <a16:creationId xmlns:a16="http://schemas.microsoft.com/office/drawing/2014/main" id="{84CAEEFC-5E97-4DF0-AB35-B0A1C22C9E04}"/>
                </a:ext>
              </a:extLst>
            </p:cNvPr>
            <p:cNvSpPr/>
            <p:nvPr/>
          </p:nvSpPr>
          <p:spPr>
            <a:xfrm>
              <a:off x="6040143" y="1277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14" name="Freeform: Shape 213">
              <a:extLst>
                <a:ext uri="{FF2B5EF4-FFF2-40B4-BE49-F238E27FC236}">
                  <a16:creationId xmlns:a16="http://schemas.microsoft.com/office/drawing/2014/main" id="{584D73CE-4A36-4CF5-84BB-D8B0B543FCE5}"/>
                </a:ext>
              </a:extLst>
            </p:cNvPr>
            <p:cNvSpPr/>
            <p:nvPr/>
          </p:nvSpPr>
          <p:spPr>
            <a:xfrm>
              <a:off x="6159206" y="1349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15" name="Freeform: Shape 214">
              <a:extLst>
                <a:ext uri="{FF2B5EF4-FFF2-40B4-BE49-F238E27FC236}">
                  <a16:creationId xmlns:a16="http://schemas.microsoft.com/office/drawing/2014/main" id="{6EEE428D-EDD7-4C92-8ABF-B89F8E02FDE7}"/>
                </a:ext>
              </a:extLst>
            </p:cNvPr>
            <p:cNvSpPr/>
            <p:nvPr/>
          </p:nvSpPr>
          <p:spPr>
            <a:xfrm>
              <a:off x="6111578" y="1396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2" name="Graphic 201">
            <a:extLst>
              <a:ext uri="{FF2B5EF4-FFF2-40B4-BE49-F238E27FC236}">
                <a16:creationId xmlns:a16="http://schemas.microsoft.com/office/drawing/2014/main" id="{65721B2F-B29A-45CB-AE63-F26948FAC539}"/>
              </a:ext>
            </a:extLst>
          </p:cNvPr>
          <p:cNvGrpSpPr/>
          <p:nvPr/>
        </p:nvGrpSpPr>
        <p:grpSpPr>
          <a:xfrm>
            <a:off x="6069014" y="1373023"/>
            <a:ext cx="201483" cy="238125"/>
            <a:chOff x="6040143" y="1373022"/>
            <a:chExt cx="238125" cy="238125"/>
          </a:xfrm>
          <a:solidFill>
            <a:srgbClr val="D5D5FF"/>
          </a:solidFill>
        </p:grpSpPr>
        <p:sp>
          <p:nvSpPr>
            <p:cNvPr id="221" name="Freeform: Shape 220">
              <a:extLst>
                <a:ext uri="{FF2B5EF4-FFF2-40B4-BE49-F238E27FC236}">
                  <a16:creationId xmlns:a16="http://schemas.microsoft.com/office/drawing/2014/main" id="{E4799ADF-0873-452D-8813-FD3EF3F787F7}"/>
                </a:ext>
              </a:extLst>
            </p:cNvPr>
            <p:cNvSpPr/>
            <p:nvPr/>
          </p:nvSpPr>
          <p:spPr>
            <a:xfrm>
              <a:off x="6040143" y="1373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22" name="Freeform: Shape 221">
              <a:extLst>
                <a:ext uri="{FF2B5EF4-FFF2-40B4-BE49-F238E27FC236}">
                  <a16:creationId xmlns:a16="http://schemas.microsoft.com/office/drawing/2014/main" id="{6D0D1A15-E4D0-4CF4-B98E-ACE90AE58F7F}"/>
                </a:ext>
              </a:extLst>
            </p:cNvPr>
            <p:cNvSpPr/>
            <p:nvPr/>
          </p:nvSpPr>
          <p:spPr>
            <a:xfrm>
              <a:off x="6159206" y="1444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23" name="Freeform: Shape 222">
              <a:extLst>
                <a:ext uri="{FF2B5EF4-FFF2-40B4-BE49-F238E27FC236}">
                  <a16:creationId xmlns:a16="http://schemas.microsoft.com/office/drawing/2014/main" id="{6F62D765-4B49-4E13-A0EB-EFA62482BF9D}"/>
                </a:ext>
              </a:extLst>
            </p:cNvPr>
            <p:cNvSpPr/>
            <p:nvPr/>
          </p:nvSpPr>
          <p:spPr>
            <a:xfrm>
              <a:off x="6111578" y="1492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3" name="Graphic 201">
            <a:extLst>
              <a:ext uri="{FF2B5EF4-FFF2-40B4-BE49-F238E27FC236}">
                <a16:creationId xmlns:a16="http://schemas.microsoft.com/office/drawing/2014/main" id="{65721B2F-B29A-45CB-AE63-F26948FAC539}"/>
              </a:ext>
            </a:extLst>
          </p:cNvPr>
          <p:cNvGrpSpPr/>
          <p:nvPr/>
        </p:nvGrpSpPr>
        <p:grpSpPr>
          <a:xfrm>
            <a:off x="6069014" y="1468273"/>
            <a:ext cx="201483" cy="238125"/>
            <a:chOff x="6040143" y="1468272"/>
            <a:chExt cx="238125" cy="238125"/>
          </a:xfrm>
          <a:solidFill>
            <a:srgbClr val="D5D5FF"/>
          </a:solidFill>
        </p:grpSpPr>
        <p:sp>
          <p:nvSpPr>
            <p:cNvPr id="229" name="Freeform: Shape 228">
              <a:extLst>
                <a:ext uri="{FF2B5EF4-FFF2-40B4-BE49-F238E27FC236}">
                  <a16:creationId xmlns:a16="http://schemas.microsoft.com/office/drawing/2014/main" id="{85BEE579-3410-4FF2-9D5A-93D6F50EEDFD}"/>
                </a:ext>
              </a:extLst>
            </p:cNvPr>
            <p:cNvSpPr/>
            <p:nvPr/>
          </p:nvSpPr>
          <p:spPr>
            <a:xfrm>
              <a:off x="6040143" y="14682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0" name="Freeform: Shape 229">
              <a:extLst>
                <a:ext uri="{FF2B5EF4-FFF2-40B4-BE49-F238E27FC236}">
                  <a16:creationId xmlns:a16="http://schemas.microsoft.com/office/drawing/2014/main" id="{659A99E8-5436-4C96-B6E2-CD3FBD627A7F}"/>
                </a:ext>
              </a:extLst>
            </p:cNvPr>
            <p:cNvSpPr/>
            <p:nvPr/>
          </p:nvSpPr>
          <p:spPr>
            <a:xfrm>
              <a:off x="6159206" y="15397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1" name="Freeform: Shape 230">
              <a:extLst>
                <a:ext uri="{FF2B5EF4-FFF2-40B4-BE49-F238E27FC236}">
                  <a16:creationId xmlns:a16="http://schemas.microsoft.com/office/drawing/2014/main" id="{053350FC-A86F-4408-B8D1-E5F97EE96733}"/>
                </a:ext>
              </a:extLst>
            </p:cNvPr>
            <p:cNvSpPr/>
            <p:nvPr/>
          </p:nvSpPr>
          <p:spPr>
            <a:xfrm>
              <a:off x="6111578" y="15873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4" name="Graphic 201">
            <a:extLst>
              <a:ext uri="{FF2B5EF4-FFF2-40B4-BE49-F238E27FC236}">
                <a16:creationId xmlns:a16="http://schemas.microsoft.com/office/drawing/2014/main" id="{65721B2F-B29A-45CB-AE63-F26948FAC539}"/>
              </a:ext>
            </a:extLst>
          </p:cNvPr>
          <p:cNvGrpSpPr/>
          <p:nvPr/>
        </p:nvGrpSpPr>
        <p:grpSpPr>
          <a:xfrm>
            <a:off x="6069014" y="1563523"/>
            <a:ext cx="201483" cy="238125"/>
            <a:chOff x="6040143" y="1563522"/>
            <a:chExt cx="238125" cy="238125"/>
          </a:xfrm>
          <a:solidFill>
            <a:srgbClr val="D5D5FF"/>
          </a:solidFill>
        </p:grpSpPr>
        <p:sp>
          <p:nvSpPr>
            <p:cNvPr id="237" name="Freeform: Shape 236">
              <a:extLst>
                <a:ext uri="{FF2B5EF4-FFF2-40B4-BE49-F238E27FC236}">
                  <a16:creationId xmlns:a16="http://schemas.microsoft.com/office/drawing/2014/main" id="{12F51B9D-4137-47C6-9C1B-FA6822451BE6}"/>
                </a:ext>
              </a:extLst>
            </p:cNvPr>
            <p:cNvSpPr/>
            <p:nvPr/>
          </p:nvSpPr>
          <p:spPr>
            <a:xfrm>
              <a:off x="6040143" y="1563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8" name="Freeform: Shape 237">
              <a:extLst>
                <a:ext uri="{FF2B5EF4-FFF2-40B4-BE49-F238E27FC236}">
                  <a16:creationId xmlns:a16="http://schemas.microsoft.com/office/drawing/2014/main" id="{EA3FFDDE-4248-4288-9010-F8FB2B439320}"/>
                </a:ext>
              </a:extLst>
            </p:cNvPr>
            <p:cNvSpPr/>
            <p:nvPr/>
          </p:nvSpPr>
          <p:spPr>
            <a:xfrm>
              <a:off x="6159206" y="1634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9" name="Freeform: Shape 238">
              <a:extLst>
                <a:ext uri="{FF2B5EF4-FFF2-40B4-BE49-F238E27FC236}">
                  <a16:creationId xmlns:a16="http://schemas.microsoft.com/office/drawing/2014/main" id="{99F8DF1F-69BE-49A7-AD9B-A85C3C78CE94}"/>
                </a:ext>
              </a:extLst>
            </p:cNvPr>
            <p:cNvSpPr/>
            <p:nvPr/>
          </p:nvSpPr>
          <p:spPr>
            <a:xfrm>
              <a:off x="6111578" y="1682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5" name="Graphic 201">
            <a:extLst>
              <a:ext uri="{FF2B5EF4-FFF2-40B4-BE49-F238E27FC236}">
                <a16:creationId xmlns:a16="http://schemas.microsoft.com/office/drawing/2014/main" id="{65721B2F-B29A-45CB-AE63-F26948FAC539}"/>
              </a:ext>
            </a:extLst>
          </p:cNvPr>
          <p:cNvGrpSpPr/>
          <p:nvPr/>
        </p:nvGrpSpPr>
        <p:grpSpPr>
          <a:xfrm>
            <a:off x="6069014" y="1658772"/>
            <a:ext cx="201483" cy="238125"/>
            <a:chOff x="6040143" y="1658772"/>
            <a:chExt cx="238125" cy="238125"/>
          </a:xfrm>
          <a:solidFill>
            <a:srgbClr val="D5D5FF"/>
          </a:solidFill>
        </p:grpSpPr>
        <p:sp>
          <p:nvSpPr>
            <p:cNvPr id="245" name="Freeform: Shape 244">
              <a:extLst>
                <a:ext uri="{FF2B5EF4-FFF2-40B4-BE49-F238E27FC236}">
                  <a16:creationId xmlns:a16="http://schemas.microsoft.com/office/drawing/2014/main" id="{9109E897-D8E3-4A58-A3E2-A69B589ABC40}"/>
                </a:ext>
              </a:extLst>
            </p:cNvPr>
            <p:cNvSpPr/>
            <p:nvPr/>
          </p:nvSpPr>
          <p:spPr>
            <a:xfrm>
              <a:off x="6040143" y="1658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46" name="Freeform: Shape 245">
              <a:extLst>
                <a:ext uri="{FF2B5EF4-FFF2-40B4-BE49-F238E27FC236}">
                  <a16:creationId xmlns:a16="http://schemas.microsoft.com/office/drawing/2014/main" id="{368D8FC9-D1F5-47FC-989B-EAA2E9342131}"/>
                </a:ext>
              </a:extLst>
            </p:cNvPr>
            <p:cNvSpPr/>
            <p:nvPr/>
          </p:nvSpPr>
          <p:spPr>
            <a:xfrm>
              <a:off x="6159206" y="1730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47" name="Freeform: Shape 246">
              <a:extLst>
                <a:ext uri="{FF2B5EF4-FFF2-40B4-BE49-F238E27FC236}">
                  <a16:creationId xmlns:a16="http://schemas.microsoft.com/office/drawing/2014/main" id="{E01E24B1-5B20-41CB-9900-2FD2B6F4C3A0}"/>
                </a:ext>
              </a:extLst>
            </p:cNvPr>
            <p:cNvSpPr/>
            <p:nvPr/>
          </p:nvSpPr>
          <p:spPr>
            <a:xfrm>
              <a:off x="6111578" y="1777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6" name="Graphic 201">
            <a:extLst>
              <a:ext uri="{FF2B5EF4-FFF2-40B4-BE49-F238E27FC236}">
                <a16:creationId xmlns:a16="http://schemas.microsoft.com/office/drawing/2014/main" id="{65721B2F-B29A-45CB-AE63-F26948FAC539}"/>
              </a:ext>
            </a:extLst>
          </p:cNvPr>
          <p:cNvGrpSpPr/>
          <p:nvPr/>
        </p:nvGrpSpPr>
        <p:grpSpPr>
          <a:xfrm>
            <a:off x="6069014" y="1706397"/>
            <a:ext cx="201483" cy="238125"/>
            <a:chOff x="6040143" y="1706397"/>
            <a:chExt cx="238125" cy="238125"/>
          </a:xfrm>
          <a:solidFill>
            <a:srgbClr val="D5D5FF"/>
          </a:solidFill>
        </p:grpSpPr>
        <p:sp>
          <p:nvSpPr>
            <p:cNvPr id="249" name="Freeform: Shape 248">
              <a:extLst>
                <a:ext uri="{FF2B5EF4-FFF2-40B4-BE49-F238E27FC236}">
                  <a16:creationId xmlns:a16="http://schemas.microsoft.com/office/drawing/2014/main" id="{E3C0647D-8B16-4661-8BD0-3B1A2ACC213E}"/>
                </a:ext>
              </a:extLst>
            </p:cNvPr>
            <p:cNvSpPr/>
            <p:nvPr/>
          </p:nvSpPr>
          <p:spPr>
            <a:xfrm>
              <a:off x="6040143" y="170639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0" name="Freeform: Shape 249">
              <a:extLst>
                <a:ext uri="{FF2B5EF4-FFF2-40B4-BE49-F238E27FC236}">
                  <a16:creationId xmlns:a16="http://schemas.microsoft.com/office/drawing/2014/main" id="{8EEC25DB-62E2-4B68-8950-C7180E41F04A}"/>
                </a:ext>
              </a:extLst>
            </p:cNvPr>
            <p:cNvSpPr/>
            <p:nvPr/>
          </p:nvSpPr>
          <p:spPr>
            <a:xfrm>
              <a:off x="6159206" y="177783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1" name="Freeform: Shape 250">
              <a:extLst>
                <a:ext uri="{FF2B5EF4-FFF2-40B4-BE49-F238E27FC236}">
                  <a16:creationId xmlns:a16="http://schemas.microsoft.com/office/drawing/2014/main" id="{63A7CBC7-6AF5-47C0-8F2A-D0C45C27B760}"/>
                </a:ext>
              </a:extLst>
            </p:cNvPr>
            <p:cNvSpPr/>
            <p:nvPr/>
          </p:nvSpPr>
          <p:spPr>
            <a:xfrm>
              <a:off x="6111578" y="182545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7" name="Graphic 201">
            <a:extLst>
              <a:ext uri="{FF2B5EF4-FFF2-40B4-BE49-F238E27FC236}">
                <a16:creationId xmlns:a16="http://schemas.microsoft.com/office/drawing/2014/main" id="{65721B2F-B29A-45CB-AE63-F26948FAC539}"/>
              </a:ext>
            </a:extLst>
          </p:cNvPr>
          <p:cNvGrpSpPr/>
          <p:nvPr/>
        </p:nvGrpSpPr>
        <p:grpSpPr>
          <a:xfrm>
            <a:off x="6069014" y="1754022"/>
            <a:ext cx="201483" cy="238125"/>
            <a:chOff x="6040143" y="1754022"/>
            <a:chExt cx="238125" cy="238125"/>
          </a:xfrm>
          <a:solidFill>
            <a:srgbClr val="D5D5FF"/>
          </a:solidFill>
        </p:grpSpPr>
        <p:sp>
          <p:nvSpPr>
            <p:cNvPr id="253" name="Freeform: Shape 252">
              <a:extLst>
                <a:ext uri="{FF2B5EF4-FFF2-40B4-BE49-F238E27FC236}">
                  <a16:creationId xmlns:a16="http://schemas.microsoft.com/office/drawing/2014/main" id="{FDD28A4C-3AB5-4448-8B80-7A13A8F83C4B}"/>
                </a:ext>
              </a:extLst>
            </p:cNvPr>
            <p:cNvSpPr/>
            <p:nvPr/>
          </p:nvSpPr>
          <p:spPr>
            <a:xfrm>
              <a:off x="6040143" y="1754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4" name="Freeform: Shape 253">
              <a:extLst>
                <a:ext uri="{FF2B5EF4-FFF2-40B4-BE49-F238E27FC236}">
                  <a16:creationId xmlns:a16="http://schemas.microsoft.com/office/drawing/2014/main" id="{EC417532-F5D5-400A-9179-286BB8BA5AF0}"/>
                </a:ext>
              </a:extLst>
            </p:cNvPr>
            <p:cNvSpPr/>
            <p:nvPr/>
          </p:nvSpPr>
          <p:spPr>
            <a:xfrm>
              <a:off x="6159206" y="1825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5" name="Freeform: Shape 254">
              <a:extLst>
                <a:ext uri="{FF2B5EF4-FFF2-40B4-BE49-F238E27FC236}">
                  <a16:creationId xmlns:a16="http://schemas.microsoft.com/office/drawing/2014/main" id="{32292CF9-99D9-4C5E-B503-B2ABA0B97BBC}"/>
                </a:ext>
              </a:extLst>
            </p:cNvPr>
            <p:cNvSpPr/>
            <p:nvPr/>
          </p:nvSpPr>
          <p:spPr>
            <a:xfrm>
              <a:off x="6111578" y="1873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48" name="Graphic 201">
            <a:extLst>
              <a:ext uri="{FF2B5EF4-FFF2-40B4-BE49-F238E27FC236}">
                <a16:creationId xmlns:a16="http://schemas.microsoft.com/office/drawing/2014/main" id="{65721B2F-B29A-45CB-AE63-F26948FAC539}"/>
              </a:ext>
            </a:extLst>
          </p:cNvPr>
          <p:cNvGrpSpPr/>
          <p:nvPr/>
        </p:nvGrpSpPr>
        <p:grpSpPr>
          <a:xfrm>
            <a:off x="6069014" y="1801647"/>
            <a:ext cx="201483" cy="238125"/>
            <a:chOff x="6040143" y="1801647"/>
            <a:chExt cx="238125" cy="238125"/>
          </a:xfrm>
          <a:solidFill>
            <a:srgbClr val="D5D5FF"/>
          </a:solidFill>
        </p:grpSpPr>
        <p:sp>
          <p:nvSpPr>
            <p:cNvPr id="257" name="Freeform: Shape 256">
              <a:extLst>
                <a:ext uri="{FF2B5EF4-FFF2-40B4-BE49-F238E27FC236}">
                  <a16:creationId xmlns:a16="http://schemas.microsoft.com/office/drawing/2014/main" id="{E400DB41-C6AF-464F-AE1B-C935389DE756}"/>
                </a:ext>
              </a:extLst>
            </p:cNvPr>
            <p:cNvSpPr/>
            <p:nvPr/>
          </p:nvSpPr>
          <p:spPr>
            <a:xfrm>
              <a:off x="6040143" y="18016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58" name="Freeform: Shape 257">
              <a:extLst>
                <a:ext uri="{FF2B5EF4-FFF2-40B4-BE49-F238E27FC236}">
                  <a16:creationId xmlns:a16="http://schemas.microsoft.com/office/drawing/2014/main" id="{89C4EA55-0C99-4FA0-93AE-B3E9305BF340}"/>
                </a:ext>
              </a:extLst>
            </p:cNvPr>
            <p:cNvSpPr/>
            <p:nvPr/>
          </p:nvSpPr>
          <p:spPr>
            <a:xfrm>
              <a:off x="6159206" y="18730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59" name="Freeform: Shape 258">
              <a:extLst>
                <a:ext uri="{FF2B5EF4-FFF2-40B4-BE49-F238E27FC236}">
                  <a16:creationId xmlns:a16="http://schemas.microsoft.com/office/drawing/2014/main" id="{88E9549E-DA7C-4400-8F43-5C99F2FD7939}"/>
                </a:ext>
              </a:extLst>
            </p:cNvPr>
            <p:cNvSpPr/>
            <p:nvPr/>
          </p:nvSpPr>
          <p:spPr>
            <a:xfrm>
              <a:off x="6111578" y="19207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55" name="Graphic 259">
            <a:extLst>
              <a:ext uri="{FF2B5EF4-FFF2-40B4-BE49-F238E27FC236}">
                <a16:creationId xmlns:a16="http://schemas.microsoft.com/office/drawing/2014/main" id="{0ECE06B7-D5D5-4318-A949-F79FE8520A66}"/>
              </a:ext>
            </a:extLst>
          </p:cNvPr>
          <p:cNvGrpSpPr/>
          <p:nvPr/>
        </p:nvGrpSpPr>
        <p:grpSpPr>
          <a:xfrm>
            <a:off x="6071262" y="1021381"/>
            <a:ext cx="201483" cy="238125"/>
            <a:chOff x="6042800" y="1021380"/>
            <a:chExt cx="238125" cy="238125"/>
          </a:xfrm>
          <a:solidFill>
            <a:srgbClr val="D5D5FF"/>
          </a:solidFill>
        </p:grpSpPr>
        <p:sp>
          <p:nvSpPr>
            <p:cNvPr id="263" name="Freeform: Shape 262">
              <a:extLst>
                <a:ext uri="{FF2B5EF4-FFF2-40B4-BE49-F238E27FC236}">
                  <a16:creationId xmlns:a16="http://schemas.microsoft.com/office/drawing/2014/main" id="{EB0FAA43-57D2-49D8-B373-8AD844288798}"/>
                </a:ext>
              </a:extLst>
            </p:cNvPr>
            <p:cNvSpPr/>
            <p:nvPr/>
          </p:nvSpPr>
          <p:spPr>
            <a:xfrm>
              <a:off x="6042800" y="1021380"/>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4" name="Freeform: Shape 263">
              <a:extLst>
                <a:ext uri="{FF2B5EF4-FFF2-40B4-BE49-F238E27FC236}">
                  <a16:creationId xmlns:a16="http://schemas.microsoft.com/office/drawing/2014/main" id="{BA89E744-8367-4760-913E-F58EE2671933}"/>
                </a:ext>
              </a:extLst>
            </p:cNvPr>
            <p:cNvSpPr/>
            <p:nvPr/>
          </p:nvSpPr>
          <p:spPr>
            <a:xfrm>
              <a:off x="6161863" y="1092814"/>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65" name="Freeform: Shape 264">
              <a:extLst>
                <a:ext uri="{FF2B5EF4-FFF2-40B4-BE49-F238E27FC236}">
                  <a16:creationId xmlns:a16="http://schemas.microsoft.com/office/drawing/2014/main" id="{646A6BE4-D7A7-4260-AE9E-3942C018DF81}"/>
                </a:ext>
              </a:extLst>
            </p:cNvPr>
            <p:cNvSpPr/>
            <p:nvPr/>
          </p:nvSpPr>
          <p:spPr>
            <a:xfrm>
              <a:off x="6114235" y="1140442"/>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59" name="Graphic 259">
            <a:extLst>
              <a:ext uri="{FF2B5EF4-FFF2-40B4-BE49-F238E27FC236}">
                <a16:creationId xmlns:a16="http://schemas.microsoft.com/office/drawing/2014/main" id="{0ECE06B7-D5D5-4318-A949-F79FE8520A66}"/>
              </a:ext>
            </a:extLst>
          </p:cNvPr>
          <p:cNvGrpSpPr/>
          <p:nvPr/>
        </p:nvGrpSpPr>
        <p:grpSpPr>
          <a:xfrm>
            <a:off x="6071262" y="1069006"/>
            <a:ext cx="201483" cy="238125"/>
            <a:chOff x="6042800" y="1069005"/>
            <a:chExt cx="238125" cy="238125"/>
          </a:xfrm>
          <a:solidFill>
            <a:srgbClr val="D5D5FF"/>
          </a:solidFill>
        </p:grpSpPr>
        <p:sp>
          <p:nvSpPr>
            <p:cNvPr id="267" name="Freeform: Shape 266">
              <a:extLst>
                <a:ext uri="{FF2B5EF4-FFF2-40B4-BE49-F238E27FC236}">
                  <a16:creationId xmlns:a16="http://schemas.microsoft.com/office/drawing/2014/main" id="{D721FF49-4D0F-4208-9C96-49BB2FAAE42C}"/>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8" name="Freeform: Shape 267">
              <a:extLst>
                <a:ext uri="{FF2B5EF4-FFF2-40B4-BE49-F238E27FC236}">
                  <a16:creationId xmlns:a16="http://schemas.microsoft.com/office/drawing/2014/main" id="{79E587A4-2C72-482E-ADCE-F23648DA8BBE}"/>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69" name="Freeform: Shape 268">
              <a:extLst>
                <a:ext uri="{FF2B5EF4-FFF2-40B4-BE49-F238E27FC236}">
                  <a16:creationId xmlns:a16="http://schemas.microsoft.com/office/drawing/2014/main" id="{E0A385BD-09E5-4A6B-8DBA-D426EB5A2FE0}"/>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63" name="Graphic 259">
            <a:extLst>
              <a:ext uri="{FF2B5EF4-FFF2-40B4-BE49-F238E27FC236}">
                <a16:creationId xmlns:a16="http://schemas.microsoft.com/office/drawing/2014/main" id="{B5A8AF04-4737-41F9-A8E9-C3A1C2BC5EE1}"/>
              </a:ext>
            </a:extLst>
          </p:cNvPr>
          <p:cNvGrpSpPr/>
          <p:nvPr/>
        </p:nvGrpSpPr>
        <p:grpSpPr>
          <a:xfrm>
            <a:off x="6071262" y="893184"/>
            <a:ext cx="201483" cy="238125"/>
            <a:chOff x="6042800" y="1069005"/>
            <a:chExt cx="238125" cy="238125"/>
          </a:xfrm>
          <a:solidFill>
            <a:srgbClr val="D5D5FF"/>
          </a:solidFill>
        </p:grpSpPr>
        <p:sp>
          <p:nvSpPr>
            <p:cNvPr id="271" name="Freeform: Shape 270">
              <a:extLst>
                <a:ext uri="{FF2B5EF4-FFF2-40B4-BE49-F238E27FC236}">
                  <a16:creationId xmlns:a16="http://schemas.microsoft.com/office/drawing/2014/main" id="{92F8EE09-802C-4FE4-B8ED-6FC767BE8B85}"/>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72" name="Freeform: Shape 271">
              <a:extLst>
                <a:ext uri="{FF2B5EF4-FFF2-40B4-BE49-F238E27FC236}">
                  <a16:creationId xmlns:a16="http://schemas.microsoft.com/office/drawing/2014/main" id="{686C8AEC-4ECE-4E18-B3D1-23FF14C818BC}"/>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73" name="Freeform: Shape 272">
              <a:extLst>
                <a:ext uri="{FF2B5EF4-FFF2-40B4-BE49-F238E27FC236}">
                  <a16:creationId xmlns:a16="http://schemas.microsoft.com/office/drawing/2014/main" id="{CA656B67-B40C-4D79-96D5-31A1BDD0FE9C}"/>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56" name="Graphic 201">
            <a:extLst>
              <a:ext uri="{FF2B5EF4-FFF2-40B4-BE49-F238E27FC236}">
                <a16:creationId xmlns:a16="http://schemas.microsoft.com/office/drawing/2014/main" id="{3CA903B9-2971-4E6E-A588-114291DD4438}"/>
              </a:ext>
            </a:extLst>
          </p:cNvPr>
          <p:cNvGrpSpPr/>
          <p:nvPr/>
        </p:nvGrpSpPr>
        <p:grpSpPr>
          <a:xfrm>
            <a:off x="6062798" y="1130701"/>
            <a:ext cx="201483" cy="238125"/>
            <a:chOff x="6040143" y="1182522"/>
            <a:chExt cx="238125" cy="238125"/>
          </a:xfrm>
          <a:solidFill>
            <a:srgbClr val="D5D5FF"/>
          </a:solidFill>
        </p:grpSpPr>
        <p:sp>
          <p:nvSpPr>
            <p:cNvPr id="224" name="Freeform: Shape 223">
              <a:extLst>
                <a:ext uri="{FF2B5EF4-FFF2-40B4-BE49-F238E27FC236}">
                  <a16:creationId xmlns:a16="http://schemas.microsoft.com/office/drawing/2014/main" id="{589ED724-0C7D-4C7D-936B-41CB1A401CB7}"/>
                </a:ext>
              </a:extLst>
            </p:cNvPr>
            <p:cNvSpPr/>
            <p:nvPr/>
          </p:nvSpPr>
          <p:spPr>
            <a:xfrm>
              <a:off x="6040143" y="1182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25" name="Freeform: Shape 224">
              <a:extLst>
                <a:ext uri="{FF2B5EF4-FFF2-40B4-BE49-F238E27FC236}">
                  <a16:creationId xmlns:a16="http://schemas.microsoft.com/office/drawing/2014/main" id="{9FD2D6F5-41E6-4C8D-8BC7-3EDC9A9FCBF0}"/>
                </a:ext>
              </a:extLst>
            </p:cNvPr>
            <p:cNvSpPr/>
            <p:nvPr/>
          </p:nvSpPr>
          <p:spPr>
            <a:xfrm>
              <a:off x="6159206" y="1253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26" name="Freeform: Shape 225">
              <a:extLst>
                <a:ext uri="{FF2B5EF4-FFF2-40B4-BE49-F238E27FC236}">
                  <a16:creationId xmlns:a16="http://schemas.microsoft.com/office/drawing/2014/main" id="{96EDEB49-23E9-429B-B8FB-AC96EAF08B98}"/>
                </a:ext>
              </a:extLst>
            </p:cNvPr>
            <p:cNvSpPr/>
            <p:nvPr/>
          </p:nvSpPr>
          <p:spPr>
            <a:xfrm>
              <a:off x="6111578" y="1301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62" name="Graphic 201">
            <a:extLst>
              <a:ext uri="{FF2B5EF4-FFF2-40B4-BE49-F238E27FC236}">
                <a16:creationId xmlns:a16="http://schemas.microsoft.com/office/drawing/2014/main" id="{DE8CB61C-B471-4C78-A52F-DF2894AEF231}"/>
              </a:ext>
            </a:extLst>
          </p:cNvPr>
          <p:cNvGrpSpPr/>
          <p:nvPr/>
        </p:nvGrpSpPr>
        <p:grpSpPr>
          <a:xfrm>
            <a:off x="6062798" y="1178326"/>
            <a:ext cx="201483" cy="238125"/>
            <a:chOff x="6040143" y="1230147"/>
            <a:chExt cx="238125" cy="238125"/>
          </a:xfrm>
          <a:solidFill>
            <a:srgbClr val="D5D5FF"/>
          </a:solidFill>
        </p:grpSpPr>
        <p:sp>
          <p:nvSpPr>
            <p:cNvPr id="232" name="Freeform: Shape 231">
              <a:extLst>
                <a:ext uri="{FF2B5EF4-FFF2-40B4-BE49-F238E27FC236}">
                  <a16:creationId xmlns:a16="http://schemas.microsoft.com/office/drawing/2014/main" id="{F9F489BC-DE21-426D-8B56-B0F9530E163B}"/>
                </a:ext>
              </a:extLst>
            </p:cNvPr>
            <p:cNvSpPr/>
            <p:nvPr/>
          </p:nvSpPr>
          <p:spPr>
            <a:xfrm>
              <a:off x="6040143" y="12301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33" name="Freeform: Shape 232">
              <a:extLst>
                <a:ext uri="{FF2B5EF4-FFF2-40B4-BE49-F238E27FC236}">
                  <a16:creationId xmlns:a16="http://schemas.microsoft.com/office/drawing/2014/main" id="{BE1387FE-A0C9-48E2-82AF-41D4E71736E3}"/>
                </a:ext>
              </a:extLst>
            </p:cNvPr>
            <p:cNvSpPr/>
            <p:nvPr/>
          </p:nvSpPr>
          <p:spPr>
            <a:xfrm>
              <a:off x="6159206" y="13015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34" name="Freeform: Shape 233">
              <a:extLst>
                <a:ext uri="{FF2B5EF4-FFF2-40B4-BE49-F238E27FC236}">
                  <a16:creationId xmlns:a16="http://schemas.microsoft.com/office/drawing/2014/main" id="{602CF29F-7E82-41F3-9A03-660868F27143}"/>
                </a:ext>
              </a:extLst>
            </p:cNvPr>
            <p:cNvSpPr/>
            <p:nvPr/>
          </p:nvSpPr>
          <p:spPr>
            <a:xfrm>
              <a:off x="6111578" y="13492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66" name="Graphic 201">
            <a:extLst>
              <a:ext uri="{FF2B5EF4-FFF2-40B4-BE49-F238E27FC236}">
                <a16:creationId xmlns:a16="http://schemas.microsoft.com/office/drawing/2014/main" id="{B06515F5-3916-44ED-8605-46AF64B3FA31}"/>
              </a:ext>
            </a:extLst>
          </p:cNvPr>
          <p:cNvGrpSpPr/>
          <p:nvPr/>
        </p:nvGrpSpPr>
        <p:grpSpPr>
          <a:xfrm>
            <a:off x="6062798" y="1225951"/>
            <a:ext cx="201483" cy="238125"/>
            <a:chOff x="6040143" y="1277772"/>
            <a:chExt cx="238125" cy="238125"/>
          </a:xfrm>
          <a:solidFill>
            <a:srgbClr val="D5D5FF"/>
          </a:solidFill>
        </p:grpSpPr>
        <p:sp>
          <p:nvSpPr>
            <p:cNvPr id="240" name="Freeform: Shape 239">
              <a:extLst>
                <a:ext uri="{FF2B5EF4-FFF2-40B4-BE49-F238E27FC236}">
                  <a16:creationId xmlns:a16="http://schemas.microsoft.com/office/drawing/2014/main" id="{3BD49617-CE1B-4254-940A-DFF4B1B9BFE9}"/>
                </a:ext>
              </a:extLst>
            </p:cNvPr>
            <p:cNvSpPr/>
            <p:nvPr/>
          </p:nvSpPr>
          <p:spPr>
            <a:xfrm>
              <a:off x="6040143" y="1277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41" name="Freeform: Shape 240">
              <a:extLst>
                <a:ext uri="{FF2B5EF4-FFF2-40B4-BE49-F238E27FC236}">
                  <a16:creationId xmlns:a16="http://schemas.microsoft.com/office/drawing/2014/main" id="{0A233781-CB5B-4969-849A-A8F11FBFBBCE}"/>
                </a:ext>
              </a:extLst>
            </p:cNvPr>
            <p:cNvSpPr/>
            <p:nvPr/>
          </p:nvSpPr>
          <p:spPr>
            <a:xfrm>
              <a:off x="6159206" y="1349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42" name="Freeform: Shape 241">
              <a:extLst>
                <a:ext uri="{FF2B5EF4-FFF2-40B4-BE49-F238E27FC236}">
                  <a16:creationId xmlns:a16="http://schemas.microsoft.com/office/drawing/2014/main" id="{98187E4C-C55D-4546-9B77-4AC6E7874131}"/>
                </a:ext>
              </a:extLst>
            </p:cNvPr>
            <p:cNvSpPr/>
            <p:nvPr/>
          </p:nvSpPr>
          <p:spPr>
            <a:xfrm>
              <a:off x="6111578" y="1396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70" name="Graphic 201">
            <a:extLst>
              <a:ext uri="{FF2B5EF4-FFF2-40B4-BE49-F238E27FC236}">
                <a16:creationId xmlns:a16="http://schemas.microsoft.com/office/drawing/2014/main" id="{334A4BC1-12A6-496D-AB62-1A1F2187C39C}"/>
              </a:ext>
            </a:extLst>
          </p:cNvPr>
          <p:cNvGrpSpPr/>
          <p:nvPr/>
        </p:nvGrpSpPr>
        <p:grpSpPr>
          <a:xfrm>
            <a:off x="6062798" y="1321201"/>
            <a:ext cx="201483" cy="238125"/>
            <a:chOff x="6040143" y="1373022"/>
            <a:chExt cx="238125" cy="238125"/>
          </a:xfrm>
          <a:solidFill>
            <a:srgbClr val="D5D5FF"/>
          </a:solidFill>
        </p:grpSpPr>
        <p:sp>
          <p:nvSpPr>
            <p:cNvPr id="260" name="Freeform: Shape 259">
              <a:extLst>
                <a:ext uri="{FF2B5EF4-FFF2-40B4-BE49-F238E27FC236}">
                  <a16:creationId xmlns:a16="http://schemas.microsoft.com/office/drawing/2014/main" id="{D4303CAA-0340-4E7D-BDAE-4A3B463801D5}"/>
                </a:ext>
              </a:extLst>
            </p:cNvPr>
            <p:cNvSpPr/>
            <p:nvPr/>
          </p:nvSpPr>
          <p:spPr>
            <a:xfrm>
              <a:off x="6040143" y="1373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61" name="Freeform: Shape 260">
              <a:extLst>
                <a:ext uri="{FF2B5EF4-FFF2-40B4-BE49-F238E27FC236}">
                  <a16:creationId xmlns:a16="http://schemas.microsoft.com/office/drawing/2014/main" id="{9EA72A03-ECEC-4E3F-8779-37368C78BAC7}"/>
                </a:ext>
              </a:extLst>
            </p:cNvPr>
            <p:cNvSpPr/>
            <p:nvPr/>
          </p:nvSpPr>
          <p:spPr>
            <a:xfrm>
              <a:off x="6159206" y="1444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74" name="Freeform: Shape 273">
              <a:extLst>
                <a:ext uri="{FF2B5EF4-FFF2-40B4-BE49-F238E27FC236}">
                  <a16:creationId xmlns:a16="http://schemas.microsoft.com/office/drawing/2014/main" id="{B0BFA026-0805-4A37-84C7-4D2D72A9D2E0}"/>
                </a:ext>
              </a:extLst>
            </p:cNvPr>
            <p:cNvSpPr/>
            <p:nvPr/>
          </p:nvSpPr>
          <p:spPr>
            <a:xfrm>
              <a:off x="6111578" y="1492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75" name="Graphic 201">
            <a:extLst>
              <a:ext uri="{FF2B5EF4-FFF2-40B4-BE49-F238E27FC236}">
                <a16:creationId xmlns:a16="http://schemas.microsoft.com/office/drawing/2014/main" id="{0D06DD3E-0804-4C7A-AC2F-D496B2DFE025}"/>
              </a:ext>
            </a:extLst>
          </p:cNvPr>
          <p:cNvGrpSpPr/>
          <p:nvPr/>
        </p:nvGrpSpPr>
        <p:grpSpPr>
          <a:xfrm>
            <a:off x="6062798" y="1416451"/>
            <a:ext cx="201483" cy="238125"/>
            <a:chOff x="6040143" y="1468272"/>
            <a:chExt cx="238125" cy="238125"/>
          </a:xfrm>
          <a:solidFill>
            <a:srgbClr val="D5D5FF"/>
          </a:solidFill>
        </p:grpSpPr>
        <p:sp>
          <p:nvSpPr>
            <p:cNvPr id="276" name="Freeform: Shape 275">
              <a:extLst>
                <a:ext uri="{FF2B5EF4-FFF2-40B4-BE49-F238E27FC236}">
                  <a16:creationId xmlns:a16="http://schemas.microsoft.com/office/drawing/2014/main" id="{50AA31D5-E88C-4B98-A372-D7417B023B7F}"/>
                </a:ext>
              </a:extLst>
            </p:cNvPr>
            <p:cNvSpPr/>
            <p:nvPr/>
          </p:nvSpPr>
          <p:spPr>
            <a:xfrm>
              <a:off x="6040143" y="14682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77" name="Freeform: Shape 276">
              <a:extLst>
                <a:ext uri="{FF2B5EF4-FFF2-40B4-BE49-F238E27FC236}">
                  <a16:creationId xmlns:a16="http://schemas.microsoft.com/office/drawing/2014/main" id="{C403AB82-9C0D-4AA1-BD5C-FD2F55D9D3BA}"/>
                </a:ext>
              </a:extLst>
            </p:cNvPr>
            <p:cNvSpPr/>
            <p:nvPr/>
          </p:nvSpPr>
          <p:spPr>
            <a:xfrm>
              <a:off x="6159206" y="15397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78" name="Freeform: Shape 277">
              <a:extLst>
                <a:ext uri="{FF2B5EF4-FFF2-40B4-BE49-F238E27FC236}">
                  <a16:creationId xmlns:a16="http://schemas.microsoft.com/office/drawing/2014/main" id="{97D5C91E-1FC3-4222-9322-2F007DF257F3}"/>
                </a:ext>
              </a:extLst>
            </p:cNvPr>
            <p:cNvSpPr/>
            <p:nvPr/>
          </p:nvSpPr>
          <p:spPr>
            <a:xfrm>
              <a:off x="6111578" y="15873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79" name="Graphic 201">
            <a:extLst>
              <a:ext uri="{FF2B5EF4-FFF2-40B4-BE49-F238E27FC236}">
                <a16:creationId xmlns:a16="http://schemas.microsoft.com/office/drawing/2014/main" id="{DAC5E9F7-E988-4387-B3BA-741CC9EA4A52}"/>
              </a:ext>
            </a:extLst>
          </p:cNvPr>
          <p:cNvGrpSpPr/>
          <p:nvPr/>
        </p:nvGrpSpPr>
        <p:grpSpPr>
          <a:xfrm>
            <a:off x="6062798" y="1511701"/>
            <a:ext cx="201483" cy="238125"/>
            <a:chOff x="6040143" y="1563522"/>
            <a:chExt cx="238125" cy="238125"/>
          </a:xfrm>
          <a:solidFill>
            <a:srgbClr val="D5D5FF"/>
          </a:solidFill>
        </p:grpSpPr>
        <p:sp>
          <p:nvSpPr>
            <p:cNvPr id="280" name="Freeform: Shape 279">
              <a:extLst>
                <a:ext uri="{FF2B5EF4-FFF2-40B4-BE49-F238E27FC236}">
                  <a16:creationId xmlns:a16="http://schemas.microsoft.com/office/drawing/2014/main" id="{53683A83-266D-4C71-8ACD-4BAA9E04DA80}"/>
                </a:ext>
              </a:extLst>
            </p:cNvPr>
            <p:cNvSpPr/>
            <p:nvPr/>
          </p:nvSpPr>
          <p:spPr>
            <a:xfrm>
              <a:off x="6040143" y="15635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81" name="Freeform: Shape 280">
              <a:extLst>
                <a:ext uri="{FF2B5EF4-FFF2-40B4-BE49-F238E27FC236}">
                  <a16:creationId xmlns:a16="http://schemas.microsoft.com/office/drawing/2014/main" id="{B6AEE3A4-F5FA-4F03-ACB5-6EA1417BBE5C}"/>
                </a:ext>
              </a:extLst>
            </p:cNvPr>
            <p:cNvSpPr/>
            <p:nvPr/>
          </p:nvSpPr>
          <p:spPr>
            <a:xfrm>
              <a:off x="6159206" y="16349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82" name="Freeform: Shape 281">
              <a:extLst>
                <a:ext uri="{FF2B5EF4-FFF2-40B4-BE49-F238E27FC236}">
                  <a16:creationId xmlns:a16="http://schemas.microsoft.com/office/drawing/2014/main" id="{CF321BC4-734A-46B7-8AED-1200B8C840D1}"/>
                </a:ext>
              </a:extLst>
            </p:cNvPr>
            <p:cNvSpPr/>
            <p:nvPr/>
          </p:nvSpPr>
          <p:spPr>
            <a:xfrm>
              <a:off x="6111578" y="16825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83" name="Graphic 201">
            <a:extLst>
              <a:ext uri="{FF2B5EF4-FFF2-40B4-BE49-F238E27FC236}">
                <a16:creationId xmlns:a16="http://schemas.microsoft.com/office/drawing/2014/main" id="{365A5C3D-6E8A-46D9-8EBE-86E2782C1DAB}"/>
              </a:ext>
            </a:extLst>
          </p:cNvPr>
          <p:cNvGrpSpPr/>
          <p:nvPr/>
        </p:nvGrpSpPr>
        <p:grpSpPr>
          <a:xfrm>
            <a:off x="6062798" y="1606951"/>
            <a:ext cx="201483" cy="238125"/>
            <a:chOff x="6040143" y="1658772"/>
            <a:chExt cx="238125" cy="238125"/>
          </a:xfrm>
          <a:solidFill>
            <a:srgbClr val="D5D5FF"/>
          </a:solidFill>
        </p:grpSpPr>
        <p:sp>
          <p:nvSpPr>
            <p:cNvPr id="284" name="Freeform: Shape 283">
              <a:extLst>
                <a:ext uri="{FF2B5EF4-FFF2-40B4-BE49-F238E27FC236}">
                  <a16:creationId xmlns:a16="http://schemas.microsoft.com/office/drawing/2014/main" id="{2AB7CCD2-A318-48E1-8BEC-2A7C7B154411}"/>
                </a:ext>
              </a:extLst>
            </p:cNvPr>
            <p:cNvSpPr/>
            <p:nvPr/>
          </p:nvSpPr>
          <p:spPr>
            <a:xfrm>
              <a:off x="6040143" y="165877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85" name="Freeform: Shape 284">
              <a:extLst>
                <a:ext uri="{FF2B5EF4-FFF2-40B4-BE49-F238E27FC236}">
                  <a16:creationId xmlns:a16="http://schemas.microsoft.com/office/drawing/2014/main" id="{D2AC3C04-67E1-4C3E-A522-CE9291009D60}"/>
                </a:ext>
              </a:extLst>
            </p:cNvPr>
            <p:cNvSpPr/>
            <p:nvPr/>
          </p:nvSpPr>
          <p:spPr>
            <a:xfrm>
              <a:off x="6159206" y="173020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86" name="Freeform: Shape 285">
              <a:extLst>
                <a:ext uri="{FF2B5EF4-FFF2-40B4-BE49-F238E27FC236}">
                  <a16:creationId xmlns:a16="http://schemas.microsoft.com/office/drawing/2014/main" id="{6E806909-12E5-4235-9E78-5A31DE3D6D09}"/>
                </a:ext>
              </a:extLst>
            </p:cNvPr>
            <p:cNvSpPr/>
            <p:nvPr/>
          </p:nvSpPr>
          <p:spPr>
            <a:xfrm>
              <a:off x="6111578" y="177783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87" name="Graphic 201">
            <a:extLst>
              <a:ext uri="{FF2B5EF4-FFF2-40B4-BE49-F238E27FC236}">
                <a16:creationId xmlns:a16="http://schemas.microsoft.com/office/drawing/2014/main" id="{56EDE9F3-4263-470A-A9C3-E3299544671D}"/>
              </a:ext>
            </a:extLst>
          </p:cNvPr>
          <p:cNvGrpSpPr/>
          <p:nvPr/>
        </p:nvGrpSpPr>
        <p:grpSpPr>
          <a:xfrm>
            <a:off x="6062798" y="1654576"/>
            <a:ext cx="201483" cy="238125"/>
            <a:chOff x="6040143" y="1706397"/>
            <a:chExt cx="238125" cy="238125"/>
          </a:xfrm>
          <a:solidFill>
            <a:srgbClr val="D5D5FF"/>
          </a:solidFill>
        </p:grpSpPr>
        <p:sp>
          <p:nvSpPr>
            <p:cNvPr id="288" name="Freeform: Shape 287">
              <a:extLst>
                <a:ext uri="{FF2B5EF4-FFF2-40B4-BE49-F238E27FC236}">
                  <a16:creationId xmlns:a16="http://schemas.microsoft.com/office/drawing/2014/main" id="{066BE7EA-04A0-4C19-B5C7-0659551EE527}"/>
                </a:ext>
              </a:extLst>
            </p:cNvPr>
            <p:cNvSpPr/>
            <p:nvPr/>
          </p:nvSpPr>
          <p:spPr>
            <a:xfrm>
              <a:off x="6040143" y="170639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89" name="Freeform: Shape 288">
              <a:extLst>
                <a:ext uri="{FF2B5EF4-FFF2-40B4-BE49-F238E27FC236}">
                  <a16:creationId xmlns:a16="http://schemas.microsoft.com/office/drawing/2014/main" id="{714B4B56-7CFB-4BEB-BCB3-77B932AD59A3}"/>
                </a:ext>
              </a:extLst>
            </p:cNvPr>
            <p:cNvSpPr/>
            <p:nvPr/>
          </p:nvSpPr>
          <p:spPr>
            <a:xfrm>
              <a:off x="6159206" y="177783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90" name="Freeform: Shape 289">
              <a:extLst>
                <a:ext uri="{FF2B5EF4-FFF2-40B4-BE49-F238E27FC236}">
                  <a16:creationId xmlns:a16="http://schemas.microsoft.com/office/drawing/2014/main" id="{573D8680-6C3B-42CE-806D-AFEA76DADB5F}"/>
                </a:ext>
              </a:extLst>
            </p:cNvPr>
            <p:cNvSpPr/>
            <p:nvPr/>
          </p:nvSpPr>
          <p:spPr>
            <a:xfrm>
              <a:off x="6111578" y="182545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91" name="Graphic 201">
            <a:extLst>
              <a:ext uri="{FF2B5EF4-FFF2-40B4-BE49-F238E27FC236}">
                <a16:creationId xmlns:a16="http://schemas.microsoft.com/office/drawing/2014/main" id="{87F692DF-10D3-4673-890C-909E8AF28ED2}"/>
              </a:ext>
            </a:extLst>
          </p:cNvPr>
          <p:cNvGrpSpPr/>
          <p:nvPr/>
        </p:nvGrpSpPr>
        <p:grpSpPr>
          <a:xfrm>
            <a:off x="6062798" y="1702200"/>
            <a:ext cx="201483" cy="238125"/>
            <a:chOff x="6040143" y="1754022"/>
            <a:chExt cx="238125" cy="238125"/>
          </a:xfrm>
          <a:solidFill>
            <a:srgbClr val="D5D5FF"/>
          </a:solidFill>
        </p:grpSpPr>
        <p:sp>
          <p:nvSpPr>
            <p:cNvPr id="292" name="Freeform: Shape 291">
              <a:extLst>
                <a:ext uri="{FF2B5EF4-FFF2-40B4-BE49-F238E27FC236}">
                  <a16:creationId xmlns:a16="http://schemas.microsoft.com/office/drawing/2014/main" id="{A0FB361D-1DA2-47E7-AF8E-05B98AD2C4E6}"/>
                </a:ext>
              </a:extLst>
            </p:cNvPr>
            <p:cNvSpPr/>
            <p:nvPr/>
          </p:nvSpPr>
          <p:spPr>
            <a:xfrm>
              <a:off x="6040143" y="1754022"/>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93" name="Freeform: Shape 292">
              <a:extLst>
                <a:ext uri="{FF2B5EF4-FFF2-40B4-BE49-F238E27FC236}">
                  <a16:creationId xmlns:a16="http://schemas.microsoft.com/office/drawing/2014/main" id="{0B4B18C1-230B-40DD-B70F-29CA9D2A87A0}"/>
                </a:ext>
              </a:extLst>
            </p:cNvPr>
            <p:cNvSpPr/>
            <p:nvPr/>
          </p:nvSpPr>
          <p:spPr>
            <a:xfrm>
              <a:off x="6159206" y="1825456"/>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94" name="Freeform: Shape 293">
              <a:extLst>
                <a:ext uri="{FF2B5EF4-FFF2-40B4-BE49-F238E27FC236}">
                  <a16:creationId xmlns:a16="http://schemas.microsoft.com/office/drawing/2014/main" id="{2333DBC0-42D5-4222-9787-6D4B75AEEDCA}"/>
                </a:ext>
              </a:extLst>
            </p:cNvPr>
            <p:cNvSpPr/>
            <p:nvPr/>
          </p:nvSpPr>
          <p:spPr>
            <a:xfrm>
              <a:off x="6111578" y="1873084"/>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95" name="Graphic 201">
            <a:extLst>
              <a:ext uri="{FF2B5EF4-FFF2-40B4-BE49-F238E27FC236}">
                <a16:creationId xmlns:a16="http://schemas.microsoft.com/office/drawing/2014/main" id="{BA921276-2EEC-4A76-B46C-E0736440811F}"/>
              </a:ext>
            </a:extLst>
          </p:cNvPr>
          <p:cNvGrpSpPr/>
          <p:nvPr/>
        </p:nvGrpSpPr>
        <p:grpSpPr>
          <a:xfrm>
            <a:off x="6062798" y="1749825"/>
            <a:ext cx="201483" cy="238125"/>
            <a:chOff x="6040143" y="1801647"/>
            <a:chExt cx="238125" cy="238125"/>
          </a:xfrm>
          <a:solidFill>
            <a:srgbClr val="D5D5FF"/>
          </a:solidFill>
        </p:grpSpPr>
        <p:sp>
          <p:nvSpPr>
            <p:cNvPr id="296" name="Freeform: Shape 295">
              <a:extLst>
                <a:ext uri="{FF2B5EF4-FFF2-40B4-BE49-F238E27FC236}">
                  <a16:creationId xmlns:a16="http://schemas.microsoft.com/office/drawing/2014/main" id="{82786852-FB1D-47CB-BB3A-37A04895E868}"/>
                </a:ext>
              </a:extLst>
            </p:cNvPr>
            <p:cNvSpPr/>
            <p:nvPr/>
          </p:nvSpPr>
          <p:spPr>
            <a:xfrm>
              <a:off x="6040143" y="1801647"/>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297" name="Freeform: Shape 296">
              <a:extLst>
                <a:ext uri="{FF2B5EF4-FFF2-40B4-BE49-F238E27FC236}">
                  <a16:creationId xmlns:a16="http://schemas.microsoft.com/office/drawing/2014/main" id="{75DB61FA-3C98-4ECB-A839-6D0F7E62C389}"/>
                </a:ext>
              </a:extLst>
            </p:cNvPr>
            <p:cNvSpPr/>
            <p:nvPr/>
          </p:nvSpPr>
          <p:spPr>
            <a:xfrm>
              <a:off x="6159206" y="1873081"/>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298" name="Freeform: Shape 297">
              <a:extLst>
                <a:ext uri="{FF2B5EF4-FFF2-40B4-BE49-F238E27FC236}">
                  <a16:creationId xmlns:a16="http://schemas.microsoft.com/office/drawing/2014/main" id="{28B295F0-2B42-46C3-A31A-EB8C1B7CC574}"/>
                </a:ext>
              </a:extLst>
            </p:cNvPr>
            <p:cNvSpPr/>
            <p:nvPr/>
          </p:nvSpPr>
          <p:spPr>
            <a:xfrm>
              <a:off x="6111578" y="1920709"/>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299" name="Graphic 259">
            <a:extLst>
              <a:ext uri="{FF2B5EF4-FFF2-40B4-BE49-F238E27FC236}">
                <a16:creationId xmlns:a16="http://schemas.microsoft.com/office/drawing/2014/main" id="{A7B61F8F-E007-44B7-8014-EBA12F437887}"/>
              </a:ext>
            </a:extLst>
          </p:cNvPr>
          <p:cNvGrpSpPr/>
          <p:nvPr/>
        </p:nvGrpSpPr>
        <p:grpSpPr>
          <a:xfrm>
            <a:off x="6065046" y="969559"/>
            <a:ext cx="201483" cy="238125"/>
            <a:chOff x="6042800" y="1021380"/>
            <a:chExt cx="238125" cy="238125"/>
          </a:xfrm>
          <a:solidFill>
            <a:srgbClr val="D5D5FF"/>
          </a:solidFill>
        </p:grpSpPr>
        <p:sp>
          <p:nvSpPr>
            <p:cNvPr id="300" name="Freeform: Shape 299">
              <a:extLst>
                <a:ext uri="{FF2B5EF4-FFF2-40B4-BE49-F238E27FC236}">
                  <a16:creationId xmlns:a16="http://schemas.microsoft.com/office/drawing/2014/main" id="{9CB4BDFB-3FF7-4B66-93D0-5F0242EE86AE}"/>
                </a:ext>
              </a:extLst>
            </p:cNvPr>
            <p:cNvSpPr/>
            <p:nvPr/>
          </p:nvSpPr>
          <p:spPr>
            <a:xfrm>
              <a:off x="6042800" y="1021380"/>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301" name="Freeform: Shape 300">
              <a:extLst>
                <a:ext uri="{FF2B5EF4-FFF2-40B4-BE49-F238E27FC236}">
                  <a16:creationId xmlns:a16="http://schemas.microsoft.com/office/drawing/2014/main" id="{78A37746-FE30-424C-AD7B-7D893B385428}"/>
                </a:ext>
              </a:extLst>
            </p:cNvPr>
            <p:cNvSpPr/>
            <p:nvPr/>
          </p:nvSpPr>
          <p:spPr>
            <a:xfrm>
              <a:off x="6161863" y="1092814"/>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302" name="Freeform: Shape 301">
              <a:extLst>
                <a:ext uri="{FF2B5EF4-FFF2-40B4-BE49-F238E27FC236}">
                  <a16:creationId xmlns:a16="http://schemas.microsoft.com/office/drawing/2014/main" id="{436D004D-F7AE-4F84-9FA3-4D091D864F17}"/>
                </a:ext>
              </a:extLst>
            </p:cNvPr>
            <p:cNvSpPr/>
            <p:nvPr/>
          </p:nvSpPr>
          <p:spPr>
            <a:xfrm>
              <a:off x="6114235" y="1140442"/>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03" name="Graphic 259">
            <a:extLst>
              <a:ext uri="{FF2B5EF4-FFF2-40B4-BE49-F238E27FC236}">
                <a16:creationId xmlns:a16="http://schemas.microsoft.com/office/drawing/2014/main" id="{C0CBBFB0-8067-4B37-9011-1E62591441C4}"/>
              </a:ext>
            </a:extLst>
          </p:cNvPr>
          <p:cNvGrpSpPr/>
          <p:nvPr/>
        </p:nvGrpSpPr>
        <p:grpSpPr>
          <a:xfrm>
            <a:off x="6065046" y="1017184"/>
            <a:ext cx="201483" cy="238125"/>
            <a:chOff x="6042800" y="1069005"/>
            <a:chExt cx="238125" cy="238125"/>
          </a:xfrm>
          <a:solidFill>
            <a:srgbClr val="D5D5FF"/>
          </a:solidFill>
        </p:grpSpPr>
        <p:sp>
          <p:nvSpPr>
            <p:cNvPr id="304" name="Freeform: Shape 303">
              <a:extLst>
                <a:ext uri="{FF2B5EF4-FFF2-40B4-BE49-F238E27FC236}">
                  <a16:creationId xmlns:a16="http://schemas.microsoft.com/office/drawing/2014/main" id="{A1C90E3D-C577-439F-BDB4-68750F3173AA}"/>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305" name="Freeform: Shape 304">
              <a:extLst>
                <a:ext uri="{FF2B5EF4-FFF2-40B4-BE49-F238E27FC236}">
                  <a16:creationId xmlns:a16="http://schemas.microsoft.com/office/drawing/2014/main" id="{72C533D2-D109-4284-A3EE-DE33FBAE97A3}"/>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306" name="Freeform: Shape 305">
              <a:extLst>
                <a:ext uri="{FF2B5EF4-FFF2-40B4-BE49-F238E27FC236}">
                  <a16:creationId xmlns:a16="http://schemas.microsoft.com/office/drawing/2014/main" id="{169FCE3E-EFB0-4C5F-8F19-C4F1609EB621}"/>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grpSp>
        <p:nvGrpSpPr>
          <p:cNvPr id="307" name="Graphic 259">
            <a:extLst>
              <a:ext uri="{FF2B5EF4-FFF2-40B4-BE49-F238E27FC236}">
                <a16:creationId xmlns:a16="http://schemas.microsoft.com/office/drawing/2014/main" id="{D432E447-6C55-4C35-877B-24590FD5F086}"/>
              </a:ext>
            </a:extLst>
          </p:cNvPr>
          <p:cNvGrpSpPr/>
          <p:nvPr/>
        </p:nvGrpSpPr>
        <p:grpSpPr>
          <a:xfrm>
            <a:off x="6065046" y="841362"/>
            <a:ext cx="201483" cy="238125"/>
            <a:chOff x="6042800" y="1069005"/>
            <a:chExt cx="238125" cy="238125"/>
          </a:xfrm>
          <a:solidFill>
            <a:srgbClr val="D5D5FF"/>
          </a:solidFill>
        </p:grpSpPr>
        <p:sp>
          <p:nvSpPr>
            <p:cNvPr id="308" name="Freeform: Shape 307">
              <a:extLst>
                <a:ext uri="{FF2B5EF4-FFF2-40B4-BE49-F238E27FC236}">
                  <a16:creationId xmlns:a16="http://schemas.microsoft.com/office/drawing/2014/main" id="{40045841-0617-415E-AE45-1BDC58764EC8}"/>
                </a:ext>
              </a:extLst>
            </p:cNvPr>
            <p:cNvSpPr/>
            <p:nvPr/>
          </p:nvSpPr>
          <p:spPr>
            <a:xfrm>
              <a:off x="6042800" y="1069005"/>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D5D5FF"/>
            </a:solidFill>
            <a:ln w="19049" cap="rnd">
              <a:solidFill>
                <a:srgbClr val="000000"/>
              </a:solidFill>
              <a:prstDash val="solid"/>
              <a:round/>
            </a:ln>
          </p:spPr>
          <p:txBody>
            <a:bodyPr rtlCol="0" anchor="ctr"/>
            <a:lstStyle/>
            <a:p>
              <a:endParaRPr lang="en-IN" sz="1600" dirty="0"/>
            </a:p>
          </p:txBody>
        </p:sp>
        <p:sp>
          <p:nvSpPr>
            <p:cNvPr id="309" name="Freeform: Shape 308">
              <a:extLst>
                <a:ext uri="{FF2B5EF4-FFF2-40B4-BE49-F238E27FC236}">
                  <a16:creationId xmlns:a16="http://schemas.microsoft.com/office/drawing/2014/main" id="{04F59A89-3E04-4B60-8AAA-4A1136704126}"/>
                </a:ext>
              </a:extLst>
            </p:cNvPr>
            <p:cNvSpPr/>
            <p:nvPr/>
          </p:nvSpPr>
          <p:spPr>
            <a:xfrm>
              <a:off x="6161863" y="1140439"/>
              <a:ext cx="9525" cy="95250"/>
            </a:xfrm>
            <a:custGeom>
              <a:avLst/>
              <a:gdLst>
                <a:gd name="connsiteX0" fmla="*/ 0 w 0"/>
                <a:gd name="connsiteY0" fmla="*/ 0 h 95250"/>
                <a:gd name="connsiteX1" fmla="*/ 0 w 0"/>
                <a:gd name="connsiteY1" fmla="*/ 95256 h 95250"/>
                <a:gd name="connsiteX2" fmla="*/ 0 w 0"/>
                <a:gd name="connsiteY2" fmla="*/ 95256 h 95250"/>
              </a:gdLst>
              <a:ahLst/>
              <a:cxnLst>
                <a:cxn ang="0">
                  <a:pos x="connsiteX0" y="connsiteY0"/>
                </a:cxn>
                <a:cxn ang="0">
                  <a:pos x="connsiteX1" y="connsiteY1"/>
                </a:cxn>
                <a:cxn ang="0">
                  <a:pos x="connsiteX2" y="connsiteY2"/>
                </a:cxn>
              </a:cxnLst>
              <a:rect l="l" t="t" r="r" b="b"/>
              <a:pathLst>
                <a:path h="95250">
                  <a:moveTo>
                    <a:pt x="0" y="0"/>
                  </a:moveTo>
                  <a:lnTo>
                    <a:pt x="0" y="95256"/>
                  </a:lnTo>
                  <a:lnTo>
                    <a:pt x="0" y="95256"/>
                  </a:lnTo>
                </a:path>
              </a:pathLst>
            </a:custGeom>
            <a:solidFill>
              <a:srgbClr val="D5D5FF"/>
            </a:solidFill>
            <a:ln w="14287" cap="flat">
              <a:solidFill>
                <a:srgbClr val="000000"/>
              </a:solidFill>
              <a:prstDash val="solid"/>
              <a:miter/>
            </a:ln>
          </p:spPr>
          <p:txBody>
            <a:bodyPr rtlCol="0" anchor="ctr"/>
            <a:lstStyle/>
            <a:p>
              <a:endParaRPr lang="en-IN" sz="1600" dirty="0"/>
            </a:p>
          </p:txBody>
        </p:sp>
        <p:sp>
          <p:nvSpPr>
            <p:cNvPr id="310" name="Freeform: Shape 309">
              <a:extLst>
                <a:ext uri="{FF2B5EF4-FFF2-40B4-BE49-F238E27FC236}">
                  <a16:creationId xmlns:a16="http://schemas.microsoft.com/office/drawing/2014/main" id="{A7DF8E61-1273-4C69-ABE6-5D23766138E3}"/>
                </a:ext>
              </a:extLst>
            </p:cNvPr>
            <p:cNvSpPr/>
            <p:nvPr/>
          </p:nvSpPr>
          <p:spPr>
            <a:xfrm>
              <a:off x="6114235" y="1188067"/>
              <a:ext cx="95250" cy="9525"/>
            </a:xfrm>
            <a:custGeom>
              <a:avLst/>
              <a:gdLst>
                <a:gd name="connsiteX0" fmla="*/ 0 w 95250"/>
                <a:gd name="connsiteY0" fmla="*/ 0 h 0"/>
                <a:gd name="connsiteX1" fmla="*/ 95256 w 95250"/>
                <a:gd name="connsiteY1" fmla="*/ 0 h 0"/>
              </a:gdLst>
              <a:ahLst/>
              <a:cxnLst>
                <a:cxn ang="0">
                  <a:pos x="connsiteX0" y="connsiteY0"/>
                </a:cxn>
                <a:cxn ang="0">
                  <a:pos x="connsiteX1" y="connsiteY1"/>
                </a:cxn>
              </a:cxnLst>
              <a:rect l="l" t="t" r="r" b="b"/>
              <a:pathLst>
                <a:path w="95250">
                  <a:moveTo>
                    <a:pt x="0" y="0"/>
                  </a:moveTo>
                  <a:lnTo>
                    <a:pt x="95256" y="0"/>
                  </a:lnTo>
                </a:path>
              </a:pathLst>
            </a:custGeom>
            <a:solidFill>
              <a:srgbClr val="D5D5FF"/>
            </a:solidFill>
            <a:ln w="14287" cap="flat">
              <a:solidFill>
                <a:srgbClr val="000000"/>
              </a:solidFill>
              <a:prstDash val="solid"/>
              <a:miter/>
            </a:ln>
          </p:spPr>
          <p:txBody>
            <a:bodyPr rtlCol="0" anchor="ctr"/>
            <a:lstStyle/>
            <a:p>
              <a:endParaRPr lang="en-IN" sz="1600" dirty="0"/>
            </a:p>
          </p:txBody>
        </p:sp>
      </p:grpSp>
      <p:pic>
        <p:nvPicPr>
          <p:cNvPr id="3" name="Graphic 2">
            <a:extLst>
              <a:ext uri="{FF2B5EF4-FFF2-40B4-BE49-F238E27FC236}">
                <a16:creationId xmlns:a16="http://schemas.microsoft.com/office/drawing/2014/main" id="{6143F257-90B2-4FE3-8276-332854B5561A}"/>
              </a:ext>
            </a:extLst>
          </p:cNvPr>
          <p:cNvPicPr>
            <a:picLocks noChangeAspect="1"/>
          </p:cNvPicPr>
          <p:nvPr/>
        </p:nvPicPr>
        <p:blipFill>
          <a:blip cstate="print"/>
          <a:stretch>
            <a:fillRect/>
          </a:stretch>
        </p:blipFill>
        <p:spPr>
          <a:xfrm>
            <a:off x="4850166" y="3550987"/>
            <a:ext cx="2595100" cy="304800"/>
          </a:xfrm>
          <a:prstGeom prst="rect">
            <a:avLst/>
          </a:prstGeom>
        </p:spPr>
      </p:pic>
      <p:sp>
        <p:nvSpPr>
          <p:cNvPr id="311" name="TextBox 310">
            <a:extLst>
              <a:ext uri="{FF2B5EF4-FFF2-40B4-BE49-F238E27FC236}">
                <a16:creationId xmlns:a16="http://schemas.microsoft.com/office/drawing/2014/main" id="{A758ECB9-B0F5-4DB7-B943-F73EFFF0EACC}"/>
              </a:ext>
            </a:extLst>
          </p:cNvPr>
          <p:cNvSpPr txBox="1"/>
          <p:nvPr/>
        </p:nvSpPr>
        <p:spPr>
          <a:xfrm>
            <a:off x="7745372" y="3682424"/>
            <a:ext cx="2620245" cy="469836"/>
          </a:xfrm>
          <a:prstGeom prst="rect">
            <a:avLst/>
          </a:prstGeom>
          <a:noFill/>
        </p:spPr>
        <p:txBody>
          <a:bodyPr wrap="square" lIns="99532" tIns="49766" rIns="99532" bIns="49766" rtlCol="0">
            <a:spAutoFit/>
          </a:bodyPr>
          <a:lstStyle/>
          <a:p>
            <a:r>
              <a:rPr lang="en-IN" sz="2400" dirty="0">
                <a:solidFill>
                  <a:schemeClr val="accent6">
                    <a:lumMod val="75000"/>
                  </a:schemeClr>
                </a:solidFill>
              </a:rPr>
              <a:t>Channel</a:t>
            </a:r>
          </a:p>
        </p:txBody>
      </p:sp>
      <p:sp>
        <p:nvSpPr>
          <p:cNvPr id="71" name="Title 70">
            <a:extLst>
              <a:ext uri="{FF2B5EF4-FFF2-40B4-BE49-F238E27FC236}">
                <a16:creationId xmlns:a16="http://schemas.microsoft.com/office/drawing/2014/main" id="{8F1F2D6E-6B81-87E4-2BA5-A40C81F5F07A}"/>
              </a:ext>
            </a:extLst>
          </p:cNvPr>
          <p:cNvSpPr>
            <a:spLocks noGrp="1"/>
          </p:cNvSpPr>
          <p:nvPr>
            <p:ph type="title"/>
          </p:nvPr>
        </p:nvSpPr>
        <p:spPr/>
        <p:txBody>
          <a:bodyPr/>
          <a:lstStyle/>
          <a:p>
            <a:endParaRPr lang="en-IN"/>
          </a:p>
        </p:txBody>
      </p:sp>
      <p:sp>
        <p:nvSpPr>
          <p:cNvPr id="75" name="Title 1">
            <a:extLst>
              <a:ext uri="{FF2B5EF4-FFF2-40B4-BE49-F238E27FC236}">
                <a16:creationId xmlns:a16="http://schemas.microsoft.com/office/drawing/2014/main" id="{3FA3890F-C216-2E93-7ED2-296454031D78}"/>
              </a:ext>
            </a:extLst>
          </p:cNvPr>
          <p:cNvSpPr txBox="1">
            <a:spLocks/>
          </p:cNvSpPr>
          <p:nvPr/>
        </p:nvSpPr>
        <p:spPr>
          <a:xfrm>
            <a:off x="2619801" y="151414"/>
            <a:ext cx="7365940" cy="799186"/>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1104047"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a:solidFill>
                  <a:schemeClr val="accent2">
                    <a:lumMod val="40000"/>
                    <a:lumOff val="60000"/>
                  </a:schemeClr>
                </a:solidFill>
                <a:latin typeface="Times" panose="02020603050405020304" pitchFamily="18" charset="0"/>
                <a:cs typeface="Times" panose="02020603050405020304" pitchFamily="18" charset="0"/>
              </a:rPr>
              <a:t>MOSFET Capacitor</a:t>
            </a:r>
          </a:p>
        </p:txBody>
      </p:sp>
    </p:spTree>
    <p:extLst>
      <p:ext uri="{BB962C8B-B14F-4D97-AF65-F5344CB8AC3E}">
        <p14:creationId xmlns:p14="http://schemas.microsoft.com/office/powerpoint/2010/main" val="233373753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115 0.00038 L 0.00166 0.16507 L -0.11127 0.16564 " pathEditMode="relative" ptsTypes="AAA">
                                      <p:cBhvr>
                                        <p:cTn id="14" dur="2000" fill="hold"/>
                                        <p:tgtEl>
                                          <p:spTgt spid="48"/>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00026 -0.01036 L 0.00191 0.17024 L -0.09776 0.17216 " pathEditMode="relative" ptsTypes="AAA">
                                      <p:cBhvr>
                                        <p:cTn id="16" dur="2000" fill="hold"/>
                                        <p:tgtEl>
                                          <p:spTgt spid="47"/>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051 -0.00632 L 0.00076 0.18175 L -0.0831 0.18424 " pathEditMode="relative" ptsTypes="AAA">
                                      <p:cBhvr>
                                        <p:cTn id="18" dur="2000" fill="hold"/>
                                        <p:tgtEl>
                                          <p:spTgt spid="45"/>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0153 -0.00978 L -0.00051 0.17753 L -0.0687 0.17753 " pathEditMode="relative" ptsTypes="AAA">
                                      <p:cBhvr>
                                        <p:cTn id="20" dur="2000" fill="hold"/>
                                        <p:tgtEl>
                                          <p:spTgt spid="46"/>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00115 -0.00403 L -0.00153 0.19517 L -0.05684 0.19574 " pathEditMode="relative" ptsTypes="AAA">
                                      <p:cBhvr>
                                        <p:cTn id="22" dur="2000" fill="hold"/>
                                        <p:tgtEl>
                                          <p:spTgt spid="44"/>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0089 -0.00441 L 0.00013 0.20667 L -0.04091 0.20609 " pathEditMode="relative" ptsTypes="AAA">
                                      <p:cBhvr>
                                        <p:cTn id="24" dur="2000" fill="hold"/>
                                        <p:tgtEl>
                                          <p:spTgt spid="43"/>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00077 -0.00498 L -0.00077 0.2178 L -0.0232 0.21722 " pathEditMode="relative" ptsTypes="AAA">
                                      <p:cBhvr>
                                        <p:cTn id="26" dur="2000" fill="hold"/>
                                        <p:tgtEl>
                                          <p:spTgt spid="4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4.99618E-7 -0.01227 L -0.00115 0.21645 L 0.10744 0.21645 " pathEditMode="relative" ptsTypes="AAA">
                                      <p:cBhvr>
                                        <p:cTn id="28" dur="2000" fill="hold"/>
                                        <p:tgtEl>
                                          <p:spTgt spid="42"/>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00077 -0.01323 L -0.00026 0.23256 L 0.0882 0.22834 " pathEditMode="relative" ptsTypes="AAA">
                                      <p:cBhvr>
                                        <p:cTn id="30" dur="2000" fill="hold"/>
                                        <p:tgtEl>
                                          <p:spTgt spid="41"/>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00089 -0.01208 L -0.00204 0.236 L 0.07112 0.23313 " pathEditMode="relative" rAng="0" ptsTypes="AAA">
                                      <p:cBhvr>
                                        <p:cTn id="32" dur="2000" fill="hold"/>
                                        <p:tgtEl>
                                          <p:spTgt spid="40"/>
                                        </p:tgtEl>
                                        <p:attrNameLst>
                                          <p:attrName>ppt_x</p:attrName>
                                          <p:attrName>ppt_y</p:attrName>
                                        </p:attrNameLst>
                                      </p:cBhvr>
                                      <p:rCtr x="3543" y="12404"/>
                                    </p:animMotion>
                                  </p:childTnLst>
                                </p:cTn>
                              </p:par>
                              <p:par>
                                <p:cTn id="33" presetID="0" presetClass="path" presetSubtype="0" accel="50000" decel="50000" fill="hold" nodeType="withEffect">
                                  <p:stCondLst>
                                    <p:cond delay="0"/>
                                  </p:stCondLst>
                                  <p:childTnLst>
                                    <p:animMotion origin="layout" path="M -0.00089 -0.01361 L -0.00178 0.24118 L 0.05149 0.24118 " pathEditMode="relative" ptsTypes="AAA">
                                      <p:cBhvr>
                                        <p:cTn id="34" dur="2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00128 -0.00651 L -0.00281 0.25652 L 0.02778 0.25576 " pathEditMode="relative" ptsTypes="AAA">
                                      <p:cBhvr>
                                        <p:cTn id="36" dur="2000" fill="hold"/>
                                        <p:tgtEl>
                                          <p:spTgt spid="59"/>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3.04614E-6 -0.01303 L -0.00319 0.26055 L 0.00828 0.26304 " pathEditMode="relative" ptsTypes="AAA">
                                      <p:cBhvr>
                                        <p:cTn id="38" dur="2000" fill="hold"/>
                                        <p:tgtEl>
                                          <p:spTgt spid="55"/>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00025 -0.00365 L -0.00102 0.27607 L -0.00829 0.27703 " pathEditMode="relative" ptsTypes="AAA">
                                      <p:cBhvr>
                                        <p:cTn id="40" dur="2000" fill="hold"/>
                                        <p:tgtEl>
                                          <p:spTgt spid="63"/>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nodeType="clickEffect">
                                  <p:stCondLst>
                                    <p:cond delay="0"/>
                                  </p:stCondLst>
                                  <p:childTnLst>
                                    <p:animMotion origin="layout" path="M -0.00114 0.00039 L 0.00166 0.16507 L -0.11126 0.16565 " pathEditMode="relative" rAng="0" ptsTypes="AAA">
                                      <p:cBhvr>
                                        <p:cTn id="72" dur="2000" fill="hold"/>
                                        <p:tgtEl>
                                          <p:spTgt spid="295"/>
                                        </p:tgtEl>
                                        <p:attrNameLst>
                                          <p:attrName>ppt_x</p:attrName>
                                          <p:attrName>ppt_y</p:attrName>
                                        </p:attrNameLst>
                                      </p:cBhvr>
                                      <p:rCtr x="-5366" y="8263"/>
                                    </p:animMotion>
                                  </p:childTnLst>
                                </p:cTn>
                              </p:par>
                              <p:par>
                                <p:cTn id="73" presetID="0" presetClass="path" presetSubtype="0" accel="50000" decel="50000" fill="hold" nodeType="withEffect">
                                  <p:stCondLst>
                                    <p:cond delay="0"/>
                                  </p:stCondLst>
                                  <p:childTnLst>
                                    <p:animMotion origin="layout" path="M -0.00025 -0.01035 L 0.00191 0.17025 L -0.09775 0.17216 " pathEditMode="relative" rAng="0" ptsTypes="AAA">
                                      <p:cBhvr>
                                        <p:cTn id="74" dur="2000" fill="hold"/>
                                        <p:tgtEl>
                                          <p:spTgt spid="291"/>
                                        </p:tgtEl>
                                        <p:attrNameLst>
                                          <p:attrName>ppt_x</p:attrName>
                                          <p:attrName>ppt_y</p:attrName>
                                        </p:attrNameLst>
                                      </p:cBhvr>
                                      <p:rCtr x="-4767" y="9126"/>
                                    </p:animMotion>
                                  </p:childTnLst>
                                </p:cTn>
                              </p:par>
                              <p:par>
                                <p:cTn id="75" presetID="0" presetClass="path" presetSubtype="0" accel="50000" decel="50000" fill="hold" nodeType="withEffect">
                                  <p:stCondLst>
                                    <p:cond delay="0"/>
                                  </p:stCondLst>
                                  <p:childTnLst>
                                    <p:animMotion origin="layout" path="M -0.00051 -0.00633 L 0.00077 0.18175 L -0.0831 0.18424 " pathEditMode="relative" rAng="0" ptsTypes="AAA">
                                      <p:cBhvr>
                                        <p:cTn id="76" dur="2000" fill="hold"/>
                                        <p:tgtEl>
                                          <p:spTgt spid="283"/>
                                        </p:tgtEl>
                                        <p:attrNameLst>
                                          <p:attrName>ppt_x</p:attrName>
                                          <p:attrName>ppt_y</p:attrName>
                                        </p:attrNameLst>
                                      </p:cBhvr>
                                      <p:rCtr x="-4066" y="9528"/>
                                    </p:animMotion>
                                  </p:childTnLst>
                                </p:cTn>
                              </p:par>
                              <p:par>
                                <p:cTn id="77" presetID="0" presetClass="path" presetSubtype="0" accel="50000" decel="50000" fill="hold" nodeType="withEffect">
                                  <p:stCondLst>
                                    <p:cond delay="0"/>
                                  </p:stCondLst>
                                  <p:childTnLst>
                                    <p:animMotion origin="layout" path="M -0.00153 -0.00978 L -0.00051 0.17753 L -0.0687 0.17753 " pathEditMode="relative" rAng="0" ptsTypes="AAA">
                                      <p:cBhvr>
                                        <p:cTn id="78" dur="2000" fill="hold"/>
                                        <p:tgtEl>
                                          <p:spTgt spid="287"/>
                                        </p:tgtEl>
                                        <p:attrNameLst>
                                          <p:attrName>ppt_x</p:attrName>
                                          <p:attrName>ppt_y</p:attrName>
                                        </p:attrNameLst>
                                      </p:cBhvr>
                                      <p:rCtr x="-3314" y="9356"/>
                                    </p:animMotion>
                                  </p:childTnLst>
                                </p:cTn>
                              </p:par>
                              <p:par>
                                <p:cTn id="79" presetID="0" presetClass="path" presetSubtype="0" accel="50000" decel="50000" fill="hold" nodeType="withEffect">
                                  <p:stCondLst>
                                    <p:cond delay="0"/>
                                  </p:stCondLst>
                                  <p:childTnLst>
                                    <p:animMotion origin="layout" path="M -0.00114 -0.00402 L -0.00153 0.19517 L -0.05684 0.19575 " pathEditMode="relative" rAng="0" ptsTypes="AAA">
                                      <p:cBhvr>
                                        <p:cTn id="80" dur="2000" fill="hold"/>
                                        <p:tgtEl>
                                          <p:spTgt spid="279"/>
                                        </p:tgtEl>
                                        <p:attrNameLst>
                                          <p:attrName>ppt_x</p:attrName>
                                          <p:attrName>ppt_y</p:attrName>
                                        </p:attrNameLst>
                                      </p:cBhvr>
                                      <p:rCtr x="-2791" y="9988"/>
                                    </p:animMotion>
                                  </p:childTnLst>
                                </p:cTn>
                              </p:par>
                              <p:par>
                                <p:cTn id="81" presetID="0" presetClass="path" presetSubtype="0" accel="50000" decel="50000" fill="hold" nodeType="withEffect">
                                  <p:stCondLst>
                                    <p:cond delay="0"/>
                                  </p:stCondLst>
                                  <p:childTnLst>
                                    <p:animMotion origin="layout" path="M -0.00089 -0.00441 L 0.00013 0.20667 L -0.04091 0.2061 " pathEditMode="relative" rAng="0" ptsTypes="AAA">
                                      <p:cBhvr>
                                        <p:cTn id="82" dur="2000" fill="hold"/>
                                        <p:tgtEl>
                                          <p:spTgt spid="275"/>
                                        </p:tgtEl>
                                        <p:attrNameLst>
                                          <p:attrName>ppt_x</p:attrName>
                                          <p:attrName>ppt_y</p:attrName>
                                        </p:attrNameLst>
                                      </p:cBhvr>
                                      <p:rCtr x="-1950" y="10544"/>
                                    </p:animMotion>
                                  </p:childTnLst>
                                </p:cTn>
                              </p:par>
                              <p:par>
                                <p:cTn id="83" presetID="0" presetClass="path" presetSubtype="0" accel="50000" decel="50000" fill="hold" nodeType="withEffect">
                                  <p:stCondLst>
                                    <p:cond delay="0"/>
                                  </p:stCondLst>
                                  <p:childTnLst>
                                    <p:animMotion origin="layout" path="M -0.00076 -0.00499 L -0.00076 0.21779 L -0.02319 0.21721 " pathEditMode="relative" rAng="0" ptsTypes="AAA">
                                      <p:cBhvr>
                                        <p:cTn id="84" dur="2000" fill="hold"/>
                                        <p:tgtEl>
                                          <p:spTgt spid="270"/>
                                        </p:tgtEl>
                                        <p:attrNameLst>
                                          <p:attrName>ppt_x</p:attrName>
                                          <p:attrName>ppt_y</p:attrName>
                                        </p:attrNameLst>
                                      </p:cBhvr>
                                      <p:rCtr x="-1122" y="11139"/>
                                    </p:animMotion>
                                  </p:childTnLst>
                                </p:cTn>
                              </p:par>
                              <p:par>
                                <p:cTn id="85" presetID="0" presetClass="path" presetSubtype="0" accel="50000" decel="50000" fill="hold" nodeType="withEffect">
                                  <p:stCondLst>
                                    <p:cond delay="0"/>
                                  </p:stCondLst>
                                  <p:childTnLst>
                                    <p:animMotion origin="layout" path="M -2.23298E-6 -0.01227 L -0.00114 0.21645 L 0.10745 0.21645 " pathEditMode="relative" rAng="0" ptsTypes="AAA">
                                      <p:cBhvr>
                                        <p:cTn id="86" dur="2000" fill="hold"/>
                                        <p:tgtEl>
                                          <p:spTgt spid="270"/>
                                        </p:tgtEl>
                                        <p:attrNameLst>
                                          <p:attrName>ppt_x</p:attrName>
                                          <p:attrName>ppt_y</p:attrName>
                                        </p:attrNameLst>
                                      </p:cBhvr>
                                      <p:rCtr x="5315" y="11426"/>
                                    </p:animMotion>
                                  </p:childTnLst>
                                </p:cTn>
                              </p:par>
                              <p:par>
                                <p:cTn id="87" presetID="0" presetClass="path" presetSubtype="0" accel="50000" decel="50000" fill="hold" nodeType="withEffect">
                                  <p:stCondLst>
                                    <p:cond delay="0"/>
                                  </p:stCondLst>
                                  <p:childTnLst>
                                    <p:animMotion origin="layout" path="M -0.00076 -0.01322 L -0.00025 0.23256 L 0.0882 0.22834 " pathEditMode="relative" rAng="0" ptsTypes="AAA">
                                      <p:cBhvr>
                                        <p:cTn id="88" dur="2000" fill="hold"/>
                                        <p:tgtEl>
                                          <p:spTgt spid="266"/>
                                        </p:tgtEl>
                                        <p:attrNameLst>
                                          <p:attrName>ppt_x</p:attrName>
                                          <p:attrName>ppt_y</p:attrName>
                                        </p:attrNameLst>
                                      </p:cBhvr>
                                      <p:rCtr x="4448" y="12289"/>
                                    </p:animMotion>
                                  </p:childTnLst>
                                </p:cTn>
                              </p:par>
                              <p:par>
                                <p:cTn id="89" presetID="0" presetClass="path" presetSubtype="0" accel="50000" decel="50000" fill="hold" nodeType="withEffect">
                                  <p:stCondLst>
                                    <p:cond delay="0"/>
                                  </p:stCondLst>
                                  <p:childTnLst>
                                    <p:animMotion origin="layout" path="M -0.00089 -0.01207 L -0.00204 0.23601 L 0.07112 0.23313 " pathEditMode="relative" rAng="0" ptsTypes="AAA">
                                      <p:cBhvr>
                                        <p:cTn id="90" dur="2000" fill="hold"/>
                                        <p:tgtEl>
                                          <p:spTgt spid="262"/>
                                        </p:tgtEl>
                                        <p:attrNameLst>
                                          <p:attrName>ppt_x</p:attrName>
                                          <p:attrName>ppt_y</p:attrName>
                                        </p:attrNameLst>
                                      </p:cBhvr>
                                      <p:rCtr x="3543" y="12404"/>
                                    </p:animMotion>
                                  </p:childTnLst>
                                </p:cTn>
                              </p:par>
                              <p:par>
                                <p:cTn id="91" presetID="0" presetClass="path" presetSubtype="0" accel="50000" decel="50000" fill="hold" nodeType="withEffect">
                                  <p:stCondLst>
                                    <p:cond delay="0"/>
                                  </p:stCondLst>
                                  <p:childTnLst>
                                    <p:animMotion origin="layout" path="M -0.00089 -0.01361 L -0.00178 0.24118 L 0.05149 0.24118 " pathEditMode="relative" rAng="0" ptsTypes="AAA">
                                      <p:cBhvr>
                                        <p:cTn id="92" dur="2000" fill="hold"/>
                                        <p:tgtEl>
                                          <p:spTgt spid="256"/>
                                        </p:tgtEl>
                                        <p:attrNameLst>
                                          <p:attrName>ppt_x</p:attrName>
                                          <p:attrName>ppt_y</p:attrName>
                                        </p:attrNameLst>
                                      </p:cBhvr>
                                      <p:rCtr x="2575" y="12730"/>
                                    </p:animMotion>
                                  </p:childTnLst>
                                </p:cTn>
                              </p:par>
                              <p:par>
                                <p:cTn id="93" presetID="0" presetClass="path" presetSubtype="0" accel="50000" decel="50000" fill="hold" nodeType="withEffect">
                                  <p:stCondLst>
                                    <p:cond delay="0"/>
                                  </p:stCondLst>
                                  <p:childTnLst>
                                    <p:animMotion origin="layout" path="M -0.00128 -0.00652 L -0.00281 0.25652 L 0.02778 0.25575 " pathEditMode="relative" rAng="0" ptsTypes="AAA">
                                      <p:cBhvr>
                                        <p:cTn id="94" dur="2000" fill="hold"/>
                                        <p:tgtEl>
                                          <p:spTgt spid="303"/>
                                        </p:tgtEl>
                                        <p:attrNameLst>
                                          <p:attrName>ppt_x</p:attrName>
                                          <p:attrName>ppt_y</p:attrName>
                                        </p:attrNameLst>
                                      </p:cBhvr>
                                      <p:rCtr x="1376" y="13152"/>
                                    </p:animMotion>
                                  </p:childTnLst>
                                </p:cTn>
                              </p:par>
                              <p:par>
                                <p:cTn id="95" presetID="0" presetClass="path" presetSubtype="0" accel="50000" decel="50000" fill="hold" nodeType="withEffect">
                                  <p:stCondLst>
                                    <p:cond delay="0"/>
                                  </p:stCondLst>
                                  <p:childTnLst>
                                    <p:animMotion origin="layout" path="M 2.86006E-6 -0.01304 L -0.00319 0.26054 L 0.00828 0.26304 " pathEditMode="relative" rAng="0" ptsTypes="AAA">
                                      <p:cBhvr>
                                        <p:cTn id="96" dur="2000" fill="hold"/>
                                        <p:tgtEl>
                                          <p:spTgt spid="299"/>
                                        </p:tgtEl>
                                        <p:attrNameLst>
                                          <p:attrName>ppt_x</p:attrName>
                                          <p:attrName>ppt_y</p:attrName>
                                        </p:attrNameLst>
                                      </p:cBhvr>
                                      <p:rCtr x="255" y="13804"/>
                                    </p:animMotion>
                                  </p:childTnLst>
                                </p:cTn>
                              </p:par>
                              <p:par>
                                <p:cTn id="97" presetID="0" presetClass="path" presetSubtype="0" accel="50000" decel="50000" fill="hold" nodeType="withEffect">
                                  <p:stCondLst>
                                    <p:cond delay="0"/>
                                  </p:stCondLst>
                                  <p:childTnLst>
                                    <p:animMotion origin="layout" path="M 0.00025 -0.00364 L -0.00102 0.27607 L -0.00829 0.27703 " pathEditMode="relative" rAng="0" ptsTypes="AAA">
                                      <p:cBhvr>
                                        <p:cTn id="98" dur="2000" fill="hold"/>
                                        <p:tgtEl>
                                          <p:spTgt spid="307"/>
                                        </p:tgtEl>
                                        <p:attrNameLst>
                                          <p:attrName>ppt_x</p:attrName>
                                          <p:attrName>ppt_y</p:attrName>
                                        </p:attrNameLst>
                                      </p:cBhvr>
                                      <p:rCtr x="-433" y="14034"/>
                                    </p:animMotion>
                                  </p:childTnLst>
                                </p:cTn>
                              </p:par>
                            </p:childTnLst>
                          </p:cTn>
                        </p:par>
                      </p:childTnLst>
                    </p:cTn>
                  </p:par>
                  <p:par>
                    <p:cTn id="99" fill="hold">
                      <p:stCondLst>
                        <p:cond delay="indefinite"/>
                      </p:stCondLst>
                      <p:childTnLst>
                        <p:par>
                          <p:cTn id="100" fill="hold">
                            <p:stCondLst>
                              <p:cond delay="0"/>
                            </p:stCondLst>
                            <p:childTnLst>
                              <p:par>
                                <p:cTn id="101" presetID="0" presetClass="path" presetSubtype="0" accel="50000" decel="50000" fill="hold" nodeType="clickEffect">
                                  <p:stCondLst>
                                    <p:cond delay="0"/>
                                  </p:stCondLst>
                                  <p:childTnLst>
                                    <p:animMotion origin="layout" path="M 0.00025 -0.00096 L -0.00064 -0.0763 " pathEditMode="relative" ptsTypes="AA">
                                      <p:cBhvr>
                                        <p:cTn id="102" dur="2000" fill="hold"/>
                                        <p:tgtEl>
                                          <p:spTgt spid="29"/>
                                        </p:tgtEl>
                                        <p:attrNameLst>
                                          <p:attrName>ppt_x</p:attrName>
                                          <p:attrName>ppt_y</p:attrName>
                                        </p:attrNameLst>
                                      </p:cBhvr>
                                    </p:animMotion>
                                  </p:childTnLst>
                                </p:cTn>
                              </p:par>
                              <p:par>
                                <p:cTn id="103" presetID="0" presetClass="path" presetSubtype="0" accel="50000" decel="50000" fill="hold" nodeType="withEffect">
                                  <p:stCondLst>
                                    <p:cond delay="0"/>
                                  </p:stCondLst>
                                  <p:childTnLst>
                                    <p:animMotion origin="layout" path="M 0.00114 -1.34969E-6 L -0.0246 -0.09969 " pathEditMode="relative" rAng="0" ptsTypes="AA">
                                      <p:cBhvr>
                                        <p:cTn id="104" dur="2000" fill="hold"/>
                                        <p:tgtEl>
                                          <p:spTgt spid="30"/>
                                        </p:tgtEl>
                                        <p:attrNameLst>
                                          <p:attrName>ppt_x</p:attrName>
                                          <p:attrName>ppt_y</p:attrName>
                                        </p:attrNameLst>
                                      </p:cBhvr>
                                      <p:rCtr x="-1287" y="-4985"/>
                                    </p:animMotion>
                                  </p:childTnLst>
                                </p:cTn>
                              </p:par>
                              <p:par>
                                <p:cTn id="105" presetID="0" presetClass="path" presetSubtype="0" accel="50000" decel="50000" fill="hold" nodeType="withEffect">
                                  <p:stCondLst>
                                    <p:cond delay="0"/>
                                  </p:stCondLst>
                                  <p:childTnLst>
                                    <p:animMotion origin="layout" path="M -0.00243 0.00095 L -0.0376 -0.08915 " pathEditMode="relative" ptsTypes="AA">
                                      <p:cBhvr>
                                        <p:cTn id="106" dur="2000" fill="hold"/>
                                        <p:tgtEl>
                                          <p:spTgt spid="31"/>
                                        </p:tgtEl>
                                        <p:attrNameLst>
                                          <p:attrName>ppt_x</p:attrName>
                                          <p:attrName>ppt_y</p:attrName>
                                        </p:attrNameLst>
                                      </p:cBhvr>
                                    </p:animMotion>
                                  </p:childTnLst>
                                </p:cTn>
                              </p:par>
                              <p:par>
                                <p:cTn id="107" presetID="0" presetClass="path" presetSubtype="0" accel="50000" decel="50000" fill="hold" nodeType="withEffect">
                                  <p:stCondLst>
                                    <p:cond delay="0"/>
                                  </p:stCondLst>
                                  <p:childTnLst>
                                    <p:animMotion origin="layout" path="M 0.00242 -0.00115 L -0.03339 -0.09183 " pathEditMode="relative" ptsTypes="AA">
                                      <p:cBhvr>
                                        <p:cTn id="108" dur="2000" fill="hold"/>
                                        <p:tgtEl>
                                          <p:spTgt spid="227"/>
                                        </p:tgtEl>
                                        <p:attrNameLst>
                                          <p:attrName>ppt_x</p:attrName>
                                          <p:attrName>ppt_y</p:attrName>
                                        </p:attrNameLst>
                                      </p:cBhvr>
                                    </p:animMotion>
                                  </p:childTnLst>
                                </p:cTn>
                              </p:par>
                              <p:par>
                                <p:cTn id="109" presetID="0" presetClass="path" presetSubtype="0" accel="50000" decel="50000" fill="hold" nodeType="withEffect">
                                  <p:stCondLst>
                                    <p:cond delay="0"/>
                                  </p:stCondLst>
                                  <p:childTnLst>
                                    <p:animMotion origin="layout" path="M 1.48866E-6 0.00095 L -0.02779 -0.08915 " pathEditMode="relative" ptsTypes="AA">
                                      <p:cBhvr>
                                        <p:cTn id="110" dur="2000" fill="hold"/>
                                        <p:tgtEl>
                                          <p:spTgt spid="228"/>
                                        </p:tgtEl>
                                        <p:attrNameLst>
                                          <p:attrName>ppt_x</p:attrName>
                                          <p:attrName>ppt_y</p:attrName>
                                        </p:attrNameLst>
                                      </p:cBhvr>
                                    </p:animMotion>
                                  </p:childTnLst>
                                </p:cTn>
                              </p:par>
                              <p:par>
                                <p:cTn id="111" presetID="0" presetClass="path" presetSubtype="0" accel="50000" decel="50000" fill="hold" nodeType="withEffect">
                                  <p:stCondLst>
                                    <p:cond delay="0"/>
                                  </p:stCondLst>
                                  <p:childTnLst>
                                    <p:animMotion origin="layout" path="M 0.0028 0.00057 L -0.03148 -0.06672 " pathEditMode="relative" ptsTypes="AA">
                                      <p:cBhvr>
                                        <p:cTn id="112" dur="2000" fill="hold"/>
                                        <p:tgtEl>
                                          <p:spTgt spid="235"/>
                                        </p:tgtEl>
                                        <p:attrNameLst>
                                          <p:attrName>ppt_x</p:attrName>
                                          <p:attrName>ppt_y</p:attrName>
                                        </p:attrNameLst>
                                      </p:cBhvr>
                                    </p:animMotion>
                                  </p:childTnLst>
                                </p:cTn>
                              </p:par>
                              <p:par>
                                <p:cTn id="113" presetID="0" presetClass="path" presetSubtype="0" accel="50000" decel="50000" fill="hold" nodeType="withEffect">
                                  <p:stCondLst>
                                    <p:cond delay="0"/>
                                  </p:stCondLst>
                                  <p:childTnLst>
                                    <p:animMotion origin="layout" path="M 0.00395 -0.00134 L -0.02664 -0.09605 " pathEditMode="relative" ptsTypes="AA">
                                      <p:cBhvr>
                                        <p:cTn id="114" dur="2000" fill="hold"/>
                                        <p:tgtEl>
                                          <p:spTgt spid="236"/>
                                        </p:tgtEl>
                                        <p:attrNameLst>
                                          <p:attrName>ppt_x</p:attrName>
                                          <p:attrName>ppt_y</p:attrName>
                                        </p:attrNameLst>
                                      </p:cBhvr>
                                    </p:animMotion>
                                  </p:childTnLst>
                                </p:cTn>
                              </p:par>
                              <p:par>
                                <p:cTn id="115" presetID="0" presetClass="path" presetSubtype="0" accel="50000" decel="50000" fill="hold" nodeType="withEffect">
                                  <p:stCondLst>
                                    <p:cond delay="0"/>
                                  </p:stCondLst>
                                  <p:childTnLst>
                                    <p:animMotion origin="layout" path="M 0.0028 0.00173 L -0.03786 -0.16085 " pathEditMode="relative" ptsTypes="AA">
                                      <p:cBhvr>
                                        <p:cTn id="116" dur="2000" fill="hold"/>
                                        <p:tgtEl>
                                          <p:spTgt spid="243"/>
                                        </p:tgtEl>
                                        <p:attrNameLst>
                                          <p:attrName>ppt_x</p:attrName>
                                          <p:attrName>ppt_y</p:attrName>
                                        </p:attrNameLst>
                                      </p:cBhvr>
                                    </p:animMotion>
                                  </p:childTnLst>
                                </p:cTn>
                              </p:par>
                              <p:par>
                                <p:cTn id="117" presetID="0" presetClass="path" presetSubtype="0" accel="50000" decel="50000" fill="hold" nodeType="withEffect">
                                  <p:stCondLst>
                                    <p:cond delay="0"/>
                                  </p:stCondLst>
                                  <p:childTnLst>
                                    <p:animMotion origin="layout" path="M 0.00153 -0.00057 L 0.04869 -0.16947 " pathEditMode="relative" ptsTypes="AA">
                                      <p:cBhvr>
                                        <p:cTn id="118" dur="2000" fill="hold"/>
                                        <p:tgtEl>
                                          <p:spTgt spid="32"/>
                                        </p:tgtEl>
                                        <p:attrNameLst>
                                          <p:attrName>ppt_x</p:attrName>
                                          <p:attrName>ppt_y</p:attrName>
                                        </p:attrNameLst>
                                      </p:cBhvr>
                                    </p:animMotion>
                                  </p:childTnLst>
                                </p:cTn>
                              </p:par>
                              <p:par>
                                <p:cTn id="119" presetID="0" presetClass="path" presetSubtype="0" accel="50000" decel="50000" fill="hold" nodeType="withEffect">
                                  <p:stCondLst>
                                    <p:cond delay="0"/>
                                  </p:stCondLst>
                                  <p:childTnLst>
                                    <p:animMotion origin="layout" path="M -0.00063 0.00019 L 0.11293 -0.18233 " pathEditMode="relative" ptsTypes="AA">
                                      <p:cBhvr>
                                        <p:cTn id="120" dur="2000" fill="hold"/>
                                        <p:tgtEl>
                                          <p:spTgt spid="33"/>
                                        </p:tgtEl>
                                        <p:attrNameLst>
                                          <p:attrName>ppt_x</p:attrName>
                                          <p:attrName>ppt_y</p:attrName>
                                        </p:attrNameLst>
                                      </p:cBhvr>
                                    </p:animMotion>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0" grpId="0"/>
      <p:bldP spid="201" grpId="0"/>
      <p:bldP spid="3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5842" name="Picture 2"/>
          <p:cNvPicPr>
            <a:picLocks noChangeAspect="1" noChangeArrowheads="1"/>
          </p:cNvPicPr>
          <p:nvPr/>
        </p:nvPicPr>
        <p:blipFill>
          <a:blip r:embed="rId2"/>
          <a:srcRect/>
          <a:stretch>
            <a:fillRect/>
          </a:stretch>
        </p:blipFill>
        <p:spPr bwMode="auto">
          <a:xfrm>
            <a:off x="2961112" y="831897"/>
            <a:ext cx="7397537" cy="3364686"/>
          </a:xfrm>
          <a:prstGeom prst="rect">
            <a:avLst/>
          </a:prstGeom>
          <a:noFill/>
          <a:ln w="9525">
            <a:noFill/>
            <a:miter lim="800000"/>
            <a:headEnd/>
            <a:tailEnd/>
          </a:ln>
          <a:effectLst/>
        </p:spPr>
      </p:pic>
      <p:pic>
        <p:nvPicPr>
          <p:cNvPr id="35843" name="Picture 3"/>
          <p:cNvPicPr>
            <a:picLocks noChangeAspect="1" noChangeArrowheads="1"/>
          </p:cNvPicPr>
          <p:nvPr/>
        </p:nvPicPr>
        <p:blipFill>
          <a:blip r:embed="rId3"/>
          <a:srcRect/>
          <a:stretch>
            <a:fillRect/>
          </a:stretch>
        </p:blipFill>
        <p:spPr bwMode="auto">
          <a:xfrm>
            <a:off x="3070298" y="4301272"/>
            <a:ext cx="7464800" cy="3491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60</a:t>
            </a:fld>
            <a:endParaRPr lang="en-IN"/>
          </a:p>
        </p:txBody>
      </p:sp>
      <p:sp>
        <p:nvSpPr>
          <p:cNvPr id="6" name="Date Placeholder 5"/>
          <p:cNvSpPr>
            <a:spLocks noGrp="1"/>
          </p:cNvSpPr>
          <p:nvPr>
            <p:ph type="dt" sz="half" idx="10"/>
          </p:nvPr>
        </p:nvSpPr>
        <p:spPr/>
        <p:txBody>
          <a:bodyPr/>
          <a:lstStyle/>
          <a:p>
            <a:fld id="{EE1BE22C-5120-4295-A586-E9D765A19A72}"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6866" name="Picture 2"/>
          <p:cNvPicPr>
            <a:picLocks noChangeAspect="1" noChangeArrowheads="1"/>
          </p:cNvPicPr>
          <p:nvPr/>
        </p:nvPicPr>
        <p:blipFill>
          <a:blip r:embed="rId2"/>
          <a:srcRect/>
          <a:stretch>
            <a:fillRect/>
          </a:stretch>
        </p:blipFill>
        <p:spPr bwMode="auto">
          <a:xfrm>
            <a:off x="2144239" y="2076829"/>
            <a:ext cx="8481878" cy="441950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61</a:t>
            </a:fld>
            <a:endParaRPr lang="en-IN"/>
          </a:p>
        </p:txBody>
      </p:sp>
      <p:sp>
        <p:nvSpPr>
          <p:cNvPr id="5" name="Date Placeholder 4"/>
          <p:cNvSpPr>
            <a:spLocks noGrp="1"/>
          </p:cNvSpPr>
          <p:nvPr>
            <p:ph type="dt" sz="half" idx="10"/>
          </p:nvPr>
        </p:nvSpPr>
        <p:spPr/>
        <p:txBody>
          <a:bodyPr/>
          <a:lstStyle/>
          <a:p>
            <a:fld id="{2742E64E-BB21-4702-A424-BA5A0DD7B19E}"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7890" name="Picture 2"/>
          <p:cNvPicPr>
            <a:picLocks noChangeAspect="1" noChangeArrowheads="1"/>
          </p:cNvPicPr>
          <p:nvPr/>
        </p:nvPicPr>
        <p:blipFill>
          <a:blip r:embed="rId2"/>
          <a:srcRect/>
          <a:stretch>
            <a:fillRect/>
          </a:stretch>
        </p:blipFill>
        <p:spPr bwMode="auto">
          <a:xfrm>
            <a:off x="1624345" y="1884480"/>
            <a:ext cx="9359884" cy="4912106"/>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62</a:t>
            </a:fld>
            <a:endParaRPr lang="en-IN"/>
          </a:p>
        </p:txBody>
      </p:sp>
      <p:sp>
        <p:nvSpPr>
          <p:cNvPr id="5" name="Date Placeholder 4"/>
          <p:cNvSpPr>
            <a:spLocks noGrp="1"/>
          </p:cNvSpPr>
          <p:nvPr>
            <p:ph type="dt" sz="half" idx="10"/>
          </p:nvPr>
        </p:nvSpPr>
        <p:spPr/>
        <p:txBody>
          <a:bodyPr/>
          <a:lstStyle/>
          <a:p>
            <a:fld id="{A4C28853-A3C1-4D65-905E-2CC1723F29EE}"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8914" name="Picture 2"/>
          <p:cNvPicPr>
            <a:picLocks noChangeAspect="1" noChangeArrowheads="1"/>
          </p:cNvPicPr>
          <p:nvPr/>
        </p:nvPicPr>
        <p:blipFill>
          <a:blip r:embed="rId2"/>
          <a:srcRect/>
          <a:stretch>
            <a:fillRect/>
          </a:stretch>
        </p:blipFill>
        <p:spPr bwMode="auto">
          <a:xfrm>
            <a:off x="2133435" y="1779421"/>
            <a:ext cx="7315200" cy="38481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63</a:t>
            </a:fld>
            <a:endParaRPr lang="en-IN"/>
          </a:p>
        </p:txBody>
      </p:sp>
      <p:sp>
        <p:nvSpPr>
          <p:cNvPr id="5" name="Date Placeholder 4"/>
          <p:cNvSpPr>
            <a:spLocks noGrp="1"/>
          </p:cNvSpPr>
          <p:nvPr>
            <p:ph type="dt" sz="half" idx="10"/>
          </p:nvPr>
        </p:nvSpPr>
        <p:spPr/>
        <p:txBody>
          <a:bodyPr/>
          <a:lstStyle/>
          <a:p>
            <a:fld id="{6FF40389-1A41-4600-8FB8-EC626D5062A6}"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9938" name="Picture 2"/>
          <p:cNvPicPr>
            <a:picLocks noChangeAspect="1" noChangeArrowheads="1"/>
          </p:cNvPicPr>
          <p:nvPr/>
        </p:nvPicPr>
        <p:blipFill>
          <a:blip r:embed="rId2"/>
          <a:srcRect/>
          <a:stretch>
            <a:fillRect/>
          </a:stretch>
        </p:blipFill>
        <p:spPr bwMode="auto">
          <a:xfrm>
            <a:off x="2592695" y="337522"/>
            <a:ext cx="7324725" cy="3838575"/>
          </a:xfrm>
          <a:prstGeom prst="rect">
            <a:avLst/>
          </a:prstGeom>
          <a:noFill/>
          <a:ln w="9525">
            <a:noFill/>
            <a:miter lim="800000"/>
            <a:headEnd/>
            <a:tailEnd/>
          </a:ln>
          <a:effectLst/>
        </p:spPr>
      </p:pic>
      <p:pic>
        <p:nvPicPr>
          <p:cNvPr id="39939" name="Picture 3"/>
          <p:cNvPicPr>
            <a:picLocks noChangeAspect="1" noChangeArrowheads="1"/>
          </p:cNvPicPr>
          <p:nvPr/>
        </p:nvPicPr>
        <p:blipFill>
          <a:blip r:embed="rId3"/>
          <a:srcRect/>
          <a:stretch>
            <a:fillRect/>
          </a:stretch>
        </p:blipFill>
        <p:spPr bwMode="auto">
          <a:xfrm>
            <a:off x="2748864" y="4147260"/>
            <a:ext cx="7258050" cy="39147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64</a:t>
            </a:fld>
            <a:endParaRPr lang="en-IN"/>
          </a:p>
        </p:txBody>
      </p:sp>
      <p:sp>
        <p:nvSpPr>
          <p:cNvPr id="6" name="Date Placeholder 5"/>
          <p:cNvSpPr>
            <a:spLocks noGrp="1"/>
          </p:cNvSpPr>
          <p:nvPr>
            <p:ph type="dt" sz="half" idx="10"/>
          </p:nvPr>
        </p:nvSpPr>
        <p:spPr/>
        <p:txBody>
          <a:bodyPr/>
          <a:lstStyle/>
          <a:p>
            <a:fld id="{5110D78D-ABB1-4730-8120-CF56838855D7}"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62" name="Picture 2"/>
          <p:cNvPicPr>
            <a:picLocks noChangeAspect="1" noChangeArrowheads="1"/>
          </p:cNvPicPr>
          <p:nvPr/>
        </p:nvPicPr>
        <p:blipFill>
          <a:blip r:embed="rId2"/>
          <a:srcRect/>
          <a:stretch>
            <a:fillRect/>
          </a:stretch>
        </p:blipFill>
        <p:spPr bwMode="auto">
          <a:xfrm>
            <a:off x="2735215" y="406400"/>
            <a:ext cx="7258050" cy="3810000"/>
          </a:xfrm>
          <a:prstGeom prst="rect">
            <a:avLst/>
          </a:prstGeom>
          <a:noFill/>
          <a:ln w="9525">
            <a:noFill/>
            <a:miter lim="800000"/>
            <a:headEnd/>
            <a:tailEnd/>
          </a:ln>
          <a:effectLst/>
        </p:spPr>
      </p:pic>
      <p:pic>
        <p:nvPicPr>
          <p:cNvPr id="40963" name="Picture 3"/>
          <p:cNvPicPr>
            <a:picLocks noChangeAspect="1" noChangeArrowheads="1"/>
          </p:cNvPicPr>
          <p:nvPr/>
        </p:nvPicPr>
        <p:blipFill>
          <a:blip r:embed="rId3"/>
          <a:srcRect/>
          <a:stretch>
            <a:fillRect/>
          </a:stretch>
        </p:blipFill>
        <p:spPr bwMode="auto">
          <a:xfrm>
            <a:off x="2912636" y="4287127"/>
            <a:ext cx="7258050" cy="38004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65</a:t>
            </a:fld>
            <a:endParaRPr lang="en-IN"/>
          </a:p>
        </p:txBody>
      </p:sp>
      <p:sp>
        <p:nvSpPr>
          <p:cNvPr id="6" name="Date Placeholder 5"/>
          <p:cNvSpPr>
            <a:spLocks noGrp="1"/>
          </p:cNvSpPr>
          <p:nvPr>
            <p:ph type="dt" sz="half" idx="10"/>
          </p:nvPr>
        </p:nvSpPr>
        <p:spPr/>
        <p:txBody>
          <a:bodyPr/>
          <a:lstStyle/>
          <a:p>
            <a:fld id="{F88AEA7D-54D1-4DE0-AD43-A1097DA1CD3F}"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986" name="Picture 2"/>
          <p:cNvPicPr>
            <a:picLocks noChangeAspect="1" noChangeArrowheads="1"/>
          </p:cNvPicPr>
          <p:nvPr/>
        </p:nvPicPr>
        <p:blipFill>
          <a:blip r:embed="rId2"/>
          <a:srcRect/>
          <a:stretch>
            <a:fillRect/>
          </a:stretch>
        </p:blipFill>
        <p:spPr bwMode="auto">
          <a:xfrm>
            <a:off x="3336996" y="832538"/>
            <a:ext cx="6510960" cy="3220847"/>
          </a:xfrm>
          <a:prstGeom prst="rect">
            <a:avLst/>
          </a:prstGeom>
          <a:noFill/>
          <a:ln w="9525">
            <a:noFill/>
            <a:miter lim="800000"/>
            <a:headEnd/>
            <a:tailEnd/>
          </a:ln>
          <a:effectLst/>
        </p:spPr>
      </p:pic>
      <p:pic>
        <p:nvPicPr>
          <p:cNvPr id="41987" name="Picture 3"/>
          <p:cNvPicPr>
            <a:picLocks noChangeAspect="1" noChangeArrowheads="1"/>
          </p:cNvPicPr>
          <p:nvPr/>
        </p:nvPicPr>
        <p:blipFill>
          <a:blip r:embed="rId3"/>
          <a:srcRect/>
          <a:stretch>
            <a:fillRect/>
          </a:stretch>
        </p:blipFill>
        <p:spPr bwMode="auto">
          <a:xfrm>
            <a:off x="4071559" y="4652418"/>
            <a:ext cx="4667250" cy="2114550"/>
          </a:xfrm>
          <a:prstGeom prst="rect">
            <a:avLst/>
          </a:prstGeom>
          <a:noFill/>
          <a:ln w="9525">
            <a:noFill/>
            <a:miter lim="800000"/>
            <a:headEnd/>
            <a:tailEnd/>
          </a:ln>
          <a:effectLst/>
        </p:spPr>
      </p:pic>
      <p:pic>
        <p:nvPicPr>
          <p:cNvPr id="41988" name="Picture 4"/>
          <p:cNvPicPr>
            <a:picLocks noChangeAspect="1" noChangeArrowheads="1"/>
          </p:cNvPicPr>
          <p:nvPr/>
        </p:nvPicPr>
        <p:blipFill>
          <a:blip r:embed="rId4"/>
          <a:srcRect/>
          <a:stretch>
            <a:fillRect/>
          </a:stretch>
        </p:blipFill>
        <p:spPr bwMode="auto">
          <a:xfrm>
            <a:off x="8928526" y="5865149"/>
            <a:ext cx="3114675" cy="371475"/>
          </a:xfrm>
          <a:prstGeom prst="rect">
            <a:avLst/>
          </a:prstGeom>
          <a:noFill/>
          <a:ln w="9525">
            <a:noFill/>
            <a:miter lim="800000"/>
            <a:headEnd/>
            <a:tailEnd/>
          </a:ln>
          <a:effectLst/>
        </p:spPr>
      </p:pic>
      <p:pic>
        <p:nvPicPr>
          <p:cNvPr id="41989" name="Picture 5"/>
          <p:cNvPicPr>
            <a:picLocks noChangeAspect="1" noChangeArrowheads="1"/>
          </p:cNvPicPr>
          <p:nvPr/>
        </p:nvPicPr>
        <p:blipFill>
          <a:blip r:embed="rId5"/>
          <a:srcRect/>
          <a:stretch>
            <a:fillRect/>
          </a:stretch>
        </p:blipFill>
        <p:spPr bwMode="auto">
          <a:xfrm>
            <a:off x="291556" y="3129554"/>
            <a:ext cx="4038600" cy="43815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C9AEAF6-A69E-465E-A28F-A9769C2EDB3D}" type="slidenum">
              <a:rPr lang="en-IN" smtClean="0"/>
              <a:pPr/>
              <a:t>66</a:t>
            </a:fld>
            <a:endParaRPr lang="en-IN"/>
          </a:p>
        </p:txBody>
      </p:sp>
      <p:sp>
        <p:nvSpPr>
          <p:cNvPr id="8" name="Date Placeholder 7"/>
          <p:cNvSpPr>
            <a:spLocks noGrp="1"/>
          </p:cNvSpPr>
          <p:nvPr>
            <p:ph type="dt" sz="half" idx="10"/>
          </p:nvPr>
        </p:nvSpPr>
        <p:spPr/>
        <p:txBody>
          <a:bodyPr/>
          <a:lstStyle/>
          <a:p>
            <a:fld id="{E87A218E-B0BC-4CBB-A529-F92F1E300B8D}"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p:cNvPicPr>
            <a:picLocks noChangeAspect="1" noChangeArrowheads="1"/>
          </p:cNvPicPr>
          <p:nvPr/>
        </p:nvPicPr>
        <p:blipFill>
          <a:blip r:embed="rId2"/>
          <a:srcRect/>
          <a:stretch>
            <a:fillRect/>
          </a:stretch>
        </p:blipFill>
        <p:spPr bwMode="auto">
          <a:xfrm>
            <a:off x="2575564" y="1043794"/>
            <a:ext cx="8192519" cy="3806733"/>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67</a:t>
            </a:fld>
            <a:endParaRPr lang="en-IN"/>
          </a:p>
        </p:txBody>
      </p:sp>
      <p:sp>
        <p:nvSpPr>
          <p:cNvPr id="6" name="Date Placeholder 5"/>
          <p:cNvSpPr>
            <a:spLocks noGrp="1"/>
          </p:cNvSpPr>
          <p:nvPr>
            <p:ph type="dt" sz="half" idx="10"/>
          </p:nvPr>
        </p:nvSpPr>
        <p:spPr/>
        <p:txBody>
          <a:bodyPr/>
          <a:lstStyle/>
          <a:p>
            <a:fld id="{7DB6248E-3011-451D-9F06-3D69BAAE1869}"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4" name="Picture 2"/>
          <p:cNvPicPr>
            <a:picLocks noChangeAspect="1" noChangeArrowheads="1"/>
          </p:cNvPicPr>
          <p:nvPr/>
        </p:nvPicPr>
        <p:blipFill>
          <a:blip r:embed="rId2"/>
          <a:srcRect/>
          <a:stretch>
            <a:fillRect/>
          </a:stretch>
        </p:blipFill>
        <p:spPr bwMode="auto">
          <a:xfrm>
            <a:off x="1992194" y="1563972"/>
            <a:ext cx="8913877" cy="427727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68</a:t>
            </a:fld>
            <a:endParaRPr lang="en-IN"/>
          </a:p>
        </p:txBody>
      </p:sp>
      <p:sp>
        <p:nvSpPr>
          <p:cNvPr id="6" name="Date Placeholder 5"/>
          <p:cNvSpPr>
            <a:spLocks noGrp="1"/>
          </p:cNvSpPr>
          <p:nvPr>
            <p:ph type="dt" sz="half" idx="10"/>
          </p:nvPr>
        </p:nvSpPr>
        <p:spPr/>
        <p:txBody>
          <a:bodyPr/>
          <a:lstStyle/>
          <a:p>
            <a:fld id="{200699C1-227A-49E4-9681-7BAA84A84FAB}"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p:cNvPicPr>
            <a:picLocks noChangeAspect="1" noChangeArrowheads="1"/>
          </p:cNvPicPr>
          <p:nvPr/>
        </p:nvPicPr>
        <p:blipFill>
          <a:blip r:embed="rId2"/>
          <a:srcRect/>
          <a:stretch>
            <a:fillRect/>
          </a:stretch>
        </p:blipFill>
        <p:spPr bwMode="auto">
          <a:xfrm>
            <a:off x="1989350" y="1319592"/>
            <a:ext cx="9164545" cy="4371524"/>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69</a:t>
            </a:fld>
            <a:endParaRPr lang="en-IN"/>
          </a:p>
        </p:txBody>
      </p:sp>
      <p:sp>
        <p:nvSpPr>
          <p:cNvPr id="6" name="Date Placeholder 5"/>
          <p:cNvSpPr>
            <a:spLocks noGrp="1"/>
          </p:cNvSpPr>
          <p:nvPr>
            <p:ph type="dt" sz="half" idx="10"/>
          </p:nvPr>
        </p:nvSpPr>
        <p:spPr/>
        <p:txBody>
          <a:bodyPr/>
          <a:lstStyle/>
          <a:p>
            <a:fld id="{63006EBE-C674-42DE-B93F-95A47C02C44C}"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853073" y="838189"/>
            <a:ext cx="9972530" cy="1354214"/>
          </a:xfrm>
        </p:spPr>
        <p:txBody>
          <a:bodyPr/>
          <a:lstStyle/>
          <a:p>
            <a:pPr eaLnBrk="1" hangingPunct="1"/>
            <a:r>
              <a:rPr lang="en-US" altLang="en-US" b="1">
                <a:latin typeface="Times New Roman" panose="02020603050405020304" pitchFamily="18" charset="0"/>
                <a:cs typeface="Times New Roman" panose="02020603050405020304" pitchFamily="18" charset="0"/>
              </a:rPr>
              <a:t>MOSFET</a:t>
            </a:r>
          </a:p>
        </p:txBody>
      </p:sp>
      <p:sp>
        <p:nvSpPr>
          <p:cNvPr id="8195" name="Date Placeholder 5"/>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685D7071-F4DA-40B8-8571-3096953D5934}"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8196" name="Slide Number Placeholder 6"/>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F72A35F9-40C6-4242-B6A9-EA9B5E3747D6}" type="slidenum">
              <a:rPr lang="en-US" altLang="en-US" sz="1226">
                <a:solidFill>
                  <a:schemeClr val="bg1"/>
                </a:solidFill>
              </a:rPr>
              <a:pPr fontAlgn="base">
                <a:lnSpc>
                  <a:spcPct val="100000"/>
                </a:lnSpc>
                <a:spcBef>
                  <a:spcPct val="0"/>
                </a:spcBef>
                <a:spcAft>
                  <a:spcPct val="0"/>
                </a:spcAft>
                <a:buFontTx/>
                <a:buNone/>
              </a:pPr>
              <a:t>7</a:t>
            </a:fld>
            <a:endParaRPr lang="en-US" altLang="en-US" sz="1226">
              <a:solidFill>
                <a:schemeClr val="bg1"/>
              </a:solidFill>
            </a:endParaRPr>
          </a:p>
        </p:txBody>
      </p:sp>
      <p:sp>
        <p:nvSpPr>
          <p:cNvPr id="8197" name="Footer Placeholder 9"/>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pic>
        <p:nvPicPr>
          <p:cNvPr id="819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2954" y="2497305"/>
            <a:ext cx="5314681" cy="333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2"/>
          <p:cNvSpPr>
            <a:spLocks noChangeArrowheads="1"/>
          </p:cNvSpPr>
          <p:nvPr/>
        </p:nvSpPr>
        <p:spPr bwMode="auto">
          <a:xfrm>
            <a:off x="272464" y="4427262"/>
            <a:ext cx="6033145"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Flow of charge from </a:t>
            </a:r>
            <a:r>
              <a:rPr lang="en-US" altLang="en-US" sz="2452" b="1" dirty="0">
                <a:solidFill>
                  <a:srgbClr val="002060"/>
                </a:solidFill>
                <a:latin typeface="Times New Roman" panose="02020603050405020304" pitchFamily="18" charset="0"/>
                <a:cs typeface="Times New Roman" panose="02020603050405020304" pitchFamily="18" charset="0"/>
              </a:rPr>
              <a:t>“Source” </a:t>
            </a:r>
            <a:r>
              <a:rPr lang="en-US" altLang="en-US" sz="2452" dirty="0">
                <a:solidFill>
                  <a:srgbClr val="002060"/>
                </a:solidFill>
                <a:latin typeface="Times New Roman" panose="02020603050405020304" pitchFamily="18" charset="0"/>
                <a:cs typeface="Times New Roman" panose="02020603050405020304" pitchFamily="18" charset="0"/>
              </a:rPr>
              <a:t>to “</a:t>
            </a:r>
            <a:r>
              <a:rPr lang="en-US" altLang="en-US" sz="2452" b="1" dirty="0">
                <a:solidFill>
                  <a:srgbClr val="002060"/>
                </a:solidFill>
                <a:latin typeface="Times New Roman" panose="02020603050405020304" pitchFamily="18" charset="0"/>
                <a:cs typeface="Times New Roman" panose="02020603050405020304" pitchFamily="18" charset="0"/>
              </a:rPr>
              <a:t>Drain</a:t>
            </a:r>
            <a:r>
              <a:rPr lang="en-US" altLang="en-US" sz="2452" dirty="0">
                <a:solidFill>
                  <a:srgbClr val="002060"/>
                </a:solidFill>
                <a:latin typeface="Times New Roman" panose="02020603050405020304" pitchFamily="18" charset="0"/>
                <a:cs typeface="Times New Roman" panose="02020603050405020304" pitchFamily="18" charset="0"/>
              </a:rPr>
              <a:t>” is controlled by the “</a:t>
            </a:r>
            <a:r>
              <a:rPr lang="en-US" altLang="en-US" sz="2452" b="1" dirty="0">
                <a:solidFill>
                  <a:srgbClr val="002060"/>
                </a:solidFill>
                <a:latin typeface="Times New Roman" panose="02020603050405020304" pitchFamily="18" charset="0"/>
                <a:cs typeface="Times New Roman" panose="02020603050405020304" pitchFamily="18" charset="0"/>
              </a:rPr>
              <a:t>Gate</a:t>
            </a:r>
            <a:r>
              <a:rPr lang="en-US" altLang="en-US" sz="2452" dirty="0">
                <a:solidFill>
                  <a:srgbClr val="002060"/>
                </a:solidFill>
                <a:latin typeface="Times New Roman" panose="02020603050405020304" pitchFamily="18" charset="0"/>
                <a:cs typeface="Times New Roman" panose="02020603050405020304" pitchFamily="18" charset="0"/>
              </a:rPr>
              <a:t>” voltage.</a:t>
            </a:r>
          </a:p>
        </p:txBody>
      </p:sp>
      <p:sp>
        <p:nvSpPr>
          <p:cNvPr id="8200" name="Rectangle 3"/>
          <p:cNvSpPr>
            <a:spLocks noChangeArrowheads="1"/>
          </p:cNvSpPr>
          <p:nvPr/>
        </p:nvSpPr>
        <p:spPr bwMode="auto">
          <a:xfrm>
            <a:off x="272464" y="6076645"/>
            <a:ext cx="11793825"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Control by the Gate voltage is achieved by modulating the conductivity of the semiconductor region just below the gate. This region is known as the </a:t>
            </a:r>
            <a:r>
              <a:rPr lang="en-US" altLang="en-US" sz="2452" b="1" dirty="0">
                <a:solidFill>
                  <a:srgbClr val="002060"/>
                </a:solidFill>
                <a:latin typeface="Times New Roman" panose="02020603050405020304" pitchFamily="18" charset="0"/>
                <a:cs typeface="Times New Roman" panose="02020603050405020304" pitchFamily="18" charset="0"/>
              </a:rPr>
              <a:t>channel</a:t>
            </a:r>
          </a:p>
        </p:txBody>
      </p:sp>
      <p:sp>
        <p:nvSpPr>
          <p:cNvPr id="8201" name="Rectangle 10"/>
          <p:cNvSpPr>
            <a:spLocks noChangeArrowheads="1"/>
          </p:cNvSpPr>
          <p:nvPr/>
        </p:nvSpPr>
        <p:spPr bwMode="auto">
          <a:xfrm>
            <a:off x="385991" y="2091850"/>
            <a:ext cx="8099335"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b="1" u="sng" dirty="0">
                <a:solidFill>
                  <a:srgbClr val="002060"/>
                </a:solidFill>
                <a:latin typeface="Times New Roman" panose="02020603050405020304" pitchFamily="18" charset="0"/>
                <a:cs typeface="Times New Roman" panose="02020603050405020304" pitchFamily="18" charset="0"/>
              </a:rPr>
              <a:t>M</a:t>
            </a:r>
            <a:r>
              <a:rPr lang="en-US" altLang="en-US" sz="2452" dirty="0">
                <a:solidFill>
                  <a:srgbClr val="002060"/>
                </a:solidFill>
                <a:latin typeface="Times New Roman" panose="02020603050405020304" pitchFamily="18" charset="0"/>
                <a:cs typeface="Times New Roman" panose="02020603050405020304" pitchFamily="18" charset="0"/>
              </a:rPr>
              <a:t>etal </a:t>
            </a:r>
            <a:r>
              <a:rPr lang="en-US" altLang="en-US" sz="2452" b="1" u="sng" dirty="0">
                <a:solidFill>
                  <a:srgbClr val="002060"/>
                </a:solidFill>
                <a:latin typeface="Times New Roman" panose="02020603050405020304" pitchFamily="18" charset="0"/>
                <a:cs typeface="Times New Roman" panose="02020603050405020304" pitchFamily="18" charset="0"/>
              </a:rPr>
              <a:t>O</a:t>
            </a:r>
            <a:r>
              <a:rPr lang="en-US" altLang="en-US" sz="2452" dirty="0">
                <a:solidFill>
                  <a:srgbClr val="002060"/>
                </a:solidFill>
                <a:latin typeface="Times New Roman" panose="02020603050405020304" pitchFamily="18" charset="0"/>
                <a:cs typeface="Times New Roman" panose="02020603050405020304" pitchFamily="18" charset="0"/>
              </a:rPr>
              <a:t>xide </a:t>
            </a:r>
            <a:r>
              <a:rPr lang="en-US" altLang="en-US" sz="2452" b="1" u="sng" dirty="0">
                <a:solidFill>
                  <a:srgbClr val="002060"/>
                </a:solidFill>
                <a:latin typeface="Times New Roman" panose="02020603050405020304" pitchFamily="18" charset="0"/>
                <a:cs typeface="Times New Roman" panose="02020603050405020304" pitchFamily="18" charset="0"/>
              </a:rPr>
              <a:t>S</a:t>
            </a:r>
            <a:r>
              <a:rPr lang="en-US" altLang="en-US" sz="2452" dirty="0">
                <a:solidFill>
                  <a:srgbClr val="002060"/>
                </a:solidFill>
                <a:latin typeface="Times New Roman" panose="02020603050405020304" pitchFamily="18" charset="0"/>
                <a:cs typeface="Times New Roman" panose="02020603050405020304" pitchFamily="18" charset="0"/>
              </a:rPr>
              <a:t>emiconductor </a:t>
            </a:r>
            <a:r>
              <a:rPr lang="en-US" altLang="en-US" sz="2452" b="1" u="sng" dirty="0">
                <a:solidFill>
                  <a:srgbClr val="002060"/>
                </a:solidFill>
                <a:latin typeface="Times New Roman" panose="02020603050405020304" pitchFamily="18" charset="0"/>
                <a:cs typeface="Times New Roman" panose="02020603050405020304" pitchFamily="18" charset="0"/>
              </a:rPr>
              <a:t>F</a:t>
            </a:r>
            <a:r>
              <a:rPr lang="en-US" altLang="en-US" sz="2452" dirty="0">
                <a:solidFill>
                  <a:srgbClr val="002060"/>
                </a:solidFill>
                <a:latin typeface="Times New Roman" panose="02020603050405020304" pitchFamily="18" charset="0"/>
                <a:cs typeface="Times New Roman" panose="02020603050405020304" pitchFamily="18" charset="0"/>
              </a:rPr>
              <a:t>ield </a:t>
            </a:r>
            <a:r>
              <a:rPr lang="en-US" altLang="en-US" sz="2452" b="1" u="sng" dirty="0">
                <a:solidFill>
                  <a:srgbClr val="002060"/>
                </a:solidFill>
                <a:latin typeface="Times New Roman" panose="02020603050405020304" pitchFamily="18" charset="0"/>
                <a:cs typeface="Times New Roman" panose="02020603050405020304" pitchFamily="18" charset="0"/>
              </a:rPr>
              <a:t>E</a:t>
            </a:r>
            <a:r>
              <a:rPr lang="en-US" altLang="en-US" sz="2452" dirty="0">
                <a:solidFill>
                  <a:srgbClr val="002060"/>
                </a:solidFill>
                <a:latin typeface="Times New Roman" panose="02020603050405020304" pitchFamily="18" charset="0"/>
                <a:cs typeface="Times New Roman" panose="02020603050405020304" pitchFamily="18" charset="0"/>
              </a:rPr>
              <a:t>ffect </a:t>
            </a:r>
            <a:r>
              <a:rPr lang="en-US" altLang="en-US" sz="2452" b="1" u="sng" dirty="0">
                <a:solidFill>
                  <a:srgbClr val="002060"/>
                </a:solidFill>
                <a:latin typeface="Times New Roman" panose="02020603050405020304" pitchFamily="18" charset="0"/>
                <a:cs typeface="Times New Roman" panose="02020603050405020304" pitchFamily="18" charset="0"/>
              </a:rPr>
              <a:t>T</a:t>
            </a:r>
            <a:r>
              <a:rPr lang="en-US" altLang="en-US" sz="2452" dirty="0">
                <a:solidFill>
                  <a:srgbClr val="002060"/>
                </a:solidFill>
                <a:latin typeface="Times New Roman" panose="02020603050405020304" pitchFamily="18" charset="0"/>
                <a:cs typeface="Times New Roman" panose="02020603050405020304" pitchFamily="18" charset="0"/>
              </a:rPr>
              <a:t>ransistor</a:t>
            </a:r>
          </a:p>
        </p:txBody>
      </p:sp>
      <p:sp>
        <p:nvSpPr>
          <p:cNvPr id="8202" name="Rectangle 11"/>
          <p:cNvSpPr>
            <a:spLocks noChangeArrowheads="1"/>
          </p:cNvSpPr>
          <p:nvPr/>
        </p:nvSpPr>
        <p:spPr bwMode="auto">
          <a:xfrm>
            <a:off x="385991" y="3014662"/>
            <a:ext cx="6033145"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dirty="0">
                <a:solidFill>
                  <a:srgbClr val="002060"/>
                </a:solidFill>
                <a:latin typeface="Times New Roman" panose="02020603050405020304" pitchFamily="18" charset="0"/>
                <a:cs typeface="Times New Roman" panose="02020603050405020304" pitchFamily="18" charset="0"/>
              </a:rPr>
              <a:t>Four terminal device: Source (S), Gate (G), Drain (D), and Body (B).</a:t>
            </a:r>
          </a:p>
        </p:txBody>
      </p:sp>
      <p:sp>
        <p:nvSpPr>
          <p:cNvPr id="8203" name="TextBox 1"/>
          <p:cNvSpPr txBox="1">
            <a:spLocks noChangeArrowheads="1"/>
          </p:cNvSpPr>
          <p:nvPr/>
        </p:nvSpPr>
        <p:spPr bwMode="auto">
          <a:xfrm>
            <a:off x="7716587" y="5736065"/>
            <a:ext cx="3567132"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a:solidFill>
                  <a:srgbClr val="C00000"/>
                </a:solidFill>
                <a:latin typeface="Times New Roman" panose="02020603050405020304" pitchFamily="18" charset="0"/>
                <a:cs typeface="Times New Roman" panose="02020603050405020304" pitchFamily="18" charset="0"/>
              </a:rPr>
              <a:t>Fig. 1 Basic Structure of MOSFET</a:t>
            </a:r>
          </a:p>
        </p:txBody>
      </p:sp>
    </p:spTree>
    <p:extLst>
      <p:ext uri="{BB962C8B-B14F-4D97-AF65-F5344CB8AC3E}">
        <p14:creationId xmlns:p14="http://schemas.microsoft.com/office/powerpoint/2010/main" val="169161592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01"/>
                                        </p:tgtEl>
                                        <p:attrNameLst>
                                          <p:attrName>style.visibility</p:attrName>
                                        </p:attrNameLst>
                                      </p:cBhvr>
                                      <p:to>
                                        <p:strVal val="visible"/>
                                      </p:to>
                                    </p:set>
                                    <p:animEffect transition="in" filter="fade">
                                      <p:cBhvr>
                                        <p:cTn id="7" dur="1000"/>
                                        <p:tgtEl>
                                          <p:spTgt spid="8201"/>
                                        </p:tgtEl>
                                      </p:cBhvr>
                                    </p:animEffect>
                                    <p:anim calcmode="lin" valueType="num">
                                      <p:cBhvr>
                                        <p:cTn id="8" dur="1000" fill="hold"/>
                                        <p:tgtEl>
                                          <p:spTgt spid="8201"/>
                                        </p:tgtEl>
                                        <p:attrNameLst>
                                          <p:attrName>ppt_x</p:attrName>
                                        </p:attrNameLst>
                                      </p:cBhvr>
                                      <p:tavLst>
                                        <p:tav tm="0">
                                          <p:val>
                                            <p:strVal val="#ppt_x"/>
                                          </p:val>
                                        </p:tav>
                                        <p:tav tm="100000">
                                          <p:val>
                                            <p:strVal val="#ppt_x"/>
                                          </p:val>
                                        </p:tav>
                                      </p:tavLst>
                                    </p:anim>
                                    <p:anim calcmode="lin" valueType="num">
                                      <p:cBhvr>
                                        <p:cTn id="9" dur="1000" fill="hold"/>
                                        <p:tgtEl>
                                          <p:spTgt spid="82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202"/>
                                        </p:tgtEl>
                                        <p:attrNameLst>
                                          <p:attrName>style.visibility</p:attrName>
                                        </p:attrNameLst>
                                      </p:cBhvr>
                                      <p:to>
                                        <p:strVal val="visible"/>
                                      </p:to>
                                    </p:set>
                                    <p:animEffect transition="in" filter="fade">
                                      <p:cBhvr>
                                        <p:cTn id="14" dur="1000"/>
                                        <p:tgtEl>
                                          <p:spTgt spid="8202"/>
                                        </p:tgtEl>
                                      </p:cBhvr>
                                    </p:animEffect>
                                    <p:anim calcmode="lin" valueType="num">
                                      <p:cBhvr>
                                        <p:cTn id="15" dur="1000" fill="hold"/>
                                        <p:tgtEl>
                                          <p:spTgt spid="8202"/>
                                        </p:tgtEl>
                                        <p:attrNameLst>
                                          <p:attrName>ppt_x</p:attrName>
                                        </p:attrNameLst>
                                      </p:cBhvr>
                                      <p:tavLst>
                                        <p:tav tm="0">
                                          <p:val>
                                            <p:strVal val="#ppt_x"/>
                                          </p:val>
                                        </p:tav>
                                        <p:tav tm="100000">
                                          <p:val>
                                            <p:strVal val="#ppt_x"/>
                                          </p:val>
                                        </p:tav>
                                      </p:tavLst>
                                    </p:anim>
                                    <p:anim calcmode="lin" valueType="num">
                                      <p:cBhvr>
                                        <p:cTn id="16" dur="1000" fill="hold"/>
                                        <p:tgtEl>
                                          <p:spTgt spid="820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199"/>
                                        </p:tgtEl>
                                        <p:attrNameLst>
                                          <p:attrName>style.visibility</p:attrName>
                                        </p:attrNameLst>
                                      </p:cBhvr>
                                      <p:to>
                                        <p:strVal val="visible"/>
                                      </p:to>
                                    </p:set>
                                    <p:anim calcmode="lin" valueType="num">
                                      <p:cBhvr additive="base">
                                        <p:cTn id="21" dur="500" fill="hold"/>
                                        <p:tgtEl>
                                          <p:spTgt spid="8199"/>
                                        </p:tgtEl>
                                        <p:attrNameLst>
                                          <p:attrName>ppt_x</p:attrName>
                                        </p:attrNameLst>
                                      </p:cBhvr>
                                      <p:tavLst>
                                        <p:tav tm="0">
                                          <p:val>
                                            <p:strVal val="#ppt_x"/>
                                          </p:val>
                                        </p:tav>
                                        <p:tav tm="100000">
                                          <p:val>
                                            <p:strVal val="#ppt_x"/>
                                          </p:val>
                                        </p:tav>
                                      </p:tavLst>
                                    </p:anim>
                                    <p:anim calcmode="lin" valueType="num">
                                      <p:cBhvr additive="base">
                                        <p:cTn id="22"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200"/>
                                        </p:tgtEl>
                                        <p:attrNameLst>
                                          <p:attrName>style.visibility</p:attrName>
                                        </p:attrNameLst>
                                      </p:cBhvr>
                                      <p:to>
                                        <p:strVal val="visible"/>
                                      </p:to>
                                    </p:set>
                                    <p:anim calcmode="lin" valueType="num">
                                      <p:cBhvr additive="base">
                                        <p:cTn id="27" dur="500" fill="hold"/>
                                        <p:tgtEl>
                                          <p:spTgt spid="8200"/>
                                        </p:tgtEl>
                                        <p:attrNameLst>
                                          <p:attrName>ppt_x</p:attrName>
                                        </p:attrNameLst>
                                      </p:cBhvr>
                                      <p:tavLst>
                                        <p:tav tm="0">
                                          <p:val>
                                            <p:strVal val="#ppt_x"/>
                                          </p:val>
                                        </p:tav>
                                        <p:tav tm="100000">
                                          <p:val>
                                            <p:strVal val="#ppt_x"/>
                                          </p:val>
                                        </p:tav>
                                      </p:tavLst>
                                    </p:anim>
                                    <p:anim calcmode="lin" valueType="num">
                                      <p:cBhvr additive="base">
                                        <p:cTn id="28"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p:bldP spid="8200" grpId="0"/>
      <p:bldP spid="8201" grpId="0"/>
      <p:bldP spid="820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Metallization Process</a:t>
            </a:r>
          </a:p>
        </p:txBody>
      </p:sp>
      <p:sp>
        <p:nvSpPr>
          <p:cNvPr id="3" name="Content Placeholder 2"/>
          <p:cNvSpPr>
            <a:spLocks noGrp="1"/>
          </p:cNvSpPr>
          <p:nvPr>
            <p:ph idx="1"/>
          </p:nvPr>
        </p:nvSpPr>
        <p:spPr/>
        <p:txBody>
          <a:bodyPr/>
          <a:lstStyle/>
          <a:p>
            <a:endParaRPr lang="en-US" dirty="0"/>
          </a:p>
        </p:txBody>
      </p:sp>
      <p:pic>
        <p:nvPicPr>
          <p:cNvPr id="46082" name="Picture 2"/>
          <p:cNvPicPr>
            <a:picLocks noChangeAspect="1" noChangeArrowheads="1"/>
          </p:cNvPicPr>
          <p:nvPr/>
        </p:nvPicPr>
        <p:blipFill>
          <a:blip r:embed="rId2"/>
          <a:srcRect/>
          <a:stretch>
            <a:fillRect/>
          </a:stretch>
        </p:blipFill>
        <p:spPr bwMode="auto">
          <a:xfrm>
            <a:off x="2152626" y="1636263"/>
            <a:ext cx="8458559" cy="3863786"/>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70</a:t>
            </a:fld>
            <a:endParaRPr lang="en-IN"/>
          </a:p>
        </p:txBody>
      </p:sp>
      <p:sp>
        <p:nvSpPr>
          <p:cNvPr id="6" name="Date Placeholder 5"/>
          <p:cNvSpPr>
            <a:spLocks noGrp="1"/>
          </p:cNvSpPr>
          <p:nvPr>
            <p:ph type="dt" sz="half" idx="10"/>
          </p:nvPr>
        </p:nvSpPr>
        <p:spPr/>
        <p:txBody>
          <a:bodyPr/>
          <a:lstStyle/>
          <a:p>
            <a:fld id="{264ED0BD-E773-41D2-82EA-28AF501FBBDF}"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7106" name="Picture 2"/>
          <p:cNvPicPr>
            <a:picLocks noChangeAspect="1" noChangeArrowheads="1"/>
          </p:cNvPicPr>
          <p:nvPr/>
        </p:nvPicPr>
        <p:blipFill>
          <a:blip r:embed="rId2"/>
          <a:srcRect/>
          <a:stretch>
            <a:fillRect/>
          </a:stretch>
        </p:blipFill>
        <p:spPr bwMode="auto">
          <a:xfrm>
            <a:off x="2384851" y="1967434"/>
            <a:ext cx="8802310" cy="3955694"/>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C9AEAF6-A69E-465E-A28F-A9769C2EDB3D}" type="slidenum">
              <a:rPr lang="en-IN" smtClean="0"/>
              <a:pPr/>
              <a:t>71</a:t>
            </a:fld>
            <a:endParaRPr lang="en-IN"/>
          </a:p>
        </p:txBody>
      </p:sp>
      <p:sp>
        <p:nvSpPr>
          <p:cNvPr id="5" name="Date Placeholder 4"/>
          <p:cNvSpPr>
            <a:spLocks noGrp="1"/>
          </p:cNvSpPr>
          <p:nvPr>
            <p:ph type="dt" sz="half" idx="10"/>
          </p:nvPr>
        </p:nvSpPr>
        <p:spPr/>
        <p:txBody>
          <a:bodyPr/>
          <a:lstStyle/>
          <a:p>
            <a:fld id="{EA1672D8-0987-472A-98F0-0CB36BFC8532}"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130" name="Picture 2"/>
          <p:cNvPicPr>
            <a:picLocks noChangeAspect="1" noChangeArrowheads="1"/>
          </p:cNvPicPr>
          <p:nvPr/>
        </p:nvPicPr>
        <p:blipFill>
          <a:blip r:embed="rId2"/>
          <a:srcRect/>
          <a:stretch>
            <a:fillRect/>
          </a:stretch>
        </p:blipFill>
        <p:spPr bwMode="auto">
          <a:xfrm>
            <a:off x="2531352" y="1682749"/>
            <a:ext cx="7900194" cy="4062957"/>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72</a:t>
            </a:fld>
            <a:endParaRPr lang="en-IN"/>
          </a:p>
        </p:txBody>
      </p:sp>
      <p:sp>
        <p:nvSpPr>
          <p:cNvPr id="6" name="Date Placeholder 5"/>
          <p:cNvSpPr>
            <a:spLocks noGrp="1"/>
          </p:cNvSpPr>
          <p:nvPr>
            <p:ph type="dt" sz="half" idx="10"/>
          </p:nvPr>
        </p:nvSpPr>
        <p:spPr/>
        <p:txBody>
          <a:bodyPr/>
          <a:lstStyle/>
          <a:p>
            <a:fld id="{18FEE1ED-F6EB-4742-8207-21EFEC24102F}"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p:cNvPicPr>
            <a:picLocks noChangeAspect="1" noChangeArrowheads="1"/>
          </p:cNvPicPr>
          <p:nvPr/>
        </p:nvPicPr>
        <p:blipFill>
          <a:blip r:embed="rId2"/>
          <a:srcRect/>
          <a:stretch>
            <a:fillRect/>
          </a:stretch>
        </p:blipFill>
        <p:spPr bwMode="auto">
          <a:xfrm>
            <a:off x="2345543" y="1732437"/>
            <a:ext cx="8063643" cy="465471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C9AEAF6-A69E-465E-A28F-A9769C2EDB3D}" type="slidenum">
              <a:rPr lang="en-IN" smtClean="0"/>
              <a:pPr/>
              <a:t>73</a:t>
            </a:fld>
            <a:endParaRPr lang="en-IN"/>
          </a:p>
        </p:txBody>
      </p:sp>
      <p:sp>
        <p:nvSpPr>
          <p:cNvPr id="6" name="Date Placeholder 5"/>
          <p:cNvSpPr>
            <a:spLocks noGrp="1"/>
          </p:cNvSpPr>
          <p:nvPr>
            <p:ph type="dt" sz="half" idx="10"/>
          </p:nvPr>
        </p:nvSpPr>
        <p:spPr/>
        <p:txBody>
          <a:bodyPr/>
          <a:lstStyle/>
          <a:p>
            <a:fld id="{BAFED81D-48AA-424E-9CDE-423C8E883A2C}" type="datetime1">
              <a:rPr lang="en-IN" smtClean="0"/>
              <a:t>11-01-2024</a:t>
            </a:fld>
            <a:endParaRPr lang="en-IN"/>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958" y="3945269"/>
            <a:ext cx="7365940" cy="799186"/>
          </a:xfrm>
        </p:spPr>
        <p:txBody>
          <a:bodyPr>
            <a:normAutofit fontScale="90000"/>
          </a:bodyPr>
          <a:lstStyle/>
          <a:p>
            <a:pPr algn="ctr"/>
            <a:r>
              <a:rPr lang="en-US" dirty="0">
                <a:latin typeface="Times"/>
              </a:rPr>
              <a:t>CMOS Fabrication Process </a:t>
            </a:r>
            <a:r>
              <a:rPr lang="en-US" b="1" dirty="0">
                <a:solidFill>
                  <a:srgbClr val="FF0000"/>
                </a:solidFill>
              </a:rPr>
              <a:t>[n-well method] </a:t>
            </a:r>
            <a:endParaRPr lang="en-US" b="1" dirty="0">
              <a:solidFill>
                <a:srgbClr val="FF0000"/>
              </a:solidFill>
              <a:latin typeface="Times"/>
            </a:endParaRPr>
          </a:p>
        </p:txBody>
      </p:sp>
      <p:sp>
        <p:nvSpPr>
          <p:cNvPr id="3" name="Slide Number Placeholder 2"/>
          <p:cNvSpPr>
            <a:spLocks noGrp="1"/>
          </p:cNvSpPr>
          <p:nvPr>
            <p:ph type="sldNum" sz="quarter" idx="12"/>
          </p:nvPr>
        </p:nvSpPr>
        <p:spPr/>
        <p:txBody>
          <a:bodyPr/>
          <a:lstStyle/>
          <a:p>
            <a:fld id="{BC9AEAF6-A69E-465E-A28F-A9769C2EDB3D}" type="slidenum">
              <a:rPr lang="en-IN" smtClean="0"/>
              <a:pPr/>
              <a:t>74</a:t>
            </a:fld>
            <a:endParaRPr lang="en-IN"/>
          </a:p>
        </p:txBody>
      </p:sp>
      <p:sp>
        <p:nvSpPr>
          <p:cNvPr id="4" name="Date Placeholder 3"/>
          <p:cNvSpPr>
            <a:spLocks noGrp="1"/>
          </p:cNvSpPr>
          <p:nvPr>
            <p:ph type="dt" sz="half" idx="10"/>
          </p:nvPr>
        </p:nvSpPr>
        <p:spPr/>
        <p:txBody>
          <a:bodyPr/>
          <a:lstStyle/>
          <a:p>
            <a:fld id="{DF088916-4889-4DBA-BCC6-20BC3CE7C9A9}" type="datetime1">
              <a:rPr lang="en-IN" smtClean="0"/>
              <a:t>11-01-2024</a:t>
            </a:fld>
            <a:endParaRPr lang="en-IN"/>
          </a:p>
        </p:txBody>
      </p:sp>
    </p:spTree>
    <p:extLst>
      <p:ext uri="{BB962C8B-B14F-4D97-AF65-F5344CB8AC3E}">
        <p14:creationId xmlns:p14="http://schemas.microsoft.com/office/powerpoint/2010/main" val="10568684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a:extLst>
              <a:ext uri="{FF2B5EF4-FFF2-40B4-BE49-F238E27FC236}">
                <a16:creationId xmlns:a16="http://schemas.microsoft.com/office/drawing/2014/main" id="{509C5B4C-1FD1-3A59-91A3-897784EED538}"/>
              </a:ext>
            </a:extLst>
          </p:cNvPr>
          <p:cNvSpPr>
            <a:spLocks noGrp="1"/>
          </p:cNvSpPr>
          <p:nvPr>
            <p:ph idx="1"/>
          </p:nvPr>
        </p:nvSpPr>
        <p:spPr>
          <a:xfrm>
            <a:off x="856317" y="2216730"/>
            <a:ext cx="10742890" cy="4730829"/>
          </a:xfrm>
        </p:spPr>
        <p:txBody>
          <a:bodyPr>
            <a:normAutofit fontScale="92500" lnSpcReduction="10000"/>
          </a:bodyPr>
          <a:lstStyle/>
          <a:p>
            <a:pPr algn="just"/>
            <a:r>
              <a:rPr lang="en-US" altLang="en-US">
                <a:latin typeface="Times New Roman" panose="02020603050405020304" pitchFamily="18" charset="0"/>
                <a:cs typeface="Times New Roman" panose="02020603050405020304" pitchFamily="18" charset="0"/>
              </a:rPr>
              <a:t>CMOS can be obtained by integrating both the NMOS and PMOS transistors on the same chip substrate. </a:t>
            </a:r>
          </a:p>
          <a:p>
            <a:pPr algn="just"/>
            <a:r>
              <a:rPr lang="en-US" altLang="en-US">
                <a:latin typeface="Times New Roman" panose="02020603050405020304" pitchFamily="18" charset="0"/>
                <a:cs typeface="Times New Roman" panose="02020603050405020304" pitchFamily="18" charset="0"/>
              </a:rPr>
              <a:t>For integrating NMOS and PMOS devices on the same chip, special regions called as </a:t>
            </a:r>
            <a:r>
              <a:rPr lang="en-US" altLang="en-US" b="1">
                <a:latin typeface="Times New Roman" panose="02020603050405020304" pitchFamily="18" charset="0"/>
                <a:cs typeface="Times New Roman" panose="02020603050405020304" pitchFamily="18" charset="0"/>
              </a:rPr>
              <a:t>wells </a:t>
            </a:r>
            <a:r>
              <a:rPr lang="en-US" altLang="en-US">
                <a:latin typeface="Times New Roman" panose="02020603050405020304" pitchFamily="18" charset="0"/>
                <a:cs typeface="Times New Roman" panose="02020603050405020304" pitchFamily="18" charset="0"/>
              </a:rPr>
              <a:t>are required in which semiconductor type and substrate type are opposite to each other.</a:t>
            </a:r>
          </a:p>
          <a:p>
            <a:pPr algn="just"/>
            <a:r>
              <a:rPr lang="en-US" altLang="en-US">
                <a:latin typeface="Times New Roman" panose="02020603050405020304" pitchFamily="18" charset="0"/>
                <a:cs typeface="Times New Roman" panose="02020603050405020304" pitchFamily="18" charset="0"/>
              </a:rPr>
              <a:t>A </a:t>
            </a:r>
            <a:r>
              <a:rPr lang="en-US" altLang="en-US" b="1">
                <a:latin typeface="Times New Roman" panose="02020603050405020304" pitchFamily="18" charset="0"/>
                <a:cs typeface="Times New Roman" panose="02020603050405020304" pitchFamily="18" charset="0"/>
              </a:rPr>
              <a:t>P-well</a:t>
            </a:r>
            <a:r>
              <a:rPr lang="en-US" altLang="en-US">
                <a:latin typeface="Times New Roman" panose="02020603050405020304" pitchFamily="18" charset="0"/>
                <a:cs typeface="Times New Roman" panose="02020603050405020304" pitchFamily="18" charset="0"/>
              </a:rPr>
              <a:t> has to be created on a </a:t>
            </a:r>
            <a:r>
              <a:rPr lang="en-US" altLang="en-US" b="1">
                <a:latin typeface="Times New Roman" panose="02020603050405020304" pitchFamily="18" charset="0"/>
                <a:cs typeface="Times New Roman" panose="02020603050405020304" pitchFamily="18" charset="0"/>
              </a:rPr>
              <a:t>N-substrate</a:t>
            </a:r>
            <a:r>
              <a:rPr lang="en-US" altLang="en-US">
                <a:latin typeface="Times New Roman" panose="02020603050405020304" pitchFamily="18" charset="0"/>
                <a:cs typeface="Times New Roman" panose="02020603050405020304" pitchFamily="18" charset="0"/>
              </a:rPr>
              <a:t> or </a:t>
            </a:r>
            <a:r>
              <a:rPr lang="en-US" altLang="en-US" b="1">
                <a:latin typeface="Times New Roman" panose="02020603050405020304" pitchFamily="18" charset="0"/>
                <a:cs typeface="Times New Roman" panose="02020603050405020304" pitchFamily="18" charset="0"/>
              </a:rPr>
              <a:t>N-well</a:t>
            </a:r>
            <a:r>
              <a:rPr lang="en-US" altLang="en-US">
                <a:latin typeface="Times New Roman" panose="02020603050405020304" pitchFamily="18" charset="0"/>
                <a:cs typeface="Times New Roman" panose="02020603050405020304" pitchFamily="18" charset="0"/>
              </a:rPr>
              <a:t> has to be created on a </a:t>
            </a:r>
            <a:r>
              <a:rPr lang="en-US" altLang="en-US" b="1">
                <a:latin typeface="Times New Roman" panose="02020603050405020304" pitchFamily="18" charset="0"/>
                <a:cs typeface="Times New Roman" panose="02020603050405020304" pitchFamily="18" charset="0"/>
              </a:rPr>
              <a:t>P-substrate</a:t>
            </a:r>
            <a:r>
              <a:rPr lang="en-US" altLang="en-US">
                <a:latin typeface="Times New Roman" panose="02020603050405020304" pitchFamily="18" charset="0"/>
                <a:cs typeface="Times New Roman" panose="02020603050405020304" pitchFamily="18" charset="0"/>
              </a:rPr>
              <a:t>.</a:t>
            </a:r>
          </a:p>
          <a:p>
            <a:pPr algn="just"/>
            <a:r>
              <a:rPr lang="en-US" altLang="en-US">
                <a:latin typeface="Times New Roman" panose="02020603050405020304" pitchFamily="18" charset="0"/>
                <a:cs typeface="Times New Roman" panose="02020603050405020304" pitchFamily="18" charset="0"/>
              </a:rPr>
              <a:t>The fabrication of CMOS is described using the P-substrate, in which the NMOS transistor is fabricated on a P-type substrate and the PMOS transistor is fabricated in N-well.</a:t>
            </a:r>
          </a:p>
        </p:txBody>
      </p:sp>
      <p:sp>
        <p:nvSpPr>
          <p:cNvPr id="8195" name="Title 2">
            <a:extLst>
              <a:ext uri="{FF2B5EF4-FFF2-40B4-BE49-F238E27FC236}">
                <a16:creationId xmlns:a16="http://schemas.microsoft.com/office/drawing/2014/main" id="{D92544E6-8D3A-F01C-0D45-5CA041BC02BF}"/>
              </a:ext>
            </a:extLst>
          </p:cNvPr>
          <p:cNvSpPr>
            <a:spLocks noGrp="1"/>
          </p:cNvSpPr>
          <p:nvPr>
            <p:ph type="title"/>
          </p:nvPr>
        </p:nvSpPr>
        <p:spPr/>
        <p:txBody>
          <a:bodyPr/>
          <a:lstStyle/>
          <a:p>
            <a:r>
              <a:rPr lang="en-US" altLang="en-US">
                <a:latin typeface="Times New Roman" panose="02020603050405020304" pitchFamily="18" charset="0"/>
                <a:cs typeface="Times New Roman" panose="02020603050405020304" pitchFamily="18" charset="0"/>
              </a:rPr>
              <a:t>Fabrication of CMOS</a:t>
            </a:r>
            <a:endParaRPr lang="en-US" altLang="en-US"/>
          </a:p>
        </p:txBody>
      </p:sp>
      <p:sp>
        <p:nvSpPr>
          <p:cNvPr id="4" name="Date Placeholder 3">
            <a:extLst>
              <a:ext uri="{FF2B5EF4-FFF2-40B4-BE49-F238E27FC236}">
                <a16:creationId xmlns:a16="http://schemas.microsoft.com/office/drawing/2014/main" id="{9FD31D61-7BCA-8B62-4CF7-8DC5F8545FAF}"/>
              </a:ext>
            </a:extLst>
          </p:cNvPr>
          <p:cNvSpPr>
            <a:spLocks noGrp="1"/>
          </p:cNvSpPr>
          <p:nvPr>
            <p:ph type="dt" sz="quarter" idx="10"/>
          </p:nvPr>
        </p:nvSpPr>
        <p:spPr/>
        <p:txBody>
          <a:bodyPr/>
          <a:lstStyle/>
          <a:p>
            <a:pPr>
              <a:defRPr/>
            </a:pPr>
            <a:fld id="{A0920456-8679-4385-9EA9-9D179C19A84C}" type="datetime1">
              <a:rPr lang="en-IN" smtClean="0"/>
              <a:pPr>
                <a:defRPr/>
              </a:pPr>
              <a:t>11-01-2024</a:t>
            </a:fld>
            <a:endParaRPr lang="en-US" dirty="0"/>
          </a:p>
        </p:txBody>
      </p:sp>
      <p:sp>
        <p:nvSpPr>
          <p:cNvPr id="8197" name="Footer Placeholder 4">
            <a:extLst>
              <a:ext uri="{FF2B5EF4-FFF2-40B4-BE49-F238E27FC236}">
                <a16:creationId xmlns:a16="http://schemas.microsoft.com/office/drawing/2014/main" id="{DBBAC93E-260B-16CE-66E2-B5D5C3C8B3C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a:extLst>
              <a:ext uri="{FF2B5EF4-FFF2-40B4-BE49-F238E27FC236}">
                <a16:creationId xmlns:a16="http://schemas.microsoft.com/office/drawing/2014/main" id="{FC6DE414-09AC-04FF-5BAF-E73530E816A9}"/>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58998" indent="-291922">
              <a:defRPr>
                <a:solidFill>
                  <a:schemeClr val="tx1"/>
                </a:solidFill>
                <a:latin typeface="Calibri" panose="020F0502020204030204" pitchFamily="34" charset="0"/>
              </a:defRPr>
            </a:lvl2pPr>
            <a:lvl3pPr marL="1167689" indent="-233538">
              <a:defRPr>
                <a:solidFill>
                  <a:schemeClr val="tx1"/>
                </a:solidFill>
                <a:latin typeface="Calibri" panose="020F0502020204030204" pitchFamily="34" charset="0"/>
              </a:defRPr>
            </a:lvl3pPr>
            <a:lvl4pPr marL="1634764" indent="-233538">
              <a:defRPr>
                <a:solidFill>
                  <a:schemeClr val="tx1"/>
                </a:solidFill>
                <a:latin typeface="Calibri" panose="020F0502020204030204" pitchFamily="34" charset="0"/>
              </a:defRPr>
            </a:lvl4pPr>
            <a:lvl5pPr marL="2101840" indent="-233538">
              <a:defRPr>
                <a:solidFill>
                  <a:schemeClr val="tx1"/>
                </a:solidFill>
                <a:latin typeface="Calibri" panose="020F0502020204030204" pitchFamily="34" charset="0"/>
              </a:defRPr>
            </a:lvl5pPr>
            <a:lvl6pPr marL="2568915" indent="-233538" eaLnBrk="0" fontAlgn="base" hangingPunct="0">
              <a:spcBef>
                <a:spcPct val="0"/>
              </a:spcBef>
              <a:spcAft>
                <a:spcPct val="0"/>
              </a:spcAft>
              <a:defRPr>
                <a:solidFill>
                  <a:schemeClr val="tx1"/>
                </a:solidFill>
                <a:latin typeface="Calibri" panose="020F0502020204030204" pitchFamily="34" charset="0"/>
              </a:defRPr>
            </a:lvl6pPr>
            <a:lvl7pPr marL="3035991" indent="-233538" eaLnBrk="0" fontAlgn="base" hangingPunct="0">
              <a:spcBef>
                <a:spcPct val="0"/>
              </a:spcBef>
              <a:spcAft>
                <a:spcPct val="0"/>
              </a:spcAft>
              <a:defRPr>
                <a:solidFill>
                  <a:schemeClr val="tx1"/>
                </a:solidFill>
                <a:latin typeface="Calibri" panose="020F0502020204030204" pitchFamily="34" charset="0"/>
              </a:defRPr>
            </a:lvl7pPr>
            <a:lvl8pPr marL="3503066" indent="-233538" eaLnBrk="0" fontAlgn="base" hangingPunct="0">
              <a:spcBef>
                <a:spcPct val="0"/>
              </a:spcBef>
              <a:spcAft>
                <a:spcPct val="0"/>
              </a:spcAft>
              <a:defRPr>
                <a:solidFill>
                  <a:schemeClr val="tx1"/>
                </a:solidFill>
                <a:latin typeface="Calibri" panose="020F0502020204030204" pitchFamily="34" charset="0"/>
              </a:defRPr>
            </a:lvl8pPr>
            <a:lvl9pPr marL="3970142" indent="-233538" eaLnBrk="0" fontAlgn="base" hangingPunct="0">
              <a:spcBef>
                <a:spcPct val="0"/>
              </a:spcBef>
              <a:spcAft>
                <a:spcPct val="0"/>
              </a:spcAft>
              <a:defRPr>
                <a:solidFill>
                  <a:schemeClr val="tx1"/>
                </a:solidFill>
                <a:latin typeface="Calibri" panose="020F0502020204030204" pitchFamily="34" charset="0"/>
              </a:defRPr>
            </a:lvl9pPr>
          </a:lstStyle>
          <a:p>
            <a:fld id="{193A1CA0-707D-48BE-A36F-75949647EFEC}" type="slidenum">
              <a:rPr lang="en-US" altLang="en-US">
                <a:solidFill>
                  <a:schemeClr val="bg1"/>
                </a:solidFill>
              </a:rPr>
              <a:pPr/>
              <a:t>75</a:t>
            </a:fld>
            <a:endParaRPr lang="en-US"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C4CC1AF-8C34-9E9C-228E-F662F652EEE4}"/>
              </a:ext>
            </a:extLst>
          </p:cNvPr>
          <p:cNvSpPr>
            <a:spLocks noGrp="1" noChangeArrowheads="1"/>
          </p:cNvSpPr>
          <p:nvPr>
            <p:ph type="title"/>
          </p:nvPr>
        </p:nvSpPr>
        <p:spPr>
          <a:xfrm>
            <a:off x="856317" y="989018"/>
            <a:ext cx="9972530" cy="653590"/>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9219" name="Content Placeholder 2">
            <a:extLst>
              <a:ext uri="{FF2B5EF4-FFF2-40B4-BE49-F238E27FC236}">
                <a16:creationId xmlns:a16="http://schemas.microsoft.com/office/drawing/2014/main" id="{188AE925-696C-1F15-E536-393B908D1732}"/>
              </a:ext>
            </a:extLst>
          </p:cNvPr>
          <p:cNvSpPr>
            <a:spLocks noGrp="1" noChangeArrowheads="1"/>
          </p:cNvSpPr>
          <p:nvPr>
            <p:ph idx="1"/>
          </p:nvPr>
        </p:nvSpPr>
        <p:spPr>
          <a:xfrm>
            <a:off x="342203" y="1885880"/>
            <a:ext cx="10742890" cy="4719476"/>
          </a:xfrm>
        </p:spPr>
        <p:txBody>
          <a:bodyPr/>
          <a:lstStyle/>
          <a:p>
            <a:pPr algn="just"/>
            <a:r>
              <a:rPr lang="en-US" altLang="en-US">
                <a:latin typeface="Times New Roman" panose="02020603050405020304" pitchFamily="18" charset="0"/>
                <a:cs typeface="Times New Roman" panose="02020603050405020304" pitchFamily="18" charset="0"/>
              </a:rPr>
              <a:t>The fabrication of CMOS can be done by following steps given in the subsequent slides.</a:t>
            </a:r>
          </a:p>
        </p:txBody>
      </p:sp>
      <p:sp>
        <p:nvSpPr>
          <p:cNvPr id="9220" name="Date Placeholder 5">
            <a:extLst>
              <a:ext uri="{FF2B5EF4-FFF2-40B4-BE49-F238E27FC236}">
                <a16:creationId xmlns:a16="http://schemas.microsoft.com/office/drawing/2014/main" id="{F96E894D-B230-66F8-E787-B26F36397929}"/>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3140DE4D-0A40-4345-BCD0-1C7583766B85}"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9221" name="Slide Number Placeholder 6">
            <a:extLst>
              <a:ext uri="{FF2B5EF4-FFF2-40B4-BE49-F238E27FC236}">
                <a16:creationId xmlns:a16="http://schemas.microsoft.com/office/drawing/2014/main" id="{04C23805-F42D-9409-CBDE-1AAA8253442F}"/>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683BA12D-B7DE-44D2-A284-5E572B81C6E0}" type="slidenum">
              <a:rPr lang="en-US" altLang="en-US" sz="1226">
                <a:solidFill>
                  <a:schemeClr val="bg1"/>
                </a:solidFill>
              </a:rPr>
              <a:pPr>
                <a:lnSpc>
                  <a:spcPct val="100000"/>
                </a:lnSpc>
                <a:spcBef>
                  <a:spcPct val="0"/>
                </a:spcBef>
                <a:buFontTx/>
                <a:buNone/>
              </a:pPr>
              <a:t>76</a:t>
            </a:fld>
            <a:endParaRPr lang="en-US" altLang="en-US" sz="1226">
              <a:solidFill>
                <a:schemeClr val="bg1"/>
              </a:solidFill>
            </a:endParaRPr>
          </a:p>
        </p:txBody>
      </p:sp>
      <p:sp>
        <p:nvSpPr>
          <p:cNvPr id="9222" name="Footer Placeholder 9">
            <a:extLst>
              <a:ext uri="{FF2B5EF4-FFF2-40B4-BE49-F238E27FC236}">
                <a16:creationId xmlns:a16="http://schemas.microsoft.com/office/drawing/2014/main" id="{C12B3D58-E226-0DEC-D7CB-F97EDF8F408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9223" name="Rectangle 1">
            <a:extLst>
              <a:ext uri="{FF2B5EF4-FFF2-40B4-BE49-F238E27FC236}">
                <a16:creationId xmlns:a16="http://schemas.microsoft.com/office/drawing/2014/main" id="{76C57472-647D-04F0-AC52-8B59031F88FE}"/>
              </a:ext>
            </a:extLst>
          </p:cNvPr>
          <p:cNvSpPr>
            <a:spLocks noChangeArrowheads="1"/>
          </p:cNvSpPr>
          <p:nvPr/>
        </p:nvSpPr>
        <p:spPr bwMode="auto">
          <a:xfrm>
            <a:off x="600070" y="2709761"/>
            <a:ext cx="622776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a:t>
            </a:r>
            <a:r>
              <a:rPr lang="en-US" altLang="en-US" sz="2452">
                <a:solidFill>
                  <a:srgbClr val="222222"/>
                </a:solidFill>
                <a:latin typeface="Times New Roman" panose="02020603050405020304" pitchFamily="18" charset="0"/>
                <a:cs typeface="Times New Roman" panose="02020603050405020304" pitchFamily="18" charset="0"/>
              </a:rPr>
              <a:t> </a:t>
            </a:r>
            <a:r>
              <a:rPr lang="en-US" altLang="en-US" sz="2452" b="1">
                <a:solidFill>
                  <a:srgbClr val="222222"/>
                </a:solidFill>
                <a:latin typeface="Times New Roman" panose="02020603050405020304" pitchFamily="18" charset="0"/>
                <a:cs typeface="Times New Roman" panose="02020603050405020304" pitchFamily="18" charset="0"/>
              </a:rPr>
              <a:t>Substrate</a:t>
            </a:r>
            <a:endParaRPr lang="en-US" altLang="en-US" sz="2452">
              <a:solidFill>
                <a:srgbClr val="222222"/>
              </a:solidFill>
              <a:latin typeface="Times New Roman" panose="02020603050405020304" pitchFamily="18" charset="0"/>
              <a:cs typeface="Times New Roman" panose="02020603050405020304" pitchFamily="18" charset="0"/>
            </a:endParaRPr>
          </a:p>
          <a:p>
            <a:pPr>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Primarily, start the process with a P-substrate.</a:t>
            </a:r>
          </a:p>
        </p:txBody>
      </p:sp>
      <p:sp>
        <p:nvSpPr>
          <p:cNvPr id="9224" name="Rectangle 2">
            <a:extLst>
              <a:ext uri="{FF2B5EF4-FFF2-40B4-BE49-F238E27FC236}">
                <a16:creationId xmlns:a16="http://schemas.microsoft.com/office/drawing/2014/main" id="{59898B6E-BB19-4D30-DABF-011F61B5FA4E}"/>
              </a:ext>
            </a:extLst>
          </p:cNvPr>
          <p:cNvSpPr>
            <a:spLocks noChangeArrowheads="1"/>
          </p:cNvSpPr>
          <p:nvPr/>
        </p:nvSpPr>
        <p:spPr bwMode="auto">
          <a:xfrm>
            <a:off x="535198" y="4631610"/>
            <a:ext cx="11511630"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Step2: Oxidation</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The oxidation process is done by using high-purity oxygen and hydrogen, which are exposed in an oxidation furnace approximately at 1000 degree centigrade.</a:t>
            </a:r>
          </a:p>
        </p:txBody>
      </p:sp>
      <p:pic>
        <p:nvPicPr>
          <p:cNvPr id="9225" name="Picture 6">
            <a:extLst>
              <a:ext uri="{FF2B5EF4-FFF2-40B4-BE49-F238E27FC236}">
                <a16:creationId xmlns:a16="http://schemas.microsoft.com/office/drawing/2014/main" id="{6449C8BC-FFB3-996D-B5D2-F5CDA0BB9720}"/>
              </a:ext>
            </a:extLst>
          </p:cNvPr>
          <p:cNvPicPr>
            <a:picLocks noChangeAspect="1"/>
          </p:cNvPicPr>
          <p:nvPr/>
        </p:nvPicPr>
        <p:blipFill>
          <a:blip r:embed="rId2">
            <a:extLst>
              <a:ext uri="{28A0092B-C50C-407E-A947-70E740481C1C}">
                <a14:useLocalDpi xmlns:a14="http://schemas.microsoft.com/office/drawing/2010/main" val="0"/>
              </a:ext>
            </a:extLst>
          </a:blip>
          <a:srcRect t="13387"/>
          <a:stretch>
            <a:fillRect/>
          </a:stretch>
        </p:blipFill>
        <p:spPr bwMode="auto">
          <a:xfrm>
            <a:off x="2938726" y="3460661"/>
            <a:ext cx="5880694" cy="135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TextBox 25">
            <a:extLst>
              <a:ext uri="{FF2B5EF4-FFF2-40B4-BE49-F238E27FC236}">
                <a16:creationId xmlns:a16="http://schemas.microsoft.com/office/drawing/2014/main" id="{ADA7473C-9464-4E27-594B-3C5EAAED6A7A}"/>
              </a:ext>
            </a:extLst>
          </p:cNvPr>
          <p:cNvSpPr txBox="1">
            <a:spLocks noChangeArrowheads="1"/>
          </p:cNvSpPr>
          <p:nvPr/>
        </p:nvSpPr>
        <p:spPr bwMode="auto">
          <a:xfrm>
            <a:off x="9387055" y="5917707"/>
            <a:ext cx="794588"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SiO</a:t>
            </a:r>
            <a:r>
              <a:rPr lang="en-IN" altLang="en-US" sz="2452" baseline="-25000">
                <a:latin typeface="Times New Roman" panose="02020603050405020304" pitchFamily="18" charset="0"/>
                <a:cs typeface="Times New Roman" panose="02020603050405020304" pitchFamily="18" charset="0"/>
              </a:rPr>
              <a:t>2</a:t>
            </a:r>
          </a:p>
        </p:txBody>
      </p:sp>
      <p:cxnSp>
        <p:nvCxnSpPr>
          <p:cNvPr id="27" name="Straight Arrow Connector 26">
            <a:extLst>
              <a:ext uri="{FF2B5EF4-FFF2-40B4-BE49-F238E27FC236}">
                <a16:creationId xmlns:a16="http://schemas.microsoft.com/office/drawing/2014/main" id="{4A48F368-6A77-E87F-C42F-89930F062A81}"/>
              </a:ext>
            </a:extLst>
          </p:cNvPr>
          <p:cNvCxnSpPr/>
          <p:nvPr/>
        </p:nvCxnSpPr>
        <p:spPr>
          <a:xfrm flipH="1">
            <a:off x="8726977" y="6152871"/>
            <a:ext cx="6600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9228" name="Picture 8">
            <a:extLst>
              <a:ext uri="{FF2B5EF4-FFF2-40B4-BE49-F238E27FC236}">
                <a16:creationId xmlns:a16="http://schemas.microsoft.com/office/drawing/2014/main" id="{C896C09E-63E4-C3A8-5963-12CCB0956D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8725" y="6063670"/>
            <a:ext cx="5788252" cy="105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2712F7C9-65AD-4689-0C93-AA1B0D66CB1D}"/>
              </a:ext>
            </a:extLst>
          </p:cNvPr>
          <p:cNvSpPr>
            <a:spLocks noGrp="1" noChangeArrowheads="1"/>
          </p:cNvSpPr>
          <p:nvPr>
            <p:ph type="title"/>
          </p:nvPr>
        </p:nvSpPr>
        <p:spPr>
          <a:xfrm>
            <a:off x="697379"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0243" name="Date Placeholder 5">
            <a:extLst>
              <a:ext uri="{FF2B5EF4-FFF2-40B4-BE49-F238E27FC236}">
                <a16:creationId xmlns:a16="http://schemas.microsoft.com/office/drawing/2014/main" id="{007EB5F1-ADB1-6C68-8177-D2FA1D6D9EA0}"/>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F92BA97D-32A6-4E14-86AF-3610A41F1995}"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0244" name="Slide Number Placeholder 6">
            <a:extLst>
              <a:ext uri="{FF2B5EF4-FFF2-40B4-BE49-F238E27FC236}">
                <a16:creationId xmlns:a16="http://schemas.microsoft.com/office/drawing/2014/main" id="{F202B71E-4642-F5D8-0579-4B8882D34B93}"/>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D2EEE518-68B5-4F00-AC7A-DB71E8AAA6F2}" type="slidenum">
              <a:rPr lang="en-US" altLang="en-US" sz="1226">
                <a:solidFill>
                  <a:schemeClr val="bg1"/>
                </a:solidFill>
              </a:rPr>
              <a:pPr>
                <a:lnSpc>
                  <a:spcPct val="100000"/>
                </a:lnSpc>
                <a:spcBef>
                  <a:spcPct val="0"/>
                </a:spcBef>
                <a:buFontTx/>
                <a:buNone/>
              </a:pPr>
              <a:t>77</a:t>
            </a:fld>
            <a:endParaRPr lang="en-US" altLang="en-US" sz="1226">
              <a:solidFill>
                <a:schemeClr val="bg1"/>
              </a:solidFill>
            </a:endParaRPr>
          </a:p>
        </p:txBody>
      </p:sp>
      <p:sp>
        <p:nvSpPr>
          <p:cNvPr id="10245" name="Footer Placeholder 9">
            <a:extLst>
              <a:ext uri="{FF2B5EF4-FFF2-40B4-BE49-F238E27FC236}">
                <a16:creationId xmlns:a16="http://schemas.microsoft.com/office/drawing/2014/main" id="{79BFE4B8-1722-8EF4-3CAE-49747E41CD4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0246" name="Rectangle 3">
            <a:extLst>
              <a:ext uri="{FF2B5EF4-FFF2-40B4-BE49-F238E27FC236}">
                <a16:creationId xmlns:a16="http://schemas.microsoft.com/office/drawing/2014/main" id="{82E3652E-85FF-C0F8-76B0-F645DECF5515}"/>
              </a:ext>
            </a:extLst>
          </p:cNvPr>
          <p:cNvSpPr>
            <a:spLocks noChangeArrowheads="1"/>
          </p:cNvSpPr>
          <p:nvPr/>
        </p:nvSpPr>
        <p:spPr bwMode="auto">
          <a:xfrm>
            <a:off x="429781" y="1782084"/>
            <a:ext cx="10530432"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Step3: Photoresist</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A light-sensitive polymer that softens whenever exposed to light is called as Photoresist layer. It is formed.</a:t>
            </a:r>
          </a:p>
        </p:txBody>
      </p:sp>
      <p:sp>
        <p:nvSpPr>
          <p:cNvPr id="10247" name="Rectangle 4">
            <a:extLst>
              <a:ext uri="{FF2B5EF4-FFF2-40B4-BE49-F238E27FC236}">
                <a16:creationId xmlns:a16="http://schemas.microsoft.com/office/drawing/2014/main" id="{D71C1D71-AE29-BBCA-D787-4B80252684CE}"/>
              </a:ext>
            </a:extLst>
          </p:cNvPr>
          <p:cNvSpPr>
            <a:spLocks noChangeArrowheads="1"/>
          </p:cNvSpPr>
          <p:nvPr/>
        </p:nvSpPr>
        <p:spPr bwMode="auto">
          <a:xfrm>
            <a:off x="514115" y="4117495"/>
            <a:ext cx="9427599"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Step4: Masking</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The photoresist is exposed to UV rays through the N-well mask</a:t>
            </a:r>
          </a:p>
        </p:txBody>
      </p:sp>
      <p:grpSp>
        <p:nvGrpSpPr>
          <p:cNvPr id="10248" name="Group 7">
            <a:extLst>
              <a:ext uri="{FF2B5EF4-FFF2-40B4-BE49-F238E27FC236}">
                <a16:creationId xmlns:a16="http://schemas.microsoft.com/office/drawing/2014/main" id="{BB2672AB-6493-BA12-DC5F-CB62E81EDD32}"/>
              </a:ext>
            </a:extLst>
          </p:cNvPr>
          <p:cNvGrpSpPr>
            <a:grpSpLocks/>
          </p:cNvGrpSpPr>
          <p:nvPr/>
        </p:nvGrpSpPr>
        <p:grpSpPr bwMode="auto">
          <a:xfrm>
            <a:off x="3198215" y="3087644"/>
            <a:ext cx="7012842" cy="1141756"/>
            <a:chOff x="3131012" y="2124901"/>
            <a:chExt cx="6864568" cy="1117288"/>
          </a:xfrm>
        </p:grpSpPr>
        <p:pic>
          <p:nvPicPr>
            <p:cNvPr id="10261" name="Picture 5">
              <a:extLst>
                <a:ext uri="{FF2B5EF4-FFF2-40B4-BE49-F238E27FC236}">
                  <a16:creationId xmlns:a16="http://schemas.microsoft.com/office/drawing/2014/main" id="{A9B90CAD-0569-7037-1402-0E655C61EF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1012" y="2170920"/>
              <a:ext cx="5458813" cy="107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TextBox 17">
              <a:extLst>
                <a:ext uri="{FF2B5EF4-FFF2-40B4-BE49-F238E27FC236}">
                  <a16:creationId xmlns:a16="http://schemas.microsoft.com/office/drawing/2014/main" id="{AF9912FA-C616-40F8-B91A-5213CD7357BB}"/>
                </a:ext>
              </a:extLst>
            </p:cNvPr>
            <p:cNvSpPr txBox="1">
              <a:spLocks noChangeArrowheads="1"/>
            </p:cNvSpPr>
            <p:nvPr/>
          </p:nvSpPr>
          <p:spPr bwMode="auto">
            <a:xfrm>
              <a:off x="9217792" y="2124901"/>
              <a:ext cx="777788" cy="46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SiO</a:t>
              </a:r>
              <a:r>
                <a:rPr lang="en-IN" altLang="en-US" sz="2452" baseline="-25000">
                  <a:latin typeface="Times New Roman" panose="02020603050405020304" pitchFamily="18" charset="0"/>
                  <a:cs typeface="Times New Roman" panose="02020603050405020304" pitchFamily="18" charset="0"/>
                </a:rPr>
                <a:t>2</a:t>
              </a:r>
            </a:p>
          </p:txBody>
        </p:sp>
        <p:cxnSp>
          <p:nvCxnSpPr>
            <p:cNvPr id="19" name="Straight Arrow Connector 18">
              <a:extLst>
                <a:ext uri="{FF2B5EF4-FFF2-40B4-BE49-F238E27FC236}">
                  <a16:creationId xmlns:a16="http://schemas.microsoft.com/office/drawing/2014/main" id="{5C9C24AA-57B8-FD56-54B3-9859F1A853A7}"/>
                </a:ext>
              </a:extLst>
            </p:cNvPr>
            <p:cNvCxnSpPr/>
            <p:nvPr/>
          </p:nvCxnSpPr>
          <p:spPr>
            <a:xfrm flipH="1">
              <a:off x="8604791" y="2355024"/>
              <a:ext cx="6477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pSp>
      <p:grpSp>
        <p:nvGrpSpPr>
          <p:cNvPr id="10249" name="Group 8">
            <a:extLst>
              <a:ext uri="{FF2B5EF4-FFF2-40B4-BE49-F238E27FC236}">
                <a16:creationId xmlns:a16="http://schemas.microsoft.com/office/drawing/2014/main" id="{B28B8D76-81F9-2393-E36F-C8E2FA81BF13}"/>
              </a:ext>
            </a:extLst>
          </p:cNvPr>
          <p:cNvGrpSpPr>
            <a:grpSpLocks/>
          </p:cNvGrpSpPr>
          <p:nvPr/>
        </p:nvGrpSpPr>
        <p:grpSpPr bwMode="auto">
          <a:xfrm>
            <a:off x="987684" y="5009492"/>
            <a:ext cx="10573304" cy="2148903"/>
            <a:chOff x="966064" y="4280169"/>
            <a:chExt cx="10351090" cy="2103312"/>
          </a:xfrm>
        </p:grpSpPr>
        <p:sp>
          <p:nvSpPr>
            <p:cNvPr id="10252" name="TextBox 19">
              <a:extLst>
                <a:ext uri="{FF2B5EF4-FFF2-40B4-BE49-F238E27FC236}">
                  <a16:creationId xmlns:a16="http://schemas.microsoft.com/office/drawing/2014/main" id="{88D4956C-D77F-FA06-1512-211715063CEC}"/>
                </a:ext>
              </a:extLst>
            </p:cNvPr>
            <p:cNvSpPr txBox="1">
              <a:spLocks noChangeArrowheads="1"/>
            </p:cNvSpPr>
            <p:nvPr/>
          </p:nvSpPr>
          <p:spPr bwMode="auto">
            <a:xfrm>
              <a:off x="966064" y="5134286"/>
              <a:ext cx="1577903" cy="46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Photoresist</a:t>
              </a:r>
              <a:endParaRPr lang="en-IN" altLang="en-US" sz="2452" baseline="-2500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C3524044-9BC5-CEAA-7DE0-A38F821E5BEF}"/>
                </a:ext>
              </a:extLst>
            </p:cNvPr>
            <p:cNvCxnSpPr/>
            <p:nvPr/>
          </p:nvCxnSpPr>
          <p:spPr>
            <a:xfrm rot="10800000" flipH="1">
              <a:off x="2474406" y="5364367"/>
              <a:ext cx="64779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254" name="TextBox 42">
              <a:extLst>
                <a:ext uri="{FF2B5EF4-FFF2-40B4-BE49-F238E27FC236}">
                  <a16:creationId xmlns:a16="http://schemas.microsoft.com/office/drawing/2014/main" id="{4F5A8ED9-039F-21B2-87F5-6E22F259F04E}"/>
                </a:ext>
              </a:extLst>
            </p:cNvPr>
            <p:cNvSpPr txBox="1">
              <a:spLocks noChangeArrowheads="1"/>
            </p:cNvSpPr>
            <p:nvPr/>
          </p:nvSpPr>
          <p:spPr bwMode="auto">
            <a:xfrm>
              <a:off x="9044062" y="4280169"/>
              <a:ext cx="1149454" cy="43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248">
                  <a:latin typeface="Times New Roman" panose="02020603050405020304" pitchFamily="18" charset="0"/>
                  <a:cs typeface="Times New Roman" panose="02020603050405020304" pitchFamily="18" charset="0"/>
                </a:rPr>
                <a:t>UV rays</a:t>
              </a:r>
            </a:p>
          </p:txBody>
        </p:sp>
        <p:sp>
          <p:nvSpPr>
            <p:cNvPr id="10255" name="TextBox 43">
              <a:extLst>
                <a:ext uri="{FF2B5EF4-FFF2-40B4-BE49-F238E27FC236}">
                  <a16:creationId xmlns:a16="http://schemas.microsoft.com/office/drawing/2014/main" id="{40FE5A13-94CF-79A7-29FC-248652CF8A55}"/>
                </a:ext>
              </a:extLst>
            </p:cNvPr>
            <p:cNvSpPr txBox="1">
              <a:spLocks noChangeArrowheads="1"/>
            </p:cNvSpPr>
            <p:nvPr/>
          </p:nvSpPr>
          <p:spPr bwMode="auto">
            <a:xfrm>
              <a:off x="9280726" y="4859192"/>
              <a:ext cx="2036428" cy="43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248">
                  <a:latin typeface="Times New Roman" panose="02020603050405020304" pitchFamily="18" charset="0"/>
                  <a:cs typeface="Times New Roman" panose="02020603050405020304" pitchFamily="18" charset="0"/>
                </a:rPr>
                <a:t>N-well masking</a:t>
              </a:r>
            </a:p>
          </p:txBody>
        </p:sp>
        <p:pic>
          <p:nvPicPr>
            <p:cNvPr id="10256" name="Picture 6">
              <a:extLst>
                <a:ext uri="{FF2B5EF4-FFF2-40B4-BE49-F238E27FC236}">
                  <a16:creationId xmlns:a16="http://schemas.microsoft.com/office/drawing/2014/main" id="{0235C1AC-CB23-0621-FACA-87AFD5A484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1012" y="4362868"/>
              <a:ext cx="5473860" cy="202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a:extLst>
                <a:ext uri="{FF2B5EF4-FFF2-40B4-BE49-F238E27FC236}">
                  <a16:creationId xmlns:a16="http://schemas.microsoft.com/office/drawing/2014/main" id="{6CC39444-68A0-EA86-A8D3-B1FF58CF09F1}"/>
                </a:ext>
              </a:extLst>
            </p:cNvPr>
            <p:cNvCxnSpPr/>
            <p:nvPr/>
          </p:nvCxnSpPr>
          <p:spPr>
            <a:xfrm flipH="1">
              <a:off x="8409334" y="4559552"/>
              <a:ext cx="64620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5EC36F3-1780-5A35-B2D8-3F2804E65FAD}"/>
                </a:ext>
              </a:extLst>
            </p:cNvPr>
            <p:cNvCxnSpPr/>
            <p:nvPr/>
          </p:nvCxnSpPr>
          <p:spPr>
            <a:xfrm flipH="1">
              <a:off x="8633203" y="5073871"/>
              <a:ext cx="64779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259" name="TextBox 49">
              <a:extLst>
                <a:ext uri="{FF2B5EF4-FFF2-40B4-BE49-F238E27FC236}">
                  <a16:creationId xmlns:a16="http://schemas.microsoft.com/office/drawing/2014/main" id="{741A118C-0DDB-46D4-712D-53B18784BFC5}"/>
                </a:ext>
              </a:extLst>
            </p:cNvPr>
            <p:cNvSpPr txBox="1">
              <a:spLocks noChangeArrowheads="1"/>
            </p:cNvSpPr>
            <p:nvPr/>
          </p:nvSpPr>
          <p:spPr bwMode="auto">
            <a:xfrm>
              <a:off x="9217792" y="5282404"/>
              <a:ext cx="777889" cy="46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SiO</a:t>
              </a:r>
              <a:r>
                <a:rPr lang="en-IN" altLang="en-US" sz="2452" baseline="-25000">
                  <a:latin typeface="Times New Roman" panose="02020603050405020304" pitchFamily="18" charset="0"/>
                  <a:cs typeface="Times New Roman" panose="02020603050405020304" pitchFamily="18" charset="0"/>
                </a:rPr>
                <a:t>2</a:t>
              </a:r>
            </a:p>
          </p:txBody>
        </p:sp>
        <p:cxnSp>
          <p:nvCxnSpPr>
            <p:cNvPr id="51" name="Straight Arrow Connector 50">
              <a:extLst>
                <a:ext uri="{FF2B5EF4-FFF2-40B4-BE49-F238E27FC236}">
                  <a16:creationId xmlns:a16="http://schemas.microsoft.com/office/drawing/2014/main" id="{20A02930-A6C2-1ECF-D7F4-13A3463F14F4}"/>
                </a:ext>
              </a:extLst>
            </p:cNvPr>
            <p:cNvCxnSpPr/>
            <p:nvPr/>
          </p:nvCxnSpPr>
          <p:spPr>
            <a:xfrm flipH="1">
              <a:off x="8604624" y="5513583"/>
              <a:ext cx="64779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pSp>
      <p:sp>
        <p:nvSpPr>
          <p:cNvPr id="10250" name="TextBox 53">
            <a:extLst>
              <a:ext uri="{FF2B5EF4-FFF2-40B4-BE49-F238E27FC236}">
                <a16:creationId xmlns:a16="http://schemas.microsoft.com/office/drawing/2014/main" id="{67105264-29CB-592F-4B97-2B941DEDD3C2}"/>
              </a:ext>
            </a:extLst>
          </p:cNvPr>
          <p:cNvSpPr txBox="1">
            <a:spLocks noChangeArrowheads="1"/>
          </p:cNvSpPr>
          <p:nvPr/>
        </p:nvSpPr>
        <p:spPr bwMode="auto">
          <a:xfrm>
            <a:off x="997415" y="3003309"/>
            <a:ext cx="161177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Photoresist</a:t>
            </a:r>
            <a:endParaRPr lang="en-IN" altLang="en-US" sz="2452" baseline="-25000">
              <a:latin typeface="Times New Roman" panose="02020603050405020304" pitchFamily="18"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3FADD9E1-F0D5-A5CC-F909-C47374A13EFB}"/>
              </a:ext>
            </a:extLst>
          </p:cNvPr>
          <p:cNvCxnSpPr/>
          <p:nvPr/>
        </p:nvCxnSpPr>
        <p:spPr>
          <a:xfrm rot="10800000" flipH="1">
            <a:off x="2538138" y="3240094"/>
            <a:ext cx="6600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D1DE7BB5-2A4A-2EC9-13D5-A707A6018D68}"/>
              </a:ext>
            </a:extLst>
          </p:cNvPr>
          <p:cNvSpPr>
            <a:spLocks noGrp="1" noChangeArrowheads="1"/>
          </p:cNvSpPr>
          <p:nvPr>
            <p:ph type="title"/>
          </p:nvPr>
        </p:nvSpPr>
        <p:spPr>
          <a:xfrm>
            <a:off x="856317"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1267" name="Date Placeholder 5">
            <a:extLst>
              <a:ext uri="{FF2B5EF4-FFF2-40B4-BE49-F238E27FC236}">
                <a16:creationId xmlns:a16="http://schemas.microsoft.com/office/drawing/2014/main" id="{2F920B0F-5532-F644-D686-A671DBC0568F}"/>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5751095D-1846-487B-A94B-2244EDDC7F89}"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1268" name="Slide Number Placeholder 6">
            <a:extLst>
              <a:ext uri="{FF2B5EF4-FFF2-40B4-BE49-F238E27FC236}">
                <a16:creationId xmlns:a16="http://schemas.microsoft.com/office/drawing/2014/main" id="{821CDA91-9011-AA4F-5E41-6EA570791804}"/>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3BA9562-A254-43B4-B783-CD0E2146B8DC}" type="slidenum">
              <a:rPr lang="en-US" altLang="en-US" sz="1226">
                <a:solidFill>
                  <a:schemeClr val="bg1"/>
                </a:solidFill>
              </a:rPr>
              <a:pPr>
                <a:lnSpc>
                  <a:spcPct val="100000"/>
                </a:lnSpc>
                <a:spcBef>
                  <a:spcPct val="0"/>
                </a:spcBef>
                <a:buFontTx/>
                <a:buNone/>
              </a:pPr>
              <a:t>78</a:t>
            </a:fld>
            <a:endParaRPr lang="en-US" altLang="en-US" sz="1226">
              <a:solidFill>
                <a:schemeClr val="bg1"/>
              </a:solidFill>
            </a:endParaRPr>
          </a:p>
        </p:txBody>
      </p:sp>
      <p:sp>
        <p:nvSpPr>
          <p:cNvPr id="11269" name="Footer Placeholder 9">
            <a:extLst>
              <a:ext uri="{FF2B5EF4-FFF2-40B4-BE49-F238E27FC236}">
                <a16:creationId xmlns:a16="http://schemas.microsoft.com/office/drawing/2014/main" id="{879E2EFB-1305-57DD-771F-19628C78DF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1270" name="Rectangle 1">
            <a:extLst>
              <a:ext uri="{FF2B5EF4-FFF2-40B4-BE49-F238E27FC236}">
                <a16:creationId xmlns:a16="http://schemas.microsoft.com/office/drawing/2014/main" id="{9EADE8B8-BD5A-B271-400E-59CAC9FA7FE0}"/>
              </a:ext>
            </a:extLst>
          </p:cNvPr>
          <p:cNvSpPr>
            <a:spLocks noChangeArrowheads="1"/>
          </p:cNvSpPr>
          <p:nvPr/>
        </p:nvSpPr>
        <p:spPr bwMode="auto">
          <a:xfrm>
            <a:off x="549795" y="1663692"/>
            <a:ext cx="10632607"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Step5: Photoresist removal</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A part of the photoresist layer is removed by treating the wafer with the basic or acidic solution.</a:t>
            </a:r>
          </a:p>
        </p:txBody>
      </p:sp>
      <p:sp>
        <p:nvSpPr>
          <p:cNvPr id="11271" name="Rectangle 2">
            <a:extLst>
              <a:ext uri="{FF2B5EF4-FFF2-40B4-BE49-F238E27FC236}">
                <a16:creationId xmlns:a16="http://schemas.microsoft.com/office/drawing/2014/main" id="{F3CBB1BD-D4B7-7F2C-3399-435F54F72282}"/>
              </a:ext>
            </a:extLst>
          </p:cNvPr>
          <p:cNvSpPr>
            <a:spLocks noChangeArrowheads="1"/>
          </p:cNvSpPr>
          <p:nvPr/>
        </p:nvSpPr>
        <p:spPr bwMode="auto">
          <a:xfrm>
            <a:off x="272465" y="4355902"/>
            <a:ext cx="11680298"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Step6: Removal of SiO2 using acid etching</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The SiO2 oxidation layer is removed through the open area made by  the removal of photoresist using hydrofluoric acid.</a:t>
            </a:r>
          </a:p>
        </p:txBody>
      </p:sp>
      <p:pic>
        <p:nvPicPr>
          <p:cNvPr id="11272" name="Picture 3">
            <a:extLst>
              <a:ext uri="{FF2B5EF4-FFF2-40B4-BE49-F238E27FC236}">
                <a16:creationId xmlns:a16="http://schemas.microsoft.com/office/drawing/2014/main" id="{735DA9B2-5A3B-E583-D1BC-C1C867179E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3102" y="3097375"/>
            <a:ext cx="5815822" cy="118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4">
            <a:extLst>
              <a:ext uri="{FF2B5EF4-FFF2-40B4-BE49-F238E27FC236}">
                <a16:creationId xmlns:a16="http://schemas.microsoft.com/office/drawing/2014/main" id="{A66392E6-63AD-337A-5525-E67803EC14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3102" y="5833373"/>
            <a:ext cx="5815822" cy="1226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Box 24">
            <a:extLst>
              <a:ext uri="{FF2B5EF4-FFF2-40B4-BE49-F238E27FC236}">
                <a16:creationId xmlns:a16="http://schemas.microsoft.com/office/drawing/2014/main" id="{A10A7EE3-92D2-6944-B391-E15BF77B407C}"/>
              </a:ext>
            </a:extLst>
          </p:cNvPr>
          <p:cNvSpPr txBox="1">
            <a:spLocks noChangeArrowheads="1"/>
          </p:cNvSpPr>
          <p:nvPr/>
        </p:nvSpPr>
        <p:spPr bwMode="auto">
          <a:xfrm>
            <a:off x="1180679" y="2936815"/>
            <a:ext cx="161177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Photoresist</a:t>
            </a:r>
            <a:endParaRPr lang="en-IN" altLang="en-US" sz="2452" baseline="-25000">
              <a:latin typeface="Times New Roman" panose="02020603050405020304" pitchFamily="18"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3D4C2A53-79D4-C3C8-B641-B68B704714DB}"/>
              </a:ext>
            </a:extLst>
          </p:cNvPr>
          <p:cNvCxnSpPr/>
          <p:nvPr/>
        </p:nvCxnSpPr>
        <p:spPr>
          <a:xfrm rot="10800000" flipH="1">
            <a:off x="2721402" y="3171978"/>
            <a:ext cx="6617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1276" name="TextBox 26">
            <a:extLst>
              <a:ext uri="{FF2B5EF4-FFF2-40B4-BE49-F238E27FC236}">
                <a16:creationId xmlns:a16="http://schemas.microsoft.com/office/drawing/2014/main" id="{77DE10CD-D5D8-7694-16B7-01359792B2B7}"/>
              </a:ext>
            </a:extLst>
          </p:cNvPr>
          <p:cNvSpPr txBox="1">
            <a:spLocks noChangeArrowheads="1"/>
          </p:cNvSpPr>
          <p:nvPr/>
        </p:nvSpPr>
        <p:spPr bwMode="auto">
          <a:xfrm>
            <a:off x="9815213" y="3074669"/>
            <a:ext cx="794588"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SiO</a:t>
            </a:r>
            <a:r>
              <a:rPr lang="en-IN" altLang="en-US" sz="2452" baseline="-25000">
                <a:latin typeface="Times New Roman" panose="02020603050405020304" pitchFamily="18" charset="0"/>
                <a:cs typeface="Times New Roman" panose="02020603050405020304" pitchFamily="18" charset="0"/>
              </a:rPr>
              <a:t>2</a:t>
            </a:r>
          </a:p>
        </p:txBody>
      </p:sp>
      <p:cxnSp>
        <p:nvCxnSpPr>
          <p:cNvPr id="28" name="Straight Arrow Connector 27">
            <a:extLst>
              <a:ext uri="{FF2B5EF4-FFF2-40B4-BE49-F238E27FC236}">
                <a16:creationId xmlns:a16="http://schemas.microsoft.com/office/drawing/2014/main" id="{553F9754-5FE6-EC0D-CFD7-783CEFBB656D}"/>
              </a:ext>
            </a:extLst>
          </p:cNvPr>
          <p:cNvCxnSpPr/>
          <p:nvPr/>
        </p:nvCxnSpPr>
        <p:spPr>
          <a:xfrm flipH="1">
            <a:off x="9189193" y="3309832"/>
            <a:ext cx="6617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1278" name="TextBox 28">
            <a:extLst>
              <a:ext uri="{FF2B5EF4-FFF2-40B4-BE49-F238E27FC236}">
                <a16:creationId xmlns:a16="http://schemas.microsoft.com/office/drawing/2014/main" id="{4DF086D8-A021-2410-A0BC-7D88256C1165}"/>
              </a:ext>
            </a:extLst>
          </p:cNvPr>
          <p:cNvSpPr txBox="1">
            <a:spLocks noChangeArrowheads="1"/>
          </p:cNvSpPr>
          <p:nvPr/>
        </p:nvSpPr>
        <p:spPr bwMode="auto">
          <a:xfrm>
            <a:off x="1200141" y="5667948"/>
            <a:ext cx="161177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Photoresist</a:t>
            </a:r>
            <a:endParaRPr lang="en-IN" altLang="en-US" sz="2452" baseline="-25000">
              <a:latin typeface="Times New Roman" panose="02020603050405020304" pitchFamily="18" charset="0"/>
              <a:cs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31083FAE-B8A7-3AF1-1B35-3DA1F6D166F2}"/>
              </a:ext>
            </a:extLst>
          </p:cNvPr>
          <p:cNvCxnSpPr/>
          <p:nvPr/>
        </p:nvCxnSpPr>
        <p:spPr>
          <a:xfrm rot="10800000" flipH="1">
            <a:off x="2740864" y="5903111"/>
            <a:ext cx="6617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1280" name="TextBox 30">
            <a:extLst>
              <a:ext uri="{FF2B5EF4-FFF2-40B4-BE49-F238E27FC236}">
                <a16:creationId xmlns:a16="http://schemas.microsoft.com/office/drawing/2014/main" id="{90E53502-5015-1E22-2C60-3EF38609B886}"/>
              </a:ext>
            </a:extLst>
          </p:cNvPr>
          <p:cNvSpPr txBox="1">
            <a:spLocks noChangeArrowheads="1"/>
          </p:cNvSpPr>
          <p:nvPr/>
        </p:nvSpPr>
        <p:spPr bwMode="auto">
          <a:xfrm>
            <a:off x="9836297" y="5805803"/>
            <a:ext cx="794588"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SiO</a:t>
            </a:r>
            <a:r>
              <a:rPr lang="en-IN" altLang="en-US" sz="2452" baseline="-25000">
                <a:latin typeface="Times New Roman" panose="02020603050405020304" pitchFamily="18" charset="0"/>
                <a:cs typeface="Times New Roman" panose="02020603050405020304" pitchFamily="18" charset="0"/>
              </a:rPr>
              <a:t>2</a:t>
            </a:r>
          </a:p>
        </p:txBody>
      </p:sp>
      <p:cxnSp>
        <p:nvCxnSpPr>
          <p:cNvPr id="32" name="Straight Arrow Connector 31">
            <a:extLst>
              <a:ext uri="{FF2B5EF4-FFF2-40B4-BE49-F238E27FC236}">
                <a16:creationId xmlns:a16="http://schemas.microsoft.com/office/drawing/2014/main" id="{06FD2406-4B81-EF01-2CCF-892448E92A96}"/>
              </a:ext>
            </a:extLst>
          </p:cNvPr>
          <p:cNvCxnSpPr/>
          <p:nvPr/>
        </p:nvCxnSpPr>
        <p:spPr>
          <a:xfrm flipH="1">
            <a:off x="9208654" y="6040965"/>
            <a:ext cx="6617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BCFA1538-663A-19A5-6C96-1D0CC448FFC9}"/>
              </a:ext>
            </a:extLst>
          </p:cNvPr>
          <p:cNvSpPr>
            <a:spLocks noGrp="1" noChangeArrowheads="1"/>
          </p:cNvSpPr>
          <p:nvPr>
            <p:ph type="title"/>
          </p:nvPr>
        </p:nvSpPr>
        <p:spPr>
          <a:xfrm>
            <a:off x="856317"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2291" name="Date Placeholder 5">
            <a:extLst>
              <a:ext uri="{FF2B5EF4-FFF2-40B4-BE49-F238E27FC236}">
                <a16:creationId xmlns:a16="http://schemas.microsoft.com/office/drawing/2014/main" id="{13B2EB02-EABC-203B-241D-6F2B12080D0A}"/>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0EED894A-D918-40E8-B7D8-FD7CB555FCB4}"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2292" name="Slide Number Placeholder 6">
            <a:extLst>
              <a:ext uri="{FF2B5EF4-FFF2-40B4-BE49-F238E27FC236}">
                <a16:creationId xmlns:a16="http://schemas.microsoft.com/office/drawing/2014/main" id="{5D2BECFC-A385-E6AA-1995-958E5E39CE6E}"/>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217B4DC2-DD44-4C93-A8C8-428BEA361A60}" type="slidenum">
              <a:rPr lang="en-US" altLang="en-US" sz="1226">
                <a:solidFill>
                  <a:schemeClr val="bg1"/>
                </a:solidFill>
              </a:rPr>
              <a:pPr>
                <a:lnSpc>
                  <a:spcPct val="100000"/>
                </a:lnSpc>
                <a:spcBef>
                  <a:spcPct val="0"/>
                </a:spcBef>
                <a:buFontTx/>
                <a:buNone/>
              </a:pPr>
              <a:t>79</a:t>
            </a:fld>
            <a:endParaRPr lang="en-US" altLang="en-US" sz="1226">
              <a:solidFill>
                <a:schemeClr val="bg1"/>
              </a:solidFill>
            </a:endParaRPr>
          </a:p>
        </p:txBody>
      </p:sp>
      <p:sp>
        <p:nvSpPr>
          <p:cNvPr id="12293" name="Footer Placeholder 9">
            <a:extLst>
              <a:ext uri="{FF2B5EF4-FFF2-40B4-BE49-F238E27FC236}">
                <a16:creationId xmlns:a16="http://schemas.microsoft.com/office/drawing/2014/main" id="{3040B1C1-9029-BA2C-4AC8-A41AC4C6FDA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2294" name="Rectangle 1">
            <a:extLst>
              <a:ext uri="{FF2B5EF4-FFF2-40B4-BE49-F238E27FC236}">
                <a16:creationId xmlns:a16="http://schemas.microsoft.com/office/drawing/2014/main" id="{2F383F8C-D0BC-A14F-CF73-01369F393E26}"/>
              </a:ext>
            </a:extLst>
          </p:cNvPr>
          <p:cNvSpPr>
            <a:spLocks noChangeArrowheads="1"/>
          </p:cNvSpPr>
          <p:nvPr/>
        </p:nvSpPr>
        <p:spPr bwMode="auto">
          <a:xfrm>
            <a:off x="856317" y="1777219"/>
            <a:ext cx="9972530"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Step7: Removal of photoresist</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The entire photoresist layer is stripped off, as shown in the below figure.</a:t>
            </a:r>
          </a:p>
        </p:txBody>
      </p:sp>
      <p:sp>
        <p:nvSpPr>
          <p:cNvPr id="12295" name="Rectangle 2">
            <a:extLst>
              <a:ext uri="{FF2B5EF4-FFF2-40B4-BE49-F238E27FC236}">
                <a16:creationId xmlns:a16="http://schemas.microsoft.com/office/drawing/2014/main" id="{C88A897D-FC79-08D5-B54B-1B0FD615CD0B}"/>
              </a:ext>
            </a:extLst>
          </p:cNvPr>
          <p:cNvSpPr>
            <a:spLocks noChangeArrowheads="1"/>
          </p:cNvSpPr>
          <p:nvPr/>
        </p:nvSpPr>
        <p:spPr bwMode="auto">
          <a:xfrm>
            <a:off x="856317" y="4308869"/>
            <a:ext cx="10493131"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Step8: Formation of the n-well</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By using ion implantation or diffusion process n-well is formed.</a:t>
            </a:r>
          </a:p>
        </p:txBody>
      </p:sp>
      <p:pic>
        <p:nvPicPr>
          <p:cNvPr id="12296" name="Picture 4">
            <a:extLst>
              <a:ext uri="{FF2B5EF4-FFF2-40B4-BE49-F238E27FC236}">
                <a16:creationId xmlns:a16="http://schemas.microsoft.com/office/drawing/2014/main" id="{424CB26E-8E9E-7D15-07B2-6239E39408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7422" y="5593345"/>
            <a:ext cx="5841771" cy="108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6">
            <a:extLst>
              <a:ext uri="{FF2B5EF4-FFF2-40B4-BE49-F238E27FC236}">
                <a16:creationId xmlns:a16="http://schemas.microsoft.com/office/drawing/2014/main" id="{1560543A-81CB-D150-41AF-92C9852712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8507" y="3074670"/>
            <a:ext cx="5854745" cy="100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Box 23">
            <a:extLst>
              <a:ext uri="{FF2B5EF4-FFF2-40B4-BE49-F238E27FC236}">
                <a16:creationId xmlns:a16="http://schemas.microsoft.com/office/drawing/2014/main" id="{4EFE5BA9-2376-75D2-E227-6A60DAC667E7}"/>
              </a:ext>
            </a:extLst>
          </p:cNvPr>
          <p:cNvSpPr txBox="1">
            <a:spLocks noChangeArrowheads="1"/>
          </p:cNvSpPr>
          <p:nvPr/>
        </p:nvSpPr>
        <p:spPr bwMode="auto">
          <a:xfrm>
            <a:off x="9815213" y="2912488"/>
            <a:ext cx="794588"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SiO</a:t>
            </a:r>
            <a:r>
              <a:rPr lang="en-IN" altLang="en-US" sz="2452" baseline="-25000">
                <a:latin typeface="Times New Roman" panose="02020603050405020304" pitchFamily="18" charset="0"/>
                <a:cs typeface="Times New Roman" panose="02020603050405020304" pitchFamily="18" charset="0"/>
              </a:rPr>
              <a:t>2</a:t>
            </a:r>
          </a:p>
        </p:txBody>
      </p:sp>
      <p:cxnSp>
        <p:nvCxnSpPr>
          <p:cNvPr id="25" name="Straight Arrow Connector 24">
            <a:extLst>
              <a:ext uri="{FF2B5EF4-FFF2-40B4-BE49-F238E27FC236}">
                <a16:creationId xmlns:a16="http://schemas.microsoft.com/office/drawing/2014/main" id="{03229843-489B-2542-F229-316E2BDAA1AA}"/>
              </a:ext>
            </a:extLst>
          </p:cNvPr>
          <p:cNvCxnSpPr/>
          <p:nvPr/>
        </p:nvCxnSpPr>
        <p:spPr>
          <a:xfrm flipH="1">
            <a:off x="9189193" y="3149273"/>
            <a:ext cx="6617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2300" name="TextBox 25">
            <a:extLst>
              <a:ext uri="{FF2B5EF4-FFF2-40B4-BE49-F238E27FC236}">
                <a16:creationId xmlns:a16="http://schemas.microsoft.com/office/drawing/2014/main" id="{02DBD6F8-8E7B-23DD-86A3-7D3BBD6CD211}"/>
              </a:ext>
            </a:extLst>
          </p:cNvPr>
          <p:cNvSpPr txBox="1">
            <a:spLocks noChangeArrowheads="1"/>
          </p:cNvSpPr>
          <p:nvPr/>
        </p:nvSpPr>
        <p:spPr bwMode="auto">
          <a:xfrm>
            <a:off x="9815213" y="5457112"/>
            <a:ext cx="794588"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SiO</a:t>
            </a:r>
            <a:r>
              <a:rPr lang="en-IN" altLang="en-US" sz="2452" baseline="-25000">
                <a:latin typeface="Times New Roman" panose="02020603050405020304" pitchFamily="18" charset="0"/>
                <a:cs typeface="Times New Roman" panose="02020603050405020304" pitchFamily="18" charset="0"/>
              </a:rPr>
              <a:t>2</a:t>
            </a:r>
          </a:p>
        </p:txBody>
      </p:sp>
      <p:cxnSp>
        <p:nvCxnSpPr>
          <p:cNvPr id="27" name="Straight Arrow Connector 26">
            <a:extLst>
              <a:ext uri="{FF2B5EF4-FFF2-40B4-BE49-F238E27FC236}">
                <a16:creationId xmlns:a16="http://schemas.microsoft.com/office/drawing/2014/main" id="{8CD53D18-DCBF-62E0-0C09-2F71A5BBC97D}"/>
              </a:ext>
            </a:extLst>
          </p:cNvPr>
          <p:cNvCxnSpPr/>
          <p:nvPr/>
        </p:nvCxnSpPr>
        <p:spPr>
          <a:xfrm flipH="1">
            <a:off x="9189193" y="5692276"/>
            <a:ext cx="6617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p:cNvSpPr>
            <a:spLocks noGrp="1"/>
          </p:cNvSpPr>
          <p:nvPr>
            <p:ph idx="1"/>
          </p:nvPr>
        </p:nvSpPr>
        <p:spPr>
          <a:xfrm>
            <a:off x="801175" y="2090229"/>
            <a:ext cx="10742890" cy="666566"/>
          </a:xfrm>
        </p:spPr>
        <p:txBody>
          <a:bodyPr>
            <a:normAutofit/>
          </a:bodyPr>
          <a:lstStyle/>
          <a:p>
            <a:r>
              <a:rPr lang="en-US" altLang="en-US" sz="2800" b="1" dirty="0">
                <a:solidFill>
                  <a:srgbClr val="0000FF"/>
                </a:solidFill>
                <a:latin typeface="Times New Roman" panose="02020603050405020304" pitchFamily="18" charset="0"/>
                <a:cs typeface="Times New Roman" panose="02020603050405020304" pitchFamily="18" charset="0"/>
              </a:rPr>
              <a:t>Depletion mode and enhancement mode.</a:t>
            </a:r>
          </a:p>
        </p:txBody>
      </p:sp>
      <p:sp>
        <p:nvSpPr>
          <p:cNvPr id="9219" name="Title 2"/>
          <p:cNvSpPr>
            <a:spLocks noGrp="1"/>
          </p:cNvSpPr>
          <p:nvPr>
            <p:ph type="title"/>
          </p:nvPr>
        </p:nvSpPr>
        <p:spPr>
          <a:xfrm>
            <a:off x="2560320" y="444142"/>
            <a:ext cx="7626096" cy="899134"/>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altLang="en-US" b="1" dirty="0">
                <a:solidFill>
                  <a:srgbClr val="FFFF00"/>
                </a:solidFill>
                <a:latin typeface="Times New Roman" panose="02020603050405020304" pitchFamily="18" charset="0"/>
                <a:cs typeface="Times New Roman" panose="02020603050405020304" pitchFamily="18" charset="0"/>
              </a:rPr>
              <a:t>Mode of Operation</a:t>
            </a:r>
          </a:p>
        </p:txBody>
      </p:sp>
      <p:sp>
        <p:nvSpPr>
          <p:cNvPr id="922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D0F64324-8740-425D-971D-E14B57934930}" type="datetime1">
              <a:rPr lang="en-IN"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11-01-2024</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922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Times New Roman" panose="02020603050405020304" pitchFamily="18" charset="0"/>
                <a:cs typeface="Times New Roman" panose="02020603050405020304" pitchFamily="18" charset="0"/>
              </a:rPr>
              <a:t>International Institute of Information Technology, Naya Raipur</a:t>
            </a:r>
          </a:p>
        </p:txBody>
      </p:sp>
      <p:sp>
        <p:nvSpPr>
          <p:cNvPr id="922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125727EC-3817-49C4-A9A1-9DF77EB5D5FD}" type="slidenum">
              <a:rPr lang="en-US" altLang="en-US" sz="1226">
                <a:solidFill>
                  <a:schemeClr val="bg1"/>
                </a:solidFill>
                <a:latin typeface="Times New Roman" panose="02020603050405020304" pitchFamily="18" charset="0"/>
                <a:cs typeface="Times New Roman" panose="02020603050405020304" pitchFamily="18" charset="0"/>
              </a:rPr>
              <a:pPr fontAlgn="base">
                <a:lnSpc>
                  <a:spcPct val="100000"/>
                </a:lnSpc>
                <a:spcBef>
                  <a:spcPct val="0"/>
                </a:spcBef>
                <a:spcAft>
                  <a:spcPct val="0"/>
                </a:spcAft>
                <a:buFontTx/>
                <a:buNone/>
              </a:pPr>
              <a:t>8</a:t>
            </a:fld>
            <a:endParaRPr lang="en-US" altLang="en-US" sz="1226">
              <a:solidFill>
                <a:schemeClr val="bg1"/>
              </a:solidFill>
              <a:latin typeface="Times New Roman" panose="02020603050405020304" pitchFamily="18" charset="0"/>
              <a:cs typeface="Times New Roman" panose="02020603050405020304" pitchFamily="18" charset="0"/>
            </a:endParaRPr>
          </a:p>
        </p:txBody>
      </p:sp>
      <p:sp>
        <p:nvSpPr>
          <p:cNvPr id="9223" name="Rectangle 8"/>
          <p:cNvSpPr>
            <a:spLocks noChangeArrowheads="1"/>
          </p:cNvSpPr>
          <p:nvPr/>
        </p:nvSpPr>
        <p:spPr bwMode="auto">
          <a:xfrm>
            <a:off x="746034" y="6248946"/>
            <a:ext cx="111142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IN" altLang="en-US" sz="2400" dirty="0">
                <a:solidFill>
                  <a:srgbClr val="002060"/>
                </a:solidFill>
                <a:latin typeface="Times New Roman" panose="02020603050405020304" pitchFamily="18" charset="0"/>
                <a:cs typeface="Times New Roman" panose="02020603050405020304" pitchFamily="18" charset="0"/>
              </a:rPr>
              <a:t>The formation of a channel between the source and drain can act as </a:t>
            </a:r>
            <a:r>
              <a:rPr lang="en-IN" altLang="en-US" sz="2400" b="1" i="1" dirty="0">
                <a:solidFill>
                  <a:srgbClr val="002060"/>
                </a:solidFill>
                <a:latin typeface="Times New Roman" panose="02020603050405020304" pitchFamily="18" charset="0"/>
                <a:cs typeface="Times New Roman" panose="02020603050405020304" pitchFamily="18" charset="0"/>
              </a:rPr>
              <a:t>N</a:t>
            </a:r>
            <a:r>
              <a:rPr lang="en-IN" altLang="en-US" sz="2400" b="1" dirty="0">
                <a:solidFill>
                  <a:srgbClr val="002060"/>
                </a:solidFill>
                <a:latin typeface="Times New Roman" panose="02020603050405020304" pitchFamily="18" charset="0"/>
                <a:cs typeface="Times New Roman" panose="02020603050405020304" pitchFamily="18" charset="0"/>
              </a:rPr>
              <a:t>-type</a:t>
            </a:r>
            <a:r>
              <a:rPr lang="en-IN" altLang="en-US" sz="2400" dirty="0">
                <a:solidFill>
                  <a:srgbClr val="002060"/>
                </a:solidFill>
                <a:latin typeface="Times New Roman" panose="02020603050405020304" pitchFamily="18" charset="0"/>
                <a:cs typeface="Times New Roman" panose="02020603050405020304" pitchFamily="18" charset="0"/>
              </a:rPr>
              <a:t> or </a:t>
            </a:r>
            <a:r>
              <a:rPr lang="en-IN" altLang="en-US" sz="2400" b="1" i="1" dirty="0">
                <a:solidFill>
                  <a:srgbClr val="002060"/>
                </a:solidFill>
                <a:latin typeface="Times New Roman" panose="02020603050405020304" pitchFamily="18" charset="0"/>
                <a:cs typeface="Times New Roman" panose="02020603050405020304" pitchFamily="18" charset="0"/>
              </a:rPr>
              <a:t>P</a:t>
            </a:r>
            <a:r>
              <a:rPr lang="en-IN" altLang="en-US" sz="2400" b="1" dirty="0">
                <a:solidFill>
                  <a:srgbClr val="002060"/>
                </a:solidFill>
                <a:latin typeface="Times New Roman" panose="02020603050405020304" pitchFamily="18" charset="0"/>
                <a:cs typeface="Times New Roman" panose="02020603050405020304" pitchFamily="18" charset="0"/>
              </a:rPr>
              <a:t>-type</a:t>
            </a:r>
            <a:r>
              <a:rPr lang="en-IN" altLang="en-US" sz="2400" dirty="0">
                <a:solidFill>
                  <a:srgbClr val="002060"/>
                </a:solidFill>
                <a:latin typeface="Times New Roman" panose="02020603050405020304" pitchFamily="18" charset="0"/>
                <a:cs typeface="Times New Roman" panose="02020603050405020304" pitchFamily="18" charset="0"/>
              </a:rPr>
              <a:t> MOSFET depending on the carriers doped in the channel region. </a:t>
            </a:r>
            <a:endParaRPr lang="en-US" altLang="en-US" sz="2400" dirty="0">
              <a:solidFill>
                <a:srgbClr val="002060"/>
              </a:solidFill>
              <a:latin typeface="Times New Roman" panose="02020603050405020304" pitchFamily="18" charset="0"/>
              <a:cs typeface="Times New Roman" panose="02020603050405020304" pitchFamily="18" charset="0"/>
            </a:endParaRPr>
          </a:p>
        </p:txBody>
      </p:sp>
      <p:sp>
        <p:nvSpPr>
          <p:cNvPr id="9224" name="Rectangle 9"/>
          <p:cNvSpPr>
            <a:spLocks noChangeArrowheads="1"/>
          </p:cNvSpPr>
          <p:nvPr/>
        </p:nvSpPr>
        <p:spPr bwMode="auto">
          <a:xfrm>
            <a:off x="703866" y="3004328"/>
            <a:ext cx="1095048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00" b="1" dirty="0">
                <a:solidFill>
                  <a:srgbClr val="002060"/>
                </a:solidFill>
                <a:latin typeface="Times New Roman" panose="02020603050405020304" pitchFamily="18" charset="0"/>
                <a:cs typeface="Times New Roman" panose="02020603050405020304" pitchFamily="18" charset="0"/>
              </a:rPr>
              <a:t>Depletion mode: </a:t>
            </a:r>
            <a:r>
              <a:rPr lang="en-US" altLang="en-US" sz="2400" dirty="0">
                <a:solidFill>
                  <a:srgbClr val="002060"/>
                </a:solidFill>
                <a:latin typeface="Times New Roman" panose="02020603050405020304" pitchFamily="18" charset="0"/>
                <a:cs typeface="Times New Roman" panose="02020603050405020304" pitchFamily="18" charset="0"/>
              </a:rPr>
              <a:t>The transistor requires the Gate-Source voltage (</a:t>
            </a:r>
            <a:r>
              <a:rPr lang="en-US" altLang="en-US" sz="2400" i="1" dirty="0">
                <a:solidFill>
                  <a:srgbClr val="002060"/>
                </a:solidFill>
                <a:latin typeface="Times New Roman" panose="02020603050405020304" pitchFamily="18" charset="0"/>
                <a:cs typeface="Times New Roman" panose="02020603050405020304" pitchFamily="18" charset="0"/>
              </a:rPr>
              <a:t>V</a:t>
            </a:r>
            <a:r>
              <a:rPr lang="en-US" altLang="en-US" sz="2400" i="1" baseline="-25000" dirty="0">
                <a:solidFill>
                  <a:srgbClr val="002060"/>
                </a:solidFill>
                <a:latin typeface="Times New Roman" panose="02020603050405020304" pitchFamily="18" charset="0"/>
                <a:cs typeface="Times New Roman" panose="02020603050405020304" pitchFamily="18" charset="0"/>
              </a:rPr>
              <a:t>GS</a:t>
            </a:r>
            <a:r>
              <a:rPr lang="en-US" altLang="en-US" sz="2400" dirty="0">
                <a:solidFill>
                  <a:srgbClr val="002060"/>
                </a:solidFill>
                <a:latin typeface="Times New Roman" panose="02020603050405020304" pitchFamily="18" charset="0"/>
                <a:cs typeface="Times New Roman" panose="02020603050405020304" pitchFamily="18" charset="0"/>
              </a:rPr>
              <a:t>) to switch the device “OFF”. The depletion-mode MOSFET is equivalent to a </a:t>
            </a:r>
            <a:r>
              <a:rPr lang="en-US" altLang="en-US" sz="2400" b="1" dirty="0">
                <a:solidFill>
                  <a:srgbClr val="0000FF"/>
                </a:solidFill>
                <a:latin typeface="Times New Roman" panose="02020603050405020304" pitchFamily="18" charset="0"/>
                <a:cs typeface="Times New Roman" panose="02020603050405020304" pitchFamily="18" charset="0"/>
              </a:rPr>
              <a:t>“Normally Closed” </a:t>
            </a:r>
            <a:r>
              <a:rPr lang="en-US" altLang="en-US" sz="2400" dirty="0">
                <a:solidFill>
                  <a:srgbClr val="002060"/>
                </a:solidFill>
                <a:latin typeface="Times New Roman" panose="02020603050405020304" pitchFamily="18" charset="0"/>
                <a:cs typeface="Times New Roman" panose="02020603050405020304" pitchFamily="18" charset="0"/>
              </a:rPr>
              <a:t>switch.</a:t>
            </a:r>
          </a:p>
        </p:txBody>
      </p:sp>
      <p:sp>
        <p:nvSpPr>
          <p:cNvPr id="9225" name="Rectangle 10"/>
          <p:cNvSpPr>
            <a:spLocks noChangeArrowheads="1"/>
          </p:cNvSpPr>
          <p:nvPr/>
        </p:nvSpPr>
        <p:spPr bwMode="auto">
          <a:xfrm>
            <a:off x="703866" y="4452190"/>
            <a:ext cx="108401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00" b="1" dirty="0">
                <a:solidFill>
                  <a:srgbClr val="002060"/>
                </a:solidFill>
                <a:latin typeface="Times New Roman" panose="02020603050405020304" pitchFamily="18" charset="0"/>
                <a:cs typeface="Times New Roman" panose="02020603050405020304" pitchFamily="18" charset="0"/>
              </a:rPr>
              <a:t>Enhancement Type:</a:t>
            </a:r>
            <a:r>
              <a:rPr lang="en-US" altLang="en-US" sz="2400" dirty="0">
                <a:solidFill>
                  <a:srgbClr val="002060"/>
                </a:solidFill>
                <a:latin typeface="Times New Roman" panose="02020603050405020304" pitchFamily="18" charset="0"/>
                <a:cs typeface="Times New Roman" panose="02020603050405020304" pitchFamily="18" charset="0"/>
              </a:rPr>
              <a:t> The transistor requires a Gate-Source voltage (</a:t>
            </a:r>
            <a:r>
              <a:rPr lang="en-US" altLang="en-US" sz="2400" i="1" dirty="0">
                <a:solidFill>
                  <a:srgbClr val="002060"/>
                </a:solidFill>
                <a:latin typeface="Times New Roman" panose="02020603050405020304" pitchFamily="18" charset="0"/>
                <a:cs typeface="Times New Roman" panose="02020603050405020304" pitchFamily="18" charset="0"/>
              </a:rPr>
              <a:t>V</a:t>
            </a:r>
            <a:r>
              <a:rPr lang="en-US" altLang="en-US" sz="2400" i="1" baseline="-25000" dirty="0">
                <a:solidFill>
                  <a:srgbClr val="002060"/>
                </a:solidFill>
                <a:latin typeface="Times New Roman" panose="02020603050405020304" pitchFamily="18" charset="0"/>
                <a:cs typeface="Times New Roman" panose="02020603050405020304" pitchFamily="18" charset="0"/>
              </a:rPr>
              <a:t>GS</a:t>
            </a:r>
            <a:r>
              <a:rPr lang="en-US" altLang="en-US" sz="2400" dirty="0">
                <a:solidFill>
                  <a:srgbClr val="002060"/>
                </a:solidFill>
                <a:latin typeface="Times New Roman" panose="02020603050405020304" pitchFamily="18" charset="0"/>
                <a:cs typeface="Times New Roman" panose="02020603050405020304" pitchFamily="18" charset="0"/>
              </a:rPr>
              <a:t>) to switch the device “ON”. The enhancement-mode MOSFET is equivalent to a </a:t>
            </a:r>
            <a:r>
              <a:rPr lang="en-US" altLang="en-US" sz="2400" b="1" dirty="0">
                <a:solidFill>
                  <a:srgbClr val="0000FF"/>
                </a:solidFill>
                <a:latin typeface="Times New Roman" panose="02020603050405020304" pitchFamily="18" charset="0"/>
                <a:cs typeface="Times New Roman" panose="02020603050405020304" pitchFamily="18" charset="0"/>
              </a:rPr>
              <a:t>“Normally Open” switch.</a:t>
            </a:r>
          </a:p>
        </p:txBody>
      </p:sp>
    </p:spTree>
    <p:extLst>
      <p:ext uri="{BB962C8B-B14F-4D97-AF65-F5344CB8AC3E}">
        <p14:creationId xmlns:p14="http://schemas.microsoft.com/office/powerpoint/2010/main" val="7586763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anim calcmode="lin" valueType="num">
                                      <p:cBhvr additive="base">
                                        <p:cTn id="7" dur="500" fill="hold"/>
                                        <p:tgtEl>
                                          <p:spTgt spid="92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24"/>
                                        </p:tgtEl>
                                        <p:attrNameLst>
                                          <p:attrName>style.visibility</p:attrName>
                                        </p:attrNameLst>
                                      </p:cBhvr>
                                      <p:to>
                                        <p:strVal val="visible"/>
                                      </p:to>
                                    </p:set>
                                    <p:anim calcmode="lin" valueType="num">
                                      <p:cBhvr additive="base">
                                        <p:cTn id="13" dur="500" fill="hold"/>
                                        <p:tgtEl>
                                          <p:spTgt spid="9224"/>
                                        </p:tgtEl>
                                        <p:attrNameLst>
                                          <p:attrName>ppt_x</p:attrName>
                                        </p:attrNameLst>
                                      </p:cBhvr>
                                      <p:tavLst>
                                        <p:tav tm="0">
                                          <p:val>
                                            <p:strVal val="#ppt_x"/>
                                          </p:val>
                                        </p:tav>
                                        <p:tav tm="100000">
                                          <p:val>
                                            <p:strVal val="#ppt_x"/>
                                          </p:val>
                                        </p:tav>
                                      </p:tavLst>
                                    </p:anim>
                                    <p:anim calcmode="lin" valueType="num">
                                      <p:cBhvr additive="base">
                                        <p:cTn id="14" dur="500" fill="hold"/>
                                        <p:tgtEl>
                                          <p:spTgt spid="92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25"/>
                                        </p:tgtEl>
                                        <p:attrNameLst>
                                          <p:attrName>style.visibility</p:attrName>
                                        </p:attrNameLst>
                                      </p:cBhvr>
                                      <p:to>
                                        <p:strVal val="visible"/>
                                      </p:to>
                                    </p:set>
                                    <p:anim calcmode="lin" valueType="num">
                                      <p:cBhvr additive="base">
                                        <p:cTn id="19" dur="500" fill="hold"/>
                                        <p:tgtEl>
                                          <p:spTgt spid="9225"/>
                                        </p:tgtEl>
                                        <p:attrNameLst>
                                          <p:attrName>ppt_x</p:attrName>
                                        </p:attrNameLst>
                                      </p:cBhvr>
                                      <p:tavLst>
                                        <p:tav tm="0">
                                          <p:val>
                                            <p:strVal val="#ppt_x"/>
                                          </p:val>
                                        </p:tav>
                                        <p:tav tm="100000">
                                          <p:val>
                                            <p:strVal val="#ppt_x"/>
                                          </p:val>
                                        </p:tav>
                                      </p:tavLst>
                                    </p:anim>
                                    <p:anim calcmode="lin" valueType="num">
                                      <p:cBhvr additive="base">
                                        <p:cTn id="20" dur="500" fill="hold"/>
                                        <p:tgtEl>
                                          <p:spTgt spid="92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223"/>
                                        </p:tgtEl>
                                        <p:attrNameLst>
                                          <p:attrName>style.visibility</p:attrName>
                                        </p:attrNameLst>
                                      </p:cBhvr>
                                      <p:to>
                                        <p:strVal val="visible"/>
                                      </p:to>
                                    </p:set>
                                    <p:anim calcmode="lin" valueType="num">
                                      <p:cBhvr additive="base">
                                        <p:cTn id="25" dur="500" fill="hold"/>
                                        <p:tgtEl>
                                          <p:spTgt spid="9223"/>
                                        </p:tgtEl>
                                        <p:attrNameLst>
                                          <p:attrName>ppt_x</p:attrName>
                                        </p:attrNameLst>
                                      </p:cBhvr>
                                      <p:tavLst>
                                        <p:tav tm="0">
                                          <p:val>
                                            <p:strVal val="#ppt_x"/>
                                          </p:val>
                                        </p:tav>
                                        <p:tav tm="100000">
                                          <p:val>
                                            <p:strVal val="#ppt_x"/>
                                          </p:val>
                                        </p:tav>
                                      </p:tavLst>
                                    </p:anim>
                                    <p:anim calcmode="lin" valueType="num">
                                      <p:cBhvr additive="base">
                                        <p:cTn id="26"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P spid="9223" grpId="0"/>
      <p:bldP spid="9224" grpId="0"/>
      <p:bldP spid="92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873D4C73-65E0-AE6A-C33A-E8DBB8FA711A}"/>
              </a:ext>
            </a:extLst>
          </p:cNvPr>
          <p:cNvSpPr>
            <a:spLocks noGrp="1" noChangeArrowheads="1"/>
          </p:cNvSpPr>
          <p:nvPr>
            <p:ph type="title"/>
          </p:nvPr>
        </p:nvSpPr>
        <p:spPr>
          <a:xfrm>
            <a:off x="856317"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3315" name="Date Placeholder 5">
            <a:extLst>
              <a:ext uri="{FF2B5EF4-FFF2-40B4-BE49-F238E27FC236}">
                <a16:creationId xmlns:a16="http://schemas.microsoft.com/office/drawing/2014/main" id="{5A0F531A-0F7C-3ED8-794E-0D289198B048}"/>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4221A6D5-697A-4F9F-96CA-411B735FC0B3}"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3316" name="Slide Number Placeholder 6">
            <a:extLst>
              <a:ext uri="{FF2B5EF4-FFF2-40B4-BE49-F238E27FC236}">
                <a16:creationId xmlns:a16="http://schemas.microsoft.com/office/drawing/2014/main" id="{B315B98A-D62A-E907-965A-396A1B5A1A82}"/>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BCDA829-5FA3-45DF-BA8F-1BE61362956C}" type="slidenum">
              <a:rPr lang="en-US" altLang="en-US" sz="1226">
                <a:solidFill>
                  <a:schemeClr val="bg1"/>
                </a:solidFill>
              </a:rPr>
              <a:pPr>
                <a:lnSpc>
                  <a:spcPct val="100000"/>
                </a:lnSpc>
                <a:spcBef>
                  <a:spcPct val="0"/>
                </a:spcBef>
                <a:buFontTx/>
                <a:buNone/>
              </a:pPr>
              <a:t>80</a:t>
            </a:fld>
            <a:endParaRPr lang="en-US" altLang="en-US" sz="1226">
              <a:solidFill>
                <a:schemeClr val="bg1"/>
              </a:solidFill>
            </a:endParaRPr>
          </a:p>
        </p:txBody>
      </p:sp>
      <p:sp>
        <p:nvSpPr>
          <p:cNvPr id="13317" name="Footer Placeholder 9">
            <a:extLst>
              <a:ext uri="{FF2B5EF4-FFF2-40B4-BE49-F238E27FC236}">
                <a16:creationId xmlns:a16="http://schemas.microsoft.com/office/drawing/2014/main" id="{9D34598E-5D7D-8090-90AC-65881AF3836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3318" name="Rectangle 1">
            <a:extLst>
              <a:ext uri="{FF2B5EF4-FFF2-40B4-BE49-F238E27FC236}">
                <a16:creationId xmlns:a16="http://schemas.microsoft.com/office/drawing/2014/main" id="{8AEB9B83-8DCA-F384-6FDB-2A5F7C7E9B82}"/>
              </a:ext>
            </a:extLst>
          </p:cNvPr>
          <p:cNvSpPr>
            <a:spLocks noChangeArrowheads="1"/>
          </p:cNvSpPr>
          <p:nvPr/>
        </p:nvSpPr>
        <p:spPr bwMode="auto">
          <a:xfrm>
            <a:off x="856317" y="1795059"/>
            <a:ext cx="9753584"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Step9: Removal of SiO</a:t>
            </a:r>
            <a:r>
              <a:rPr lang="en-US" altLang="en-US" sz="2452" b="1" baseline="-25000">
                <a:solidFill>
                  <a:srgbClr val="222222"/>
                </a:solidFill>
                <a:latin typeface="Times New Roman" panose="02020603050405020304" pitchFamily="18" charset="0"/>
                <a:cs typeface="Times New Roman" panose="02020603050405020304" pitchFamily="18" charset="0"/>
              </a:rPr>
              <a:t>2</a:t>
            </a:r>
            <a:endParaRPr lang="en-US" altLang="en-US" sz="2452" baseline="-25000">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Using the hydrofluoric acid, the remaining SiO</a:t>
            </a:r>
            <a:r>
              <a:rPr lang="en-US" altLang="en-US" sz="2452" baseline="-25000">
                <a:solidFill>
                  <a:srgbClr val="222222"/>
                </a:solidFill>
                <a:latin typeface="Times New Roman" panose="02020603050405020304" pitchFamily="18" charset="0"/>
                <a:cs typeface="Times New Roman" panose="02020603050405020304" pitchFamily="18" charset="0"/>
              </a:rPr>
              <a:t>2</a:t>
            </a:r>
            <a:r>
              <a:rPr lang="en-US" altLang="en-US" sz="2452">
                <a:solidFill>
                  <a:srgbClr val="222222"/>
                </a:solidFill>
                <a:latin typeface="Times New Roman" panose="02020603050405020304" pitchFamily="18" charset="0"/>
                <a:cs typeface="Times New Roman" panose="02020603050405020304" pitchFamily="18" charset="0"/>
              </a:rPr>
              <a:t> is removed.</a:t>
            </a:r>
          </a:p>
        </p:txBody>
      </p:sp>
      <p:sp>
        <p:nvSpPr>
          <p:cNvPr id="13319" name="Rectangle 2">
            <a:extLst>
              <a:ext uri="{FF2B5EF4-FFF2-40B4-BE49-F238E27FC236}">
                <a16:creationId xmlns:a16="http://schemas.microsoft.com/office/drawing/2014/main" id="{D77C3876-6ABD-D544-970F-F4AB4273D695}"/>
              </a:ext>
            </a:extLst>
          </p:cNvPr>
          <p:cNvSpPr>
            <a:spLocks noChangeArrowheads="1"/>
          </p:cNvSpPr>
          <p:nvPr/>
        </p:nvSpPr>
        <p:spPr bwMode="auto">
          <a:xfrm>
            <a:off x="851453" y="4023430"/>
            <a:ext cx="10986162"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Step10: Deposition of polysilicon</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Polysilicon is deposited on top of a very thin layer of gate oxide using Chemical Vapor Deposition (CVD) process.</a:t>
            </a:r>
          </a:p>
        </p:txBody>
      </p:sp>
      <p:pic>
        <p:nvPicPr>
          <p:cNvPr id="13320" name="Picture 15">
            <a:extLst>
              <a:ext uri="{FF2B5EF4-FFF2-40B4-BE49-F238E27FC236}">
                <a16:creationId xmlns:a16="http://schemas.microsoft.com/office/drawing/2014/main" id="{63F9BD02-9E27-8944-211C-B86AFB170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6311" y="2777877"/>
            <a:ext cx="5950432" cy="113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4">
            <a:extLst>
              <a:ext uri="{FF2B5EF4-FFF2-40B4-BE49-F238E27FC236}">
                <a16:creationId xmlns:a16="http://schemas.microsoft.com/office/drawing/2014/main" id="{C2468468-E83D-08D3-E0EF-EFF1988E59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311" y="5483062"/>
            <a:ext cx="5890425" cy="11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TextBox 26">
            <a:extLst>
              <a:ext uri="{FF2B5EF4-FFF2-40B4-BE49-F238E27FC236}">
                <a16:creationId xmlns:a16="http://schemas.microsoft.com/office/drawing/2014/main" id="{B41709CA-74A8-05C9-C584-55BDF037E453}"/>
              </a:ext>
            </a:extLst>
          </p:cNvPr>
          <p:cNvSpPr txBox="1">
            <a:spLocks noChangeArrowheads="1"/>
          </p:cNvSpPr>
          <p:nvPr/>
        </p:nvSpPr>
        <p:spPr bwMode="auto">
          <a:xfrm>
            <a:off x="9567076" y="5434407"/>
            <a:ext cx="288750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Thin gate oxide SiO</a:t>
            </a:r>
            <a:r>
              <a:rPr lang="en-IN" altLang="en-US" sz="2452" baseline="-25000">
                <a:latin typeface="Times New Roman" panose="02020603050405020304" pitchFamily="18" charset="0"/>
                <a:cs typeface="Times New Roman" panose="02020603050405020304" pitchFamily="18" charset="0"/>
              </a:rPr>
              <a:t>2</a:t>
            </a:r>
          </a:p>
        </p:txBody>
      </p:sp>
      <p:cxnSp>
        <p:nvCxnSpPr>
          <p:cNvPr id="28" name="Straight Arrow Connector 27">
            <a:extLst>
              <a:ext uri="{FF2B5EF4-FFF2-40B4-BE49-F238E27FC236}">
                <a16:creationId xmlns:a16="http://schemas.microsoft.com/office/drawing/2014/main" id="{2569FAE9-3F93-2A97-A883-BAF5AAC37BEE}"/>
              </a:ext>
            </a:extLst>
          </p:cNvPr>
          <p:cNvCxnSpPr/>
          <p:nvPr/>
        </p:nvCxnSpPr>
        <p:spPr>
          <a:xfrm flipH="1">
            <a:off x="8939433" y="5671192"/>
            <a:ext cx="6617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3324" name="TextBox 28">
            <a:extLst>
              <a:ext uri="{FF2B5EF4-FFF2-40B4-BE49-F238E27FC236}">
                <a16:creationId xmlns:a16="http://schemas.microsoft.com/office/drawing/2014/main" id="{D11F8AFF-5446-1F4D-7BAB-32D3168D6912}"/>
              </a:ext>
            </a:extLst>
          </p:cNvPr>
          <p:cNvSpPr txBox="1">
            <a:spLocks noChangeArrowheads="1"/>
          </p:cNvSpPr>
          <p:nvPr/>
        </p:nvSpPr>
        <p:spPr bwMode="auto">
          <a:xfrm>
            <a:off x="895241" y="5277091"/>
            <a:ext cx="162979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Polysilicon</a:t>
            </a:r>
            <a:endParaRPr lang="en-IN" altLang="en-US" sz="2452" baseline="-25000">
              <a:latin typeface="Times New Roman" panose="02020603050405020304" pitchFamily="18" charset="0"/>
              <a:cs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A79B4D72-427A-2BB0-15BB-19EF0B62FF80}"/>
              </a:ext>
            </a:extLst>
          </p:cNvPr>
          <p:cNvCxnSpPr/>
          <p:nvPr/>
        </p:nvCxnSpPr>
        <p:spPr>
          <a:xfrm>
            <a:off x="2431098" y="5570639"/>
            <a:ext cx="65521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7E8C34E9-5976-97B8-74CB-5FC21E8AEA2B}"/>
              </a:ext>
            </a:extLst>
          </p:cNvPr>
          <p:cNvSpPr/>
          <p:nvPr/>
        </p:nvSpPr>
        <p:spPr>
          <a:xfrm>
            <a:off x="94065" y="6402630"/>
            <a:ext cx="499518" cy="210836"/>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3" name="Rectangle 32">
            <a:extLst>
              <a:ext uri="{FF2B5EF4-FFF2-40B4-BE49-F238E27FC236}">
                <a16:creationId xmlns:a16="http://schemas.microsoft.com/office/drawing/2014/main" id="{7D2F211A-28E2-159E-B6AF-A108F513EBFA}"/>
              </a:ext>
            </a:extLst>
          </p:cNvPr>
          <p:cNvSpPr/>
          <p:nvPr/>
        </p:nvSpPr>
        <p:spPr>
          <a:xfrm>
            <a:off x="94065" y="6814571"/>
            <a:ext cx="499518" cy="157315"/>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3328" name="TextBox 33">
            <a:extLst>
              <a:ext uri="{FF2B5EF4-FFF2-40B4-BE49-F238E27FC236}">
                <a16:creationId xmlns:a16="http://schemas.microsoft.com/office/drawing/2014/main" id="{1D579E2C-7E9A-824E-2954-EEC1E8476E0A}"/>
              </a:ext>
            </a:extLst>
          </p:cNvPr>
          <p:cNvSpPr txBox="1">
            <a:spLocks noChangeArrowheads="1"/>
          </p:cNvSpPr>
          <p:nvPr/>
        </p:nvSpPr>
        <p:spPr bwMode="auto">
          <a:xfrm>
            <a:off x="613045" y="6290724"/>
            <a:ext cx="158721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Thin oxide</a:t>
            </a:r>
            <a:endParaRPr lang="en-IN" altLang="en-US" sz="2452" baseline="-25000">
              <a:latin typeface="Times New Roman" panose="02020603050405020304" pitchFamily="18" charset="0"/>
              <a:cs typeface="Times New Roman" panose="02020603050405020304" pitchFamily="18" charset="0"/>
            </a:endParaRPr>
          </a:p>
        </p:txBody>
      </p:sp>
      <p:sp>
        <p:nvSpPr>
          <p:cNvPr id="13329" name="TextBox 34">
            <a:extLst>
              <a:ext uri="{FF2B5EF4-FFF2-40B4-BE49-F238E27FC236}">
                <a16:creationId xmlns:a16="http://schemas.microsoft.com/office/drawing/2014/main" id="{C622C493-6B27-B2A4-2FC1-DF831FA9A613}"/>
              </a:ext>
            </a:extLst>
          </p:cNvPr>
          <p:cNvSpPr txBox="1">
            <a:spLocks noChangeArrowheads="1"/>
          </p:cNvSpPr>
          <p:nvPr/>
        </p:nvSpPr>
        <p:spPr bwMode="auto">
          <a:xfrm>
            <a:off x="630886" y="6636171"/>
            <a:ext cx="162979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Polysilicon</a:t>
            </a:r>
            <a:endParaRPr lang="en-IN" altLang="en-US" sz="2452" baseline="-25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D6ECE7FE-2310-2BA5-2AC9-E6C22EAA6FEE}"/>
              </a:ext>
            </a:extLst>
          </p:cNvPr>
          <p:cNvSpPr>
            <a:spLocks noGrp="1" noChangeArrowheads="1"/>
          </p:cNvSpPr>
          <p:nvPr>
            <p:ph type="title"/>
          </p:nvPr>
        </p:nvSpPr>
        <p:spPr>
          <a:xfrm>
            <a:off x="856317"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4339" name="Date Placeholder 5">
            <a:extLst>
              <a:ext uri="{FF2B5EF4-FFF2-40B4-BE49-F238E27FC236}">
                <a16:creationId xmlns:a16="http://schemas.microsoft.com/office/drawing/2014/main" id="{F51D2D0A-E5D8-0CFB-9FE8-77874F9A5600}"/>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514B4841-6D72-4505-8305-4F4674C04199}"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4340" name="Slide Number Placeholder 6">
            <a:extLst>
              <a:ext uri="{FF2B5EF4-FFF2-40B4-BE49-F238E27FC236}">
                <a16:creationId xmlns:a16="http://schemas.microsoft.com/office/drawing/2014/main" id="{1D6535CD-8D59-EF7C-D4BF-52FC85EA7CEB}"/>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945C10C-C749-4A80-B37F-421EC7D7440F}" type="slidenum">
              <a:rPr lang="en-US" altLang="en-US" sz="1226">
                <a:solidFill>
                  <a:schemeClr val="bg1"/>
                </a:solidFill>
              </a:rPr>
              <a:pPr>
                <a:lnSpc>
                  <a:spcPct val="100000"/>
                </a:lnSpc>
                <a:spcBef>
                  <a:spcPct val="0"/>
                </a:spcBef>
                <a:buFontTx/>
                <a:buNone/>
              </a:pPr>
              <a:t>81</a:t>
            </a:fld>
            <a:endParaRPr lang="en-US" altLang="en-US" sz="1226">
              <a:solidFill>
                <a:schemeClr val="bg1"/>
              </a:solidFill>
            </a:endParaRPr>
          </a:p>
        </p:txBody>
      </p:sp>
      <p:sp>
        <p:nvSpPr>
          <p:cNvPr id="14341" name="Footer Placeholder 9">
            <a:extLst>
              <a:ext uri="{FF2B5EF4-FFF2-40B4-BE49-F238E27FC236}">
                <a16:creationId xmlns:a16="http://schemas.microsoft.com/office/drawing/2014/main" id="{CBD03149-EFA4-DE39-8E9F-E11FC7D3D02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4342" name="Rectangle 1">
            <a:extLst>
              <a:ext uri="{FF2B5EF4-FFF2-40B4-BE49-F238E27FC236}">
                <a16:creationId xmlns:a16="http://schemas.microsoft.com/office/drawing/2014/main" id="{5AB61C66-05D9-313B-E1CD-8353D158DA10}"/>
              </a:ext>
            </a:extLst>
          </p:cNvPr>
          <p:cNvSpPr>
            <a:spLocks noChangeArrowheads="1"/>
          </p:cNvSpPr>
          <p:nvPr/>
        </p:nvSpPr>
        <p:spPr bwMode="auto">
          <a:xfrm>
            <a:off x="856317" y="1890746"/>
            <a:ext cx="11218082"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Step11: Removing  the  layer barring a small area for the Gates</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Except the two small regions required for forming the Gates of NMOS and PMOS,  the remaining layer is stripped off.</a:t>
            </a:r>
          </a:p>
        </p:txBody>
      </p:sp>
      <p:sp>
        <p:nvSpPr>
          <p:cNvPr id="14343" name="Rectangle 2">
            <a:extLst>
              <a:ext uri="{FF2B5EF4-FFF2-40B4-BE49-F238E27FC236}">
                <a16:creationId xmlns:a16="http://schemas.microsoft.com/office/drawing/2014/main" id="{BC3BFD67-CA24-8AF9-08AF-BC2E220AE7B1}"/>
              </a:ext>
            </a:extLst>
          </p:cNvPr>
          <p:cNvSpPr>
            <a:spLocks noChangeArrowheads="1"/>
          </p:cNvSpPr>
          <p:nvPr/>
        </p:nvSpPr>
        <p:spPr bwMode="auto">
          <a:xfrm>
            <a:off x="856317" y="4378607"/>
            <a:ext cx="11218082"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Step12: Oxidation process</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Next, an oxidation layer is formed on this layer with two small regions for the formation of the gate terminals of NMOS and PMOS.</a:t>
            </a:r>
          </a:p>
        </p:txBody>
      </p:sp>
      <p:pic>
        <p:nvPicPr>
          <p:cNvPr id="14344" name="Picture 3">
            <a:extLst>
              <a:ext uri="{FF2B5EF4-FFF2-40B4-BE49-F238E27FC236}">
                <a16:creationId xmlns:a16="http://schemas.microsoft.com/office/drawing/2014/main" id="{C975B8DC-0844-1CC9-248E-FAEEDD0094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9547" y="3343891"/>
            <a:ext cx="6522932" cy="126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4">
            <a:extLst>
              <a:ext uri="{FF2B5EF4-FFF2-40B4-BE49-F238E27FC236}">
                <a16:creationId xmlns:a16="http://schemas.microsoft.com/office/drawing/2014/main" id="{3B60B461-9270-2243-EBFD-1E96CD7AA4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1445" y="5778232"/>
            <a:ext cx="6498606" cy="134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38">
            <a:extLst>
              <a:ext uri="{FF2B5EF4-FFF2-40B4-BE49-F238E27FC236}">
                <a16:creationId xmlns:a16="http://schemas.microsoft.com/office/drawing/2014/main" id="{DA0A1AB2-6617-63B6-E706-BB40BAD8FB1C}"/>
              </a:ext>
            </a:extLst>
          </p:cNvPr>
          <p:cNvSpPr txBox="1">
            <a:spLocks noChangeArrowheads="1"/>
          </p:cNvSpPr>
          <p:nvPr/>
        </p:nvSpPr>
        <p:spPr bwMode="auto">
          <a:xfrm>
            <a:off x="8666969" y="3107106"/>
            <a:ext cx="2887507"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Thin gate oxide SiO</a:t>
            </a:r>
            <a:r>
              <a:rPr lang="en-IN" altLang="en-US" sz="2452" baseline="-25000">
                <a:latin typeface="Times New Roman" panose="02020603050405020304" pitchFamily="18" charset="0"/>
                <a:cs typeface="Times New Roman" panose="02020603050405020304" pitchFamily="18" charset="0"/>
              </a:rPr>
              <a:t>2</a:t>
            </a:r>
          </a:p>
        </p:txBody>
      </p:sp>
      <p:cxnSp>
        <p:nvCxnSpPr>
          <p:cNvPr id="40" name="Straight Arrow Connector 39">
            <a:extLst>
              <a:ext uri="{FF2B5EF4-FFF2-40B4-BE49-F238E27FC236}">
                <a16:creationId xmlns:a16="http://schemas.microsoft.com/office/drawing/2014/main" id="{8A4DB69A-8F24-1D8C-40B9-F655FA9AF3EF}"/>
              </a:ext>
            </a:extLst>
          </p:cNvPr>
          <p:cNvCxnSpPr>
            <a:stCxn id="14346" idx="1"/>
          </p:cNvCxnSpPr>
          <p:nvPr/>
        </p:nvCxnSpPr>
        <p:spPr>
          <a:xfrm flipH="1">
            <a:off x="7828493" y="3347022"/>
            <a:ext cx="838477" cy="18499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348" name="TextBox 40">
            <a:extLst>
              <a:ext uri="{FF2B5EF4-FFF2-40B4-BE49-F238E27FC236}">
                <a16:creationId xmlns:a16="http://schemas.microsoft.com/office/drawing/2014/main" id="{08F63772-C681-F716-3585-951EF19B8AA9}"/>
              </a:ext>
            </a:extLst>
          </p:cNvPr>
          <p:cNvSpPr txBox="1">
            <a:spLocks noChangeArrowheads="1"/>
          </p:cNvSpPr>
          <p:nvPr/>
        </p:nvSpPr>
        <p:spPr bwMode="auto">
          <a:xfrm>
            <a:off x="2562465" y="3108727"/>
            <a:ext cx="162979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Polysilicon</a:t>
            </a:r>
            <a:endParaRPr lang="en-IN" altLang="en-US" sz="2452" baseline="-25000">
              <a:latin typeface="Times New Roman" panose="02020603050405020304" pitchFamily="18" charset="0"/>
              <a:cs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A7FBFA62-C930-36C8-7D7E-F1ACD4CD038E}"/>
              </a:ext>
            </a:extLst>
          </p:cNvPr>
          <p:cNvCxnSpPr/>
          <p:nvPr/>
        </p:nvCxnSpPr>
        <p:spPr>
          <a:xfrm>
            <a:off x="4098322" y="3402276"/>
            <a:ext cx="65359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2D743DC5-8EC6-9888-5164-52862B1F4CAF}"/>
              </a:ext>
            </a:extLst>
          </p:cNvPr>
          <p:cNvSpPr/>
          <p:nvPr/>
        </p:nvSpPr>
        <p:spPr>
          <a:xfrm>
            <a:off x="94065" y="6402630"/>
            <a:ext cx="499518" cy="210836"/>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45" name="Rectangle 44">
            <a:extLst>
              <a:ext uri="{FF2B5EF4-FFF2-40B4-BE49-F238E27FC236}">
                <a16:creationId xmlns:a16="http://schemas.microsoft.com/office/drawing/2014/main" id="{76A5D3C3-16DB-4C86-7946-58DB94F1E31D}"/>
              </a:ext>
            </a:extLst>
          </p:cNvPr>
          <p:cNvSpPr/>
          <p:nvPr/>
        </p:nvSpPr>
        <p:spPr>
          <a:xfrm>
            <a:off x="94065" y="6814571"/>
            <a:ext cx="499518" cy="157315"/>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4352" name="TextBox 45">
            <a:extLst>
              <a:ext uri="{FF2B5EF4-FFF2-40B4-BE49-F238E27FC236}">
                <a16:creationId xmlns:a16="http://schemas.microsoft.com/office/drawing/2014/main" id="{C7DC79ED-351F-DC03-F60B-DC7010A01DF7}"/>
              </a:ext>
            </a:extLst>
          </p:cNvPr>
          <p:cNvSpPr txBox="1">
            <a:spLocks noChangeArrowheads="1"/>
          </p:cNvSpPr>
          <p:nvPr/>
        </p:nvSpPr>
        <p:spPr bwMode="auto">
          <a:xfrm>
            <a:off x="613045" y="6290724"/>
            <a:ext cx="158721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Thin oxide</a:t>
            </a:r>
            <a:endParaRPr lang="en-IN" altLang="en-US" sz="2452" baseline="-25000">
              <a:latin typeface="Times New Roman" panose="02020603050405020304" pitchFamily="18" charset="0"/>
              <a:cs typeface="Times New Roman" panose="02020603050405020304" pitchFamily="18" charset="0"/>
            </a:endParaRPr>
          </a:p>
        </p:txBody>
      </p:sp>
      <p:sp>
        <p:nvSpPr>
          <p:cNvPr id="14353" name="TextBox 46">
            <a:extLst>
              <a:ext uri="{FF2B5EF4-FFF2-40B4-BE49-F238E27FC236}">
                <a16:creationId xmlns:a16="http://schemas.microsoft.com/office/drawing/2014/main" id="{D033D5BB-C8B8-5A5E-3F68-1BFCE1254C8B}"/>
              </a:ext>
            </a:extLst>
          </p:cNvPr>
          <p:cNvSpPr txBox="1">
            <a:spLocks noChangeArrowheads="1"/>
          </p:cNvSpPr>
          <p:nvPr/>
        </p:nvSpPr>
        <p:spPr bwMode="auto">
          <a:xfrm>
            <a:off x="630886" y="6636171"/>
            <a:ext cx="162979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Polysilicon</a:t>
            </a:r>
            <a:endParaRPr lang="en-IN" altLang="en-US" sz="2452" baseline="-25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81E5F154-BE7E-FD1D-E163-A472281D551F}"/>
              </a:ext>
            </a:extLst>
          </p:cNvPr>
          <p:cNvSpPr>
            <a:spLocks noGrp="1" noChangeArrowheads="1"/>
          </p:cNvSpPr>
          <p:nvPr>
            <p:ph type="title"/>
          </p:nvPr>
        </p:nvSpPr>
        <p:spPr>
          <a:xfrm>
            <a:off x="856317"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5363" name="Date Placeholder 5">
            <a:extLst>
              <a:ext uri="{FF2B5EF4-FFF2-40B4-BE49-F238E27FC236}">
                <a16:creationId xmlns:a16="http://schemas.microsoft.com/office/drawing/2014/main" id="{1A476347-ADBD-6CA1-C8AA-7DBAC127D0F9}"/>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50EC8715-1699-4EF6-9A40-EEEB8749C0F5}"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5364" name="Slide Number Placeholder 6">
            <a:extLst>
              <a:ext uri="{FF2B5EF4-FFF2-40B4-BE49-F238E27FC236}">
                <a16:creationId xmlns:a16="http://schemas.microsoft.com/office/drawing/2014/main" id="{87444183-1380-26F0-F874-78F81BB249C4}"/>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F201832-5A5C-48FD-90DB-1C224C55D072}" type="slidenum">
              <a:rPr lang="en-US" altLang="en-US" sz="1226">
                <a:solidFill>
                  <a:schemeClr val="bg1"/>
                </a:solidFill>
              </a:rPr>
              <a:pPr>
                <a:lnSpc>
                  <a:spcPct val="100000"/>
                </a:lnSpc>
                <a:spcBef>
                  <a:spcPct val="0"/>
                </a:spcBef>
                <a:buFontTx/>
                <a:buNone/>
              </a:pPr>
              <a:t>82</a:t>
            </a:fld>
            <a:endParaRPr lang="en-US" altLang="en-US" sz="1226">
              <a:solidFill>
                <a:schemeClr val="bg1"/>
              </a:solidFill>
            </a:endParaRPr>
          </a:p>
        </p:txBody>
      </p:sp>
      <p:sp>
        <p:nvSpPr>
          <p:cNvPr id="15365" name="Footer Placeholder 9">
            <a:extLst>
              <a:ext uri="{FF2B5EF4-FFF2-40B4-BE49-F238E27FC236}">
                <a16:creationId xmlns:a16="http://schemas.microsoft.com/office/drawing/2014/main" id="{5A428204-296C-3A13-ED41-9F6E7C62328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5366" name="Rectangle 1">
            <a:extLst>
              <a:ext uri="{FF2B5EF4-FFF2-40B4-BE49-F238E27FC236}">
                <a16:creationId xmlns:a16="http://schemas.microsoft.com/office/drawing/2014/main" id="{189C272B-F68C-7413-8CC4-DBE68CDB9B1E}"/>
              </a:ext>
            </a:extLst>
          </p:cNvPr>
          <p:cNvSpPr>
            <a:spLocks noChangeArrowheads="1"/>
          </p:cNvSpPr>
          <p:nvPr/>
        </p:nvSpPr>
        <p:spPr bwMode="auto">
          <a:xfrm>
            <a:off x="856318" y="1678288"/>
            <a:ext cx="10339059"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Step13: Masking and N-diffusion</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By using the masking process small gaps are made for the purpose of N-diffusion.</a:t>
            </a:r>
          </a:p>
        </p:txBody>
      </p:sp>
      <p:sp>
        <p:nvSpPr>
          <p:cNvPr id="15367" name="Rectangle 2">
            <a:extLst>
              <a:ext uri="{FF2B5EF4-FFF2-40B4-BE49-F238E27FC236}">
                <a16:creationId xmlns:a16="http://schemas.microsoft.com/office/drawing/2014/main" id="{FC52D3A1-5803-0BB3-2B11-55C8D22166FD}"/>
              </a:ext>
            </a:extLst>
          </p:cNvPr>
          <p:cNvSpPr>
            <a:spLocks noChangeArrowheads="1"/>
          </p:cNvSpPr>
          <p:nvPr/>
        </p:nvSpPr>
        <p:spPr bwMode="auto">
          <a:xfrm>
            <a:off x="856318" y="4508353"/>
            <a:ext cx="10981297"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The n-type (n+) dopants are diffused or ion implanted, and the three n+ are formed for the formation of the terminals of NMOS.</a:t>
            </a:r>
            <a:endParaRPr lang="en-US" altLang="en-US" sz="2452">
              <a:latin typeface="Times New Roman" panose="02020603050405020304" pitchFamily="18" charset="0"/>
              <a:cs typeface="Times New Roman" panose="02020603050405020304" pitchFamily="18" charset="0"/>
            </a:endParaRPr>
          </a:p>
        </p:txBody>
      </p:sp>
      <p:pic>
        <p:nvPicPr>
          <p:cNvPr id="15368" name="Picture 3">
            <a:extLst>
              <a:ext uri="{FF2B5EF4-FFF2-40B4-BE49-F238E27FC236}">
                <a16:creationId xmlns:a16="http://schemas.microsoft.com/office/drawing/2014/main" id="{E13B9226-08B6-6780-7318-540AE361C8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0362" y="2949790"/>
            <a:ext cx="6060715" cy="136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4">
            <a:extLst>
              <a:ext uri="{FF2B5EF4-FFF2-40B4-BE49-F238E27FC236}">
                <a16:creationId xmlns:a16="http://schemas.microsoft.com/office/drawing/2014/main" id="{FFC51ED4-4FEE-C165-B455-D8985F3926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0362" y="5534959"/>
            <a:ext cx="6060715" cy="138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a:extLst>
              <a:ext uri="{FF2B5EF4-FFF2-40B4-BE49-F238E27FC236}">
                <a16:creationId xmlns:a16="http://schemas.microsoft.com/office/drawing/2014/main" id="{9DE77A04-BF03-832A-9EE3-361344B16EC3}"/>
              </a:ext>
            </a:extLst>
          </p:cNvPr>
          <p:cNvSpPr/>
          <p:nvPr/>
        </p:nvSpPr>
        <p:spPr>
          <a:xfrm>
            <a:off x="94065" y="6402630"/>
            <a:ext cx="499518" cy="210836"/>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62" name="Rectangle 61">
            <a:extLst>
              <a:ext uri="{FF2B5EF4-FFF2-40B4-BE49-F238E27FC236}">
                <a16:creationId xmlns:a16="http://schemas.microsoft.com/office/drawing/2014/main" id="{5C6844E6-72A4-B0E7-FD12-B044601DD521}"/>
              </a:ext>
            </a:extLst>
          </p:cNvPr>
          <p:cNvSpPr/>
          <p:nvPr/>
        </p:nvSpPr>
        <p:spPr>
          <a:xfrm>
            <a:off x="94065" y="6814571"/>
            <a:ext cx="499518" cy="157315"/>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5372" name="TextBox 62">
            <a:extLst>
              <a:ext uri="{FF2B5EF4-FFF2-40B4-BE49-F238E27FC236}">
                <a16:creationId xmlns:a16="http://schemas.microsoft.com/office/drawing/2014/main" id="{B89CA9BE-DB21-E5EB-5718-E45D16704065}"/>
              </a:ext>
            </a:extLst>
          </p:cNvPr>
          <p:cNvSpPr txBox="1">
            <a:spLocks noChangeArrowheads="1"/>
          </p:cNvSpPr>
          <p:nvPr/>
        </p:nvSpPr>
        <p:spPr bwMode="auto">
          <a:xfrm>
            <a:off x="613045" y="6290724"/>
            <a:ext cx="158721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Thin oxide</a:t>
            </a:r>
            <a:endParaRPr lang="en-IN" altLang="en-US" sz="2452" baseline="-25000">
              <a:latin typeface="Times New Roman" panose="02020603050405020304" pitchFamily="18" charset="0"/>
              <a:cs typeface="Times New Roman" panose="02020603050405020304" pitchFamily="18" charset="0"/>
            </a:endParaRPr>
          </a:p>
        </p:txBody>
      </p:sp>
      <p:sp>
        <p:nvSpPr>
          <p:cNvPr id="15373" name="TextBox 63">
            <a:extLst>
              <a:ext uri="{FF2B5EF4-FFF2-40B4-BE49-F238E27FC236}">
                <a16:creationId xmlns:a16="http://schemas.microsoft.com/office/drawing/2014/main" id="{971B13BF-A215-561E-F852-1C1AAC79B676}"/>
              </a:ext>
            </a:extLst>
          </p:cNvPr>
          <p:cNvSpPr txBox="1">
            <a:spLocks noChangeArrowheads="1"/>
          </p:cNvSpPr>
          <p:nvPr/>
        </p:nvSpPr>
        <p:spPr bwMode="auto">
          <a:xfrm>
            <a:off x="630886" y="6636171"/>
            <a:ext cx="162979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Polysilicon</a:t>
            </a:r>
            <a:endParaRPr lang="en-IN" altLang="en-US" sz="2452" baseline="-25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BC9376D4-9024-7296-E555-D8E4A921781E}"/>
              </a:ext>
            </a:extLst>
          </p:cNvPr>
          <p:cNvSpPr>
            <a:spLocks noGrp="1" noChangeArrowheads="1"/>
          </p:cNvSpPr>
          <p:nvPr>
            <p:ph type="title"/>
          </p:nvPr>
        </p:nvSpPr>
        <p:spPr>
          <a:xfrm>
            <a:off x="856317"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6387" name="Date Placeholder 5">
            <a:extLst>
              <a:ext uri="{FF2B5EF4-FFF2-40B4-BE49-F238E27FC236}">
                <a16:creationId xmlns:a16="http://schemas.microsoft.com/office/drawing/2014/main" id="{90A30101-2CD3-7714-CFFF-6DC414718C3E}"/>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D0102122-11ED-4693-9265-CF3F5BC22A25}"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6388" name="Slide Number Placeholder 6">
            <a:extLst>
              <a:ext uri="{FF2B5EF4-FFF2-40B4-BE49-F238E27FC236}">
                <a16:creationId xmlns:a16="http://schemas.microsoft.com/office/drawing/2014/main" id="{41528FC3-004A-F016-83C6-0A2B274C6590}"/>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CAC42127-67E1-4C30-B950-606829FEAE2B}" type="slidenum">
              <a:rPr lang="en-US" altLang="en-US" sz="1226">
                <a:solidFill>
                  <a:schemeClr val="bg1"/>
                </a:solidFill>
              </a:rPr>
              <a:pPr>
                <a:lnSpc>
                  <a:spcPct val="100000"/>
                </a:lnSpc>
                <a:spcBef>
                  <a:spcPct val="0"/>
                </a:spcBef>
                <a:buFontTx/>
                <a:buNone/>
              </a:pPr>
              <a:t>83</a:t>
            </a:fld>
            <a:endParaRPr lang="en-US" altLang="en-US" sz="1226">
              <a:solidFill>
                <a:schemeClr val="bg1"/>
              </a:solidFill>
            </a:endParaRPr>
          </a:p>
        </p:txBody>
      </p:sp>
      <p:sp>
        <p:nvSpPr>
          <p:cNvPr id="16389" name="Footer Placeholder 9">
            <a:extLst>
              <a:ext uri="{FF2B5EF4-FFF2-40B4-BE49-F238E27FC236}">
                <a16:creationId xmlns:a16="http://schemas.microsoft.com/office/drawing/2014/main" id="{EF6C0E83-5C48-BB45-9B2B-1C8D5BF8EB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6390" name="Rectangle 1">
            <a:extLst>
              <a:ext uri="{FF2B5EF4-FFF2-40B4-BE49-F238E27FC236}">
                <a16:creationId xmlns:a16="http://schemas.microsoft.com/office/drawing/2014/main" id="{883D5C35-3203-BDC7-D91D-3F0329A4DA0B}"/>
              </a:ext>
            </a:extLst>
          </p:cNvPr>
          <p:cNvSpPr>
            <a:spLocks noChangeArrowheads="1"/>
          </p:cNvSpPr>
          <p:nvPr/>
        </p:nvSpPr>
        <p:spPr bwMode="auto">
          <a:xfrm>
            <a:off x="856317" y="1838848"/>
            <a:ext cx="9503825"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Step14: Oxide stripping</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The remaining oxidation layer is stripped off</a:t>
            </a:r>
          </a:p>
        </p:txBody>
      </p:sp>
      <p:sp>
        <p:nvSpPr>
          <p:cNvPr id="16391" name="Rectangle 2">
            <a:extLst>
              <a:ext uri="{FF2B5EF4-FFF2-40B4-BE49-F238E27FC236}">
                <a16:creationId xmlns:a16="http://schemas.microsoft.com/office/drawing/2014/main" id="{74EB8DF5-4CC0-1E0E-61C3-E9606CF98F53}"/>
              </a:ext>
            </a:extLst>
          </p:cNvPr>
          <p:cNvSpPr>
            <a:spLocks noChangeArrowheads="1"/>
          </p:cNvSpPr>
          <p:nvPr/>
        </p:nvSpPr>
        <p:spPr bwMode="auto">
          <a:xfrm>
            <a:off x="856317" y="4261837"/>
            <a:ext cx="10729916"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Step15: P-diffusion</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Similar to the above n-diffusion process, the p-diffusion regions are diffused to form the terminals of the PMOS.</a:t>
            </a:r>
          </a:p>
        </p:txBody>
      </p:sp>
      <p:pic>
        <p:nvPicPr>
          <p:cNvPr id="16392" name="Picture 3">
            <a:extLst>
              <a:ext uri="{FF2B5EF4-FFF2-40B4-BE49-F238E27FC236}">
                <a16:creationId xmlns:a16="http://schemas.microsoft.com/office/drawing/2014/main" id="{0E59E9B4-FD31-15C5-B78D-2ED158DE51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3294" y="2805449"/>
            <a:ext cx="6670517" cy="141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4">
            <a:extLst>
              <a:ext uri="{FF2B5EF4-FFF2-40B4-BE49-F238E27FC236}">
                <a16:creationId xmlns:a16="http://schemas.microsoft.com/office/drawing/2014/main" id="{4D5D3D34-6255-D486-D847-13CAE79E7D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1651" y="5732821"/>
            <a:ext cx="6852160" cy="139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9B8D60FC-6CB0-70F0-47EB-96BD5EEBB80C}"/>
              </a:ext>
            </a:extLst>
          </p:cNvPr>
          <p:cNvSpPr/>
          <p:nvPr/>
        </p:nvSpPr>
        <p:spPr>
          <a:xfrm>
            <a:off x="94065" y="6402630"/>
            <a:ext cx="499518" cy="210836"/>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8" name="Rectangle 37">
            <a:extLst>
              <a:ext uri="{FF2B5EF4-FFF2-40B4-BE49-F238E27FC236}">
                <a16:creationId xmlns:a16="http://schemas.microsoft.com/office/drawing/2014/main" id="{DEAF97FD-38C4-8939-1DE4-3848EC82681C}"/>
              </a:ext>
            </a:extLst>
          </p:cNvPr>
          <p:cNvSpPr/>
          <p:nvPr/>
        </p:nvSpPr>
        <p:spPr>
          <a:xfrm>
            <a:off x="94065" y="6814571"/>
            <a:ext cx="499518" cy="157315"/>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6396" name="TextBox 38">
            <a:extLst>
              <a:ext uri="{FF2B5EF4-FFF2-40B4-BE49-F238E27FC236}">
                <a16:creationId xmlns:a16="http://schemas.microsoft.com/office/drawing/2014/main" id="{B4428891-C342-4CD5-5A7B-CD99821884B9}"/>
              </a:ext>
            </a:extLst>
          </p:cNvPr>
          <p:cNvSpPr txBox="1">
            <a:spLocks noChangeArrowheads="1"/>
          </p:cNvSpPr>
          <p:nvPr/>
        </p:nvSpPr>
        <p:spPr bwMode="auto">
          <a:xfrm>
            <a:off x="613045" y="6290724"/>
            <a:ext cx="158721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Thin oxide</a:t>
            </a:r>
            <a:endParaRPr lang="en-IN" altLang="en-US" sz="2452" baseline="-25000">
              <a:latin typeface="Times New Roman" panose="02020603050405020304" pitchFamily="18" charset="0"/>
              <a:cs typeface="Times New Roman" panose="02020603050405020304" pitchFamily="18" charset="0"/>
            </a:endParaRPr>
          </a:p>
        </p:txBody>
      </p:sp>
      <p:sp>
        <p:nvSpPr>
          <p:cNvPr id="16397" name="TextBox 39">
            <a:extLst>
              <a:ext uri="{FF2B5EF4-FFF2-40B4-BE49-F238E27FC236}">
                <a16:creationId xmlns:a16="http://schemas.microsoft.com/office/drawing/2014/main" id="{29371AF7-E363-FB85-02DB-8232AE083D19}"/>
              </a:ext>
            </a:extLst>
          </p:cNvPr>
          <p:cNvSpPr txBox="1">
            <a:spLocks noChangeArrowheads="1"/>
          </p:cNvSpPr>
          <p:nvPr/>
        </p:nvSpPr>
        <p:spPr bwMode="auto">
          <a:xfrm>
            <a:off x="630886" y="6636171"/>
            <a:ext cx="162979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Polysilicon</a:t>
            </a:r>
            <a:endParaRPr lang="en-IN" altLang="en-US" sz="2452" baseline="-25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1778062-8F97-0EB8-B156-F64D47F472B6}"/>
              </a:ext>
            </a:extLst>
          </p:cNvPr>
          <p:cNvSpPr>
            <a:spLocks noGrp="1" noChangeArrowheads="1"/>
          </p:cNvSpPr>
          <p:nvPr>
            <p:ph type="title"/>
          </p:nvPr>
        </p:nvSpPr>
        <p:spPr>
          <a:xfrm>
            <a:off x="856317"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7411" name="Date Placeholder 5">
            <a:extLst>
              <a:ext uri="{FF2B5EF4-FFF2-40B4-BE49-F238E27FC236}">
                <a16:creationId xmlns:a16="http://schemas.microsoft.com/office/drawing/2014/main" id="{18638837-B2E8-17D3-09A6-60CAA3E6A90B}"/>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AA9AA592-A183-4946-9E0B-F819A2D0BC8D}"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7412" name="Slide Number Placeholder 6">
            <a:extLst>
              <a:ext uri="{FF2B5EF4-FFF2-40B4-BE49-F238E27FC236}">
                <a16:creationId xmlns:a16="http://schemas.microsoft.com/office/drawing/2014/main" id="{C1D60963-C043-4AA5-5363-AA910BB3B61D}"/>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AE34B2E-E44C-4865-8C62-0996D585538F}" type="slidenum">
              <a:rPr lang="en-US" altLang="en-US" sz="1226">
                <a:solidFill>
                  <a:schemeClr val="bg1"/>
                </a:solidFill>
              </a:rPr>
              <a:pPr>
                <a:lnSpc>
                  <a:spcPct val="100000"/>
                </a:lnSpc>
                <a:spcBef>
                  <a:spcPct val="0"/>
                </a:spcBef>
                <a:buFontTx/>
                <a:buNone/>
              </a:pPr>
              <a:t>84</a:t>
            </a:fld>
            <a:endParaRPr lang="en-US" altLang="en-US" sz="1226">
              <a:solidFill>
                <a:schemeClr val="bg1"/>
              </a:solidFill>
            </a:endParaRPr>
          </a:p>
        </p:txBody>
      </p:sp>
      <p:sp>
        <p:nvSpPr>
          <p:cNvPr id="17413" name="Footer Placeholder 9">
            <a:extLst>
              <a:ext uri="{FF2B5EF4-FFF2-40B4-BE49-F238E27FC236}">
                <a16:creationId xmlns:a16="http://schemas.microsoft.com/office/drawing/2014/main" id="{788A6288-113C-F73C-62C7-5A53C47344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7414" name="Rectangle 1">
            <a:extLst>
              <a:ext uri="{FF2B5EF4-FFF2-40B4-BE49-F238E27FC236}">
                <a16:creationId xmlns:a16="http://schemas.microsoft.com/office/drawing/2014/main" id="{88FAA47B-0357-2DA8-1C1C-BC302B7E90C5}"/>
              </a:ext>
            </a:extLst>
          </p:cNvPr>
          <p:cNvSpPr>
            <a:spLocks noChangeArrowheads="1"/>
          </p:cNvSpPr>
          <p:nvPr/>
        </p:nvSpPr>
        <p:spPr bwMode="auto">
          <a:xfrm>
            <a:off x="856317" y="1952375"/>
            <a:ext cx="10618011"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Step16: Thick field oxide</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A thick-field oxide is formed in all regions except the terminals of the PMOS and NMOS.</a:t>
            </a:r>
          </a:p>
        </p:txBody>
      </p:sp>
      <p:sp>
        <p:nvSpPr>
          <p:cNvPr id="17415" name="Rectangle 2">
            <a:extLst>
              <a:ext uri="{FF2B5EF4-FFF2-40B4-BE49-F238E27FC236}">
                <a16:creationId xmlns:a16="http://schemas.microsoft.com/office/drawing/2014/main" id="{AC5057DA-2773-3FD4-B044-F54A2DC81C21}"/>
              </a:ext>
            </a:extLst>
          </p:cNvPr>
          <p:cNvSpPr>
            <a:spLocks noChangeArrowheads="1"/>
          </p:cNvSpPr>
          <p:nvPr/>
        </p:nvSpPr>
        <p:spPr bwMode="auto">
          <a:xfrm>
            <a:off x="856317" y="4774330"/>
            <a:ext cx="6227763"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Step17: Metallization</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Aluminum is sputtered on the whole wafer.</a:t>
            </a:r>
          </a:p>
        </p:txBody>
      </p:sp>
      <p:pic>
        <p:nvPicPr>
          <p:cNvPr id="17416" name="Picture 3">
            <a:extLst>
              <a:ext uri="{FF2B5EF4-FFF2-40B4-BE49-F238E27FC236}">
                <a16:creationId xmlns:a16="http://schemas.microsoft.com/office/drawing/2014/main" id="{F1232E6E-E30D-3D0F-CB9F-D05A5F5429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6268" y="3180087"/>
            <a:ext cx="6861891" cy="148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4">
            <a:extLst>
              <a:ext uri="{FF2B5EF4-FFF2-40B4-BE49-F238E27FC236}">
                <a16:creationId xmlns:a16="http://schemas.microsoft.com/office/drawing/2014/main" id="{FC2B0B5D-12FE-9474-8CE2-CACF31AAB615}"/>
              </a:ext>
            </a:extLst>
          </p:cNvPr>
          <p:cNvPicPr>
            <a:picLocks noChangeAspect="1"/>
          </p:cNvPicPr>
          <p:nvPr/>
        </p:nvPicPr>
        <p:blipFill>
          <a:blip r:embed="rId3">
            <a:extLst>
              <a:ext uri="{28A0092B-C50C-407E-A947-70E740481C1C}">
                <a14:useLocalDpi xmlns:a14="http://schemas.microsoft.com/office/drawing/2010/main" val="0"/>
              </a:ext>
            </a:extLst>
          </a:blip>
          <a:srcRect b="15273"/>
          <a:stretch>
            <a:fillRect/>
          </a:stretch>
        </p:blipFill>
        <p:spPr bwMode="auto">
          <a:xfrm>
            <a:off x="2726268" y="5739308"/>
            <a:ext cx="6861891" cy="12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Box 73">
            <a:extLst>
              <a:ext uri="{FF2B5EF4-FFF2-40B4-BE49-F238E27FC236}">
                <a16:creationId xmlns:a16="http://schemas.microsoft.com/office/drawing/2014/main" id="{EAA17BAA-9618-73AF-9C40-AC8DBDDFB9A3}"/>
              </a:ext>
            </a:extLst>
          </p:cNvPr>
          <p:cNvSpPr txBox="1">
            <a:spLocks noChangeArrowheads="1"/>
          </p:cNvSpPr>
          <p:nvPr/>
        </p:nvSpPr>
        <p:spPr bwMode="auto">
          <a:xfrm>
            <a:off x="9815213" y="5622537"/>
            <a:ext cx="1580660"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Aluminum</a:t>
            </a:r>
            <a:endParaRPr lang="en-IN" altLang="en-US" sz="2452" baseline="-25000">
              <a:latin typeface="Times New Roman" panose="02020603050405020304" pitchFamily="18" charset="0"/>
              <a:cs typeface="Times New Roman" panose="02020603050405020304" pitchFamily="18" charset="0"/>
            </a:endParaRPr>
          </a:p>
        </p:txBody>
      </p:sp>
      <p:cxnSp>
        <p:nvCxnSpPr>
          <p:cNvPr id="75" name="Straight Arrow Connector 74">
            <a:extLst>
              <a:ext uri="{FF2B5EF4-FFF2-40B4-BE49-F238E27FC236}">
                <a16:creationId xmlns:a16="http://schemas.microsoft.com/office/drawing/2014/main" id="{3436BAA0-485A-4485-6588-C624A6E485D8}"/>
              </a:ext>
            </a:extLst>
          </p:cNvPr>
          <p:cNvCxnSpPr/>
          <p:nvPr/>
        </p:nvCxnSpPr>
        <p:spPr>
          <a:xfrm flipH="1">
            <a:off x="9189193" y="5859322"/>
            <a:ext cx="6617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76" name="Rectangle 75">
            <a:extLst>
              <a:ext uri="{FF2B5EF4-FFF2-40B4-BE49-F238E27FC236}">
                <a16:creationId xmlns:a16="http://schemas.microsoft.com/office/drawing/2014/main" id="{103E9A20-7A2B-C1C4-0450-B1C7E0FD98E6}"/>
              </a:ext>
            </a:extLst>
          </p:cNvPr>
          <p:cNvSpPr/>
          <p:nvPr/>
        </p:nvSpPr>
        <p:spPr>
          <a:xfrm>
            <a:off x="94065" y="6402630"/>
            <a:ext cx="499518" cy="210836"/>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77" name="Rectangle 76">
            <a:extLst>
              <a:ext uri="{FF2B5EF4-FFF2-40B4-BE49-F238E27FC236}">
                <a16:creationId xmlns:a16="http://schemas.microsoft.com/office/drawing/2014/main" id="{80D7EE90-4516-A61B-1096-2041003181FA}"/>
              </a:ext>
            </a:extLst>
          </p:cNvPr>
          <p:cNvSpPr/>
          <p:nvPr/>
        </p:nvSpPr>
        <p:spPr>
          <a:xfrm>
            <a:off x="94065" y="6814571"/>
            <a:ext cx="499518" cy="157315"/>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7422" name="TextBox 77">
            <a:extLst>
              <a:ext uri="{FF2B5EF4-FFF2-40B4-BE49-F238E27FC236}">
                <a16:creationId xmlns:a16="http://schemas.microsoft.com/office/drawing/2014/main" id="{6CB7C7B8-81D4-298A-C179-880A461C9235}"/>
              </a:ext>
            </a:extLst>
          </p:cNvPr>
          <p:cNvSpPr txBox="1">
            <a:spLocks noChangeArrowheads="1"/>
          </p:cNvSpPr>
          <p:nvPr/>
        </p:nvSpPr>
        <p:spPr bwMode="auto">
          <a:xfrm>
            <a:off x="613045" y="6290724"/>
            <a:ext cx="158721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Thin oxide</a:t>
            </a:r>
            <a:endParaRPr lang="en-IN" altLang="en-US" sz="2452" baseline="-25000">
              <a:latin typeface="Times New Roman" panose="02020603050405020304" pitchFamily="18" charset="0"/>
              <a:cs typeface="Times New Roman" panose="02020603050405020304" pitchFamily="18" charset="0"/>
            </a:endParaRPr>
          </a:p>
        </p:txBody>
      </p:sp>
      <p:sp>
        <p:nvSpPr>
          <p:cNvPr id="17423" name="TextBox 78">
            <a:extLst>
              <a:ext uri="{FF2B5EF4-FFF2-40B4-BE49-F238E27FC236}">
                <a16:creationId xmlns:a16="http://schemas.microsoft.com/office/drawing/2014/main" id="{651388BD-61D5-3260-E97C-90B1BEA991B8}"/>
              </a:ext>
            </a:extLst>
          </p:cNvPr>
          <p:cNvSpPr txBox="1">
            <a:spLocks noChangeArrowheads="1"/>
          </p:cNvSpPr>
          <p:nvPr/>
        </p:nvSpPr>
        <p:spPr bwMode="auto">
          <a:xfrm>
            <a:off x="630886" y="6636171"/>
            <a:ext cx="162979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Polysilicon</a:t>
            </a:r>
            <a:endParaRPr lang="en-IN" altLang="en-US" sz="2452" baseline="-25000">
              <a:latin typeface="Times New Roman" panose="02020603050405020304" pitchFamily="18" charset="0"/>
              <a:cs typeface="Times New Roman" panose="02020603050405020304" pitchFamily="18" charset="0"/>
            </a:endParaRPr>
          </a:p>
        </p:txBody>
      </p:sp>
      <p:sp>
        <p:nvSpPr>
          <p:cNvPr id="80" name="Rectangle 79">
            <a:extLst>
              <a:ext uri="{FF2B5EF4-FFF2-40B4-BE49-F238E27FC236}">
                <a16:creationId xmlns:a16="http://schemas.microsoft.com/office/drawing/2014/main" id="{5DA97D55-4537-93B0-0C49-83883B88950E}"/>
              </a:ext>
            </a:extLst>
          </p:cNvPr>
          <p:cNvSpPr/>
          <p:nvPr/>
        </p:nvSpPr>
        <p:spPr>
          <a:xfrm>
            <a:off x="111906" y="5989067"/>
            <a:ext cx="501140" cy="210836"/>
          </a:xfrm>
          <a:prstGeom prst="rect">
            <a:avLst/>
          </a:prstGeom>
          <a:solidFill>
            <a:srgbClr val="0F6FC6"/>
          </a:solidFill>
          <a:ln w="38100">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7425" name="TextBox 80">
            <a:extLst>
              <a:ext uri="{FF2B5EF4-FFF2-40B4-BE49-F238E27FC236}">
                <a16:creationId xmlns:a16="http://schemas.microsoft.com/office/drawing/2014/main" id="{C6511180-46B5-46C8-35DE-9ABF14E9018D}"/>
              </a:ext>
            </a:extLst>
          </p:cNvPr>
          <p:cNvSpPr txBox="1">
            <a:spLocks noChangeArrowheads="1"/>
          </p:cNvSpPr>
          <p:nvPr/>
        </p:nvSpPr>
        <p:spPr bwMode="auto">
          <a:xfrm>
            <a:off x="653591" y="5859322"/>
            <a:ext cx="1580660"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Aluminum</a:t>
            </a:r>
            <a:endParaRPr lang="en-IN" altLang="en-US" sz="2452" baseline="-25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5665F31B-66A3-7DA3-5002-961A716095BE}"/>
              </a:ext>
            </a:extLst>
          </p:cNvPr>
          <p:cNvSpPr>
            <a:spLocks noGrp="1" noChangeArrowheads="1"/>
          </p:cNvSpPr>
          <p:nvPr>
            <p:ph type="title"/>
          </p:nvPr>
        </p:nvSpPr>
        <p:spPr>
          <a:xfrm>
            <a:off x="856317"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8435" name="Date Placeholder 5">
            <a:extLst>
              <a:ext uri="{FF2B5EF4-FFF2-40B4-BE49-F238E27FC236}">
                <a16:creationId xmlns:a16="http://schemas.microsoft.com/office/drawing/2014/main" id="{F0099393-C20A-1E34-AAD7-1411968326C1}"/>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5E657CDA-25B5-42BD-AB90-7704DFBF679F}"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8436" name="Slide Number Placeholder 6">
            <a:extLst>
              <a:ext uri="{FF2B5EF4-FFF2-40B4-BE49-F238E27FC236}">
                <a16:creationId xmlns:a16="http://schemas.microsoft.com/office/drawing/2014/main" id="{E7320743-B1C1-BCD1-D742-162BC66BCC6A}"/>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79C6CE8-6379-4582-AB55-ECA8872B9CE6}" type="slidenum">
              <a:rPr lang="en-US" altLang="en-US" sz="1226">
                <a:solidFill>
                  <a:schemeClr val="bg1"/>
                </a:solidFill>
              </a:rPr>
              <a:pPr>
                <a:lnSpc>
                  <a:spcPct val="100000"/>
                </a:lnSpc>
                <a:spcBef>
                  <a:spcPct val="0"/>
                </a:spcBef>
                <a:buFontTx/>
                <a:buNone/>
              </a:pPr>
              <a:t>85</a:t>
            </a:fld>
            <a:endParaRPr lang="en-US" altLang="en-US" sz="1226">
              <a:solidFill>
                <a:schemeClr val="bg1"/>
              </a:solidFill>
            </a:endParaRPr>
          </a:p>
        </p:txBody>
      </p:sp>
      <p:sp>
        <p:nvSpPr>
          <p:cNvPr id="18437" name="Footer Placeholder 9">
            <a:extLst>
              <a:ext uri="{FF2B5EF4-FFF2-40B4-BE49-F238E27FC236}">
                <a16:creationId xmlns:a16="http://schemas.microsoft.com/office/drawing/2014/main" id="{7E96C25D-D8B9-8F5E-AB0E-8718D6FA0BA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8438" name="Rectangle 1">
            <a:extLst>
              <a:ext uri="{FF2B5EF4-FFF2-40B4-BE49-F238E27FC236}">
                <a16:creationId xmlns:a16="http://schemas.microsoft.com/office/drawing/2014/main" id="{9F676FB3-8CC3-4DDB-98C3-4AC0046B30F6}"/>
              </a:ext>
            </a:extLst>
          </p:cNvPr>
          <p:cNvSpPr>
            <a:spLocks noChangeArrowheads="1"/>
          </p:cNvSpPr>
          <p:nvPr/>
        </p:nvSpPr>
        <p:spPr bwMode="auto">
          <a:xfrm>
            <a:off x="856317" y="2095095"/>
            <a:ext cx="8206375"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Step18: Removal of excess metal</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The excess metal is removed from the wafer layer.</a:t>
            </a:r>
          </a:p>
        </p:txBody>
      </p:sp>
      <p:sp>
        <p:nvSpPr>
          <p:cNvPr id="18439" name="Rectangle 2">
            <a:extLst>
              <a:ext uri="{FF2B5EF4-FFF2-40B4-BE49-F238E27FC236}">
                <a16:creationId xmlns:a16="http://schemas.microsoft.com/office/drawing/2014/main" id="{6D5988B5-B87C-501B-6CB7-476D3D7D5230}"/>
              </a:ext>
            </a:extLst>
          </p:cNvPr>
          <p:cNvSpPr>
            <a:spLocks noChangeArrowheads="1"/>
          </p:cNvSpPr>
          <p:nvPr/>
        </p:nvSpPr>
        <p:spPr bwMode="auto">
          <a:xfrm>
            <a:off x="856317" y="4282920"/>
            <a:ext cx="10465561"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Step19: Terminals</a:t>
            </a:r>
            <a:endParaRPr lang="en-US" altLang="en-US" sz="2452">
              <a:solidFill>
                <a:srgbClr val="222222"/>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sz="2452">
                <a:solidFill>
                  <a:srgbClr val="222222"/>
                </a:solidFill>
                <a:latin typeface="Times New Roman" panose="02020603050405020304" pitchFamily="18" charset="0"/>
                <a:cs typeface="Times New Roman" panose="02020603050405020304" pitchFamily="18" charset="0"/>
              </a:rPr>
              <a:t>The terminals of the PMOS and NMOS are made from respective gaps.</a:t>
            </a:r>
          </a:p>
        </p:txBody>
      </p:sp>
      <p:pic>
        <p:nvPicPr>
          <p:cNvPr id="18440" name="Picture 3">
            <a:extLst>
              <a:ext uri="{FF2B5EF4-FFF2-40B4-BE49-F238E27FC236}">
                <a16:creationId xmlns:a16="http://schemas.microsoft.com/office/drawing/2014/main" id="{3607E628-133F-3C9C-CF26-E130776257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0886" y="2961142"/>
            <a:ext cx="6667273" cy="140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4">
            <a:extLst>
              <a:ext uri="{FF2B5EF4-FFF2-40B4-BE49-F238E27FC236}">
                <a16:creationId xmlns:a16="http://schemas.microsoft.com/office/drawing/2014/main" id="{B1873964-AB92-CB7B-5CEF-5E5FC67BEB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0886" y="5562530"/>
            <a:ext cx="6686735" cy="158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Rectangle 107">
            <a:extLst>
              <a:ext uri="{FF2B5EF4-FFF2-40B4-BE49-F238E27FC236}">
                <a16:creationId xmlns:a16="http://schemas.microsoft.com/office/drawing/2014/main" id="{3798AE86-7ECC-7C28-06E2-9A4AE0FDEB3B}"/>
              </a:ext>
            </a:extLst>
          </p:cNvPr>
          <p:cNvSpPr/>
          <p:nvPr/>
        </p:nvSpPr>
        <p:spPr>
          <a:xfrm>
            <a:off x="94065" y="6402630"/>
            <a:ext cx="499518" cy="210836"/>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9" name="Rectangle 108">
            <a:extLst>
              <a:ext uri="{FF2B5EF4-FFF2-40B4-BE49-F238E27FC236}">
                <a16:creationId xmlns:a16="http://schemas.microsoft.com/office/drawing/2014/main" id="{E0F52812-86C4-5684-09B1-B9439CC9140D}"/>
              </a:ext>
            </a:extLst>
          </p:cNvPr>
          <p:cNvSpPr/>
          <p:nvPr/>
        </p:nvSpPr>
        <p:spPr>
          <a:xfrm>
            <a:off x="94065" y="6814571"/>
            <a:ext cx="499518" cy="157315"/>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8444" name="TextBox 109">
            <a:extLst>
              <a:ext uri="{FF2B5EF4-FFF2-40B4-BE49-F238E27FC236}">
                <a16:creationId xmlns:a16="http://schemas.microsoft.com/office/drawing/2014/main" id="{04FD72E4-25F5-674C-147E-5488E36FA0A1}"/>
              </a:ext>
            </a:extLst>
          </p:cNvPr>
          <p:cNvSpPr txBox="1">
            <a:spLocks noChangeArrowheads="1"/>
          </p:cNvSpPr>
          <p:nvPr/>
        </p:nvSpPr>
        <p:spPr bwMode="auto">
          <a:xfrm>
            <a:off x="613045" y="6290724"/>
            <a:ext cx="158721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Thin oxide</a:t>
            </a:r>
            <a:endParaRPr lang="en-IN" altLang="en-US" sz="2452" baseline="-25000">
              <a:latin typeface="Times New Roman" panose="02020603050405020304" pitchFamily="18" charset="0"/>
              <a:cs typeface="Times New Roman" panose="02020603050405020304" pitchFamily="18" charset="0"/>
            </a:endParaRPr>
          </a:p>
        </p:txBody>
      </p:sp>
      <p:sp>
        <p:nvSpPr>
          <p:cNvPr id="18445" name="TextBox 110">
            <a:extLst>
              <a:ext uri="{FF2B5EF4-FFF2-40B4-BE49-F238E27FC236}">
                <a16:creationId xmlns:a16="http://schemas.microsoft.com/office/drawing/2014/main" id="{A63A9544-8463-8844-4563-2C64C4A13A18}"/>
              </a:ext>
            </a:extLst>
          </p:cNvPr>
          <p:cNvSpPr txBox="1">
            <a:spLocks noChangeArrowheads="1"/>
          </p:cNvSpPr>
          <p:nvPr/>
        </p:nvSpPr>
        <p:spPr bwMode="auto">
          <a:xfrm>
            <a:off x="630886" y="6636171"/>
            <a:ext cx="1629791"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Polysilicon</a:t>
            </a:r>
            <a:endParaRPr lang="en-IN" altLang="en-US" sz="2452" baseline="-25000">
              <a:latin typeface="Times New Roman" panose="02020603050405020304" pitchFamily="18" charset="0"/>
              <a:cs typeface="Times New Roman" panose="02020603050405020304" pitchFamily="18" charset="0"/>
            </a:endParaRPr>
          </a:p>
        </p:txBody>
      </p:sp>
      <p:sp>
        <p:nvSpPr>
          <p:cNvPr id="112" name="Rectangle 111">
            <a:extLst>
              <a:ext uri="{FF2B5EF4-FFF2-40B4-BE49-F238E27FC236}">
                <a16:creationId xmlns:a16="http://schemas.microsoft.com/office/drawing/2014/main" id="{7E7333BE-3C2C-316A-A5EF-49E1560CEF94}"/>
              </a:ext>
            </a:extLst>
          </p:cNvPr>
          <p:cNvSpPr/>
          <p:nvPr/>
        </p:nvSpPr>
        <p:spPr>
          <a:xfrm>
            <a:off x="111906" y="5989067"/>
            <a:ext cx="501140" cy="210836"/>
          </a:xfrm>
          <a:prstGeom prst="rect">
            <a:avLst/>
          </a:prstGeom>
          <a:solidFill>
            <a:srgbClr val="0F6FC6"/>
          </a:solidFill>
          <a:ln w="38100">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8447" name="TextBox 112">
            <a:extLst>
              <a:ext uri="{FF2B5EF4-FFF2-40B4-BE49-F238E27FC236}">
                <a16:creationId xmlns:a16="http://schemas.microsoft.com/office/drawing/2014/main" id="{4DCAFD66-8F03-7EAA-9A52-F287D1063DBB}"/>
              </a:ext>
            </a:extLst>
          </p:cNvPr>
          <p:cNvSpPr txBox="1">
            <a:spLocks noChangeArrowheads="1"/>
          </p:cNvSpPr>
          <p:nvPr/>
        </p:nvSpPr>
        <p:spPr bwMode="auto">
          <a:xfrm>
            <a:off x="653591" y="5859322"/>
            <a:ext cx="1580660"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Aluminum</a:t>
            </a:r>
            <a:endParaRPr lang="en-IN" altLang="en-US" sz="2452" baseline="-25000">
              <a:latin typeface="Times New Roman" panose="02020603050405020304" pitchFamily="18" charset="0"/>
              <a:cs typeface="Times New Roman" panose="02020603050405020304" pitchFamily="18" charset="0"/>
            </a:endParaRPr>
          </a:p>
        </p:txBody>
      </p:sp>
      <p:sp>
        <p:nvSpPr>
          <p:cNvPr id="114" name="Rectangle 113">
            <a:extLst>
              <a:ext uri="{FF2B5EF4-FFF2-40B4-BE49-F238E27FC236}">
                <a16:creationId xmlns:a16="http://schemas.microsoft.com/office/drawing/2014/main" id="{56DFD8AA-278F-C7F3-72E9-9CFB9D9C9335}"/>
              </a:ext>
            </a:extLst>
          </p:cNvPr>
          <p:cNvSpPr/>
          <p:nvPr/>
        </p:nvSpPr>
        <p:spPr>
          <a:xfrm>
            <a:off x="111906" y="5562531"/>
            <a:ext cx="501140" cy="212457"/>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8449" name="TextBox 114">
            <a:extLst>
              <a:ext uri="{FF2B5EF4-FFF2-40B4-BE49-F238E27FC236}">
                <a16:creationId xmlns:a16="http://schemas.microsoft.com/office/drawing/2014/main" id="{7CAB5969-CC7E-BAAE-BC75-B2D3CBDA485D}"/>
              </a:ext>
            </a:extLst>
          </p:cNvPr>
          <p:cNvSpPr txBox="1">
            <a:spLocks noChangeArrowheads="1"/>
          </p:cNvSpPr>
          <p:nvPr/>
        </p:nvSpPr>
        <p:spPr bwMode="auto">
          <a:xfrm>
            <a:off x="686027" y="5429542"/>
            <a:ext cx="1310449"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Contacts</a:t>
            </a:r>
            <a:endParaRPr lang="en-IN" altLang="en-US" sz="2452" baseline="-25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56F27E1-CF09-E07D-D65F-11329EF8C7FE}"/>
              </a:ext>
            </a:extLst>
          </p:cNvPr>
          <p:cNvSpPr>
            <a:spLocks noGrp="1" noChangeArrowheads="1"/>
          </p:cNvSpPr>
          <p:nvPr>
            <p:ph type="title"/>
          </p:nvPr>
        </p:nvSpPr>
        <p:spPr>
          <a:xfrm>
            <a:off x="856317" y="1010101"/>
            <a:ext cx="9972530" cy="653591"/>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Fabrication of CMOS</a:t>
            </a:r>
            <a:endParaRPr lang="en-US" altLang="en-US" b="1"/>
          </a:p>
        </p:txBody>
      </p:sp>
      <p:sp>
        <p:nvSpPr>
          <p:cNvPr id="19459" name="Date Placeholder 5">
            <a:extLst>
              <a:ext uri="{FF2B5EF4-FFF2-40B4-BE49-F238E27FC236}">
                <a16:creationId xmlns:a16="http://schemas.microsoft.com/office/drawing/2014/main" id="{A1C7A429-B04A-869D-8EB1-E56022E954DE}"/>
              </a:ext>
            </a:extLst>
          </p:cNvPr>
          <p:cNvSpPr>
            <a:spLocks noGrp="1" noChangeArrowheads="1"/>
          </p:cNvSpPr>
          <p:nvPr>
            <p:ph type="dt" sz="quarter" idx="10"/>
          </p:nvPr>
        </p:nvSpPr>
        <p:spPr bwMode="auto">
          <a:xfrm>
            <a:off x="272464" y="7296248"/>
            <a:ext cx="2257564" cy="3065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DD0979C9-6626-4E22-9FFC-698FB549E03B}" type="datetime1">
              <a:rPr lang="en-IN" altLang="en-US" sz="1226">
                <a:solidFill>
                  <a:schemeClr val="bg1"/>
                </a:solidFill>
              </a:rPr>
              <a:pPr fontAlgn="base">
                <a:lnSpc>
                  <a:spcPct val="100000"/>
                </a:lnSpc>
                <a:spcBef>
                  <a:spcPct val="0"/>
                </a:spcBef>
                <a:spcAft>
                  <a:spcPct val="0"/>
                </a:spcAft>
                <a:buFontTx/>
                <a:buNone/>
              </a:pPr>
              <a:t>11-01-2024</a:t>
            </a:fld>
            <a:endParaRPr lang="en-US" altLang="en-US" sz="1226">
              <a:solidFill>
                <a:schemeClr val="bg1"/>
              </a:solidFill>
            </a:endParaRPr>
          </a:p>
        </p:txBody>
      </p:sp>
      <p:sp>
        <p:nvSpPr>
          <p:cNvPr id="19460" name="Slide Number Placeholder 6">
            <a:extLst>
              <a:ext uri="{FF2B5EF4-FFF2-40B4-BE49-F238E27FC236}">
                <a16:creationId xmlns:a16="http://schemas.microsoft.com/office/drawing/2014/main" id="{FF9C1DBC-0F4D-D97B-6CD2-A970A84314AC}"/>
              </a:ext>
            </a:extLst>
          </p:cNvPr>
          <p:cNvSpPr>
            <a:spLocks noGrp="1" noChangeArrowheads="1"/>
          </p:cNvSpPr>
          <p:nvPr>
            <p:ph type="sldNum" sz="quarter" idx="12"/>
          </p:nvPr>
        </p:nvSpPr>
        <p:spPr bwMode="auto">
          <a:xfrm>
            <a:off x="9815213" y="7229755"/>
            <a:ext cx="2022402" cy="3730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E280C1A-759F-4684-A65E-C2B3AFD0FE28}" type="slidenum">
              <a:rPr lang="en-US" altLang="en-US" sz="1226">
                <a:solidFill>
                  <a:schemeClr val="bg1"/>
                </a:solidFill>
              </a:rPr>
              <a:pPr>
                <a:lnSpc>
                  <a:spcPct val="100000"/>
                </a:lnSpc>
                <a:spcBef>
                  <a:spcPct val="0"/>
                </a:spcBef>
                <a:buFontTx/>
                <a:buNone/>
              </a:pPr>
              <a:t>86</a:t>
            </a:fld>
            <a:endParaRPr lang="en-US" altLang="en-US" sz="1226">
              <a:solidFill>
                <a:schemeClr val="bg1"/>
              </a:solidFill>
            </a:endParaRPr>
          </a:p>
        </p:txBody>
      </p:sp>
      <p:sp>
        <p:nvSpPr>
          <p:cNvPr id="19461" name="Footer Placeholder 9">
            <a:extLst>
              <a:ext uri="{FF2B5EF4-FFF2-40B4-BE49-F238E27FC236}">
                <a16:creationId xmlns:a16="http://schemas.microsoft.com/office/drawing/2014/main" id="{7FF3D113-4D84-A7E7-E6B9-B39DF820D60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19462" name="Rectangle 1">
            <a:extLst>
              <a:ext uri="{FF2B5EF4-FFF2-40B4-BE49-F238E27FC236}">
                <a16:creationId xmlns:a16="http://schemas.microsoft.com/office/drawing/2014/main" id="{4EDC2D42-1E35-5316-76C8-53F035D14342}"/>
              </a:ext>
            </a:extLst>
          </p:cNvPr>
          <p:cNvSpPr>
            <a:spLocks noChangeArrowheads="1"/>
          </p:cNvSpPr>
          <p:nvPr/>
        </p:nvSpPr>
        <p:spPr bwMode="auto">
          <a:xfrm>
            <a:off x="856317" y="1712347"/>
            <a:ext cx="9656276"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solidFill>
                  <a:srgbClr val="222222"/>
                </a:solidFill>
                <a:latin typeface="Times New Roman" panose="02020603050405020304" pitchFamily="18" charset="0"/>
                <a:cs typeface="Times New Roman" panose="02020603050405020304" pitchFamily="18" charset="0"/>
              </a:rPr>
              <a:t>Step20: Assigning the names of the terminals of the NMOS and PMOS</a:t>
            </a:r>
            <a:endParaRPr lang="en-US" altLang="en-US" sz="2452">
              <a:latin typeface="Times New Roman" panose="02020603050405020304" pitchFamily="18" charset="0"/>
              <a:cs typeface="Times New Roman" panose="02020603050405020304" pitchFamily="18" charset="0"/>
            </a:endParaRPr>
          </a:p>
        </p:txBody>
      </p:sp>
      <p:sp>
        <p:nvSpPr>
          <p:cNvPr id="19463" name="Rectangle 2">
            <a:extLst>
              <a:ext uri="{FF2B5EF4-FFF2-40B4-BE49-F238E27FC236}">
                <a16:creationId xmlns:a16="http://schemas.microsoft.com/office/drawing/2014/main" id="{83B6E3CA-2CDE-61A4-5510-BF2BC8B42662}"/>
              </a:ext>
            </a:extLst>
          </p:cNvPr>
          <p:cNvSpPr>
            <a:spLocks noChangeArrowheads="1"/>
          </p:cNvSpPr>
          <p:nvPr/>
        </p:nvSpPr>
        <p:spPr bwMode="auto">
          <a:xfrm>
            <a:off x="615278" y="4519704"/>
            <a:ext cx="6138965"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a:solidFill>
                  <a:srgbClr val="002060"/>
                </a:solidFill>
                <a:latin typeface="Times New Roman" panose="02020603050405020304" pitchFamily="18" charset="0"/>
                <a:cs typeface="Times New Roman" panose="02020603050405020304" pitchFamily="18" charset="0"/>
              </a:rPr>
              <a:t>Fabrication of CMOS using </a:t>
            </a:r>
            <a:r>
              <a:rPr lang="en-US" altLang="en-US" sz="2452" b="1">
                <a:solidFill>
                  <a:srgbClr val="002060"/>
                </a:solidFill>
                <a:latin typeface="Times New Roman" panose="02020603050405020304" pitchFamily="18" charset="0"/>
                <a:cs typeface="Times New Roman" panose="02020603050405020304" pitchFamily="18" charset="0"/>
              </a:rPr>
              <a:t>P-well process</a:t>
            </a:r>
          </a:p>
        </p:txBody>
      </p:sp>
      <p:sp>
        <p:nvSpPr>
          <p:cNvPr id="19464" name="Rectangle 3">
            <a:extLst>
              <a:ext uri="{FF2B5EF4-FFF2-40B4-BE49-F238E27FC236}">
                <a16:creationId xmlns:a16="http://schemas.microsoft.com/office/drawing/2014/main" id="{1D25BB81-48FA-223C-8BCD-775E7632D5CD}"/>
              </a:ext>
            </a:extLst>
          </p:cNvPr>
          <p:cNvSpPr>
            <a:spLocks noChangeArrowheads="1"/>
          </p:cNvSpPr>
          <p:nvPr/>
        </p:nvSpPr>
        <p:spPr bwMode="auto">
          <a:xfrm>
            <a:off x="702245" y="4931645"/>
            <a:ext cx="11357557" cy="86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52">
                <a:solidFill>
                  <a:srgbClr val="002060"/>
                </a:solidFill>
                <a:latin typeface="Times New Roman" panose="02020603050405020304" pitchFamily="18" charset="0"/>
                <a:cs typeface="Times New Roman" panose="02020603050405020304" pitchFamily="18" charset="0"/>
              </a:rPr>
              <a:t>Among all the fabrication processes of the CMOS, N-well process is mostly used for the fabrication of the CMOS.</a:t>
            </a:r>
          </a:p>
        </p:txBody>
      </p:sp>
      <p:sp>
        <p:nvSpPr>
          <p:cNvPr id="19465" name="Rectangle 4">
            <a:extLst>
              <a:ext uri="{FF2B5EF4-FFF2-40B4-BE49-F238E27FC236}">
                <a16:creationId xmlns:a16="http://schemas.microsoft.com/office/drawing/2014/main" id="{398AE2A3-1011-8107-5C6A-21C5E947FCBC}"/>
              </a:ext>
            </a:extLst>
          </p:cNvPr>
          <p:cNvSpPr>
            <a:spLocks noChangeArrowheads="1"/>
          </p:cNvSpPr>
          <p:nvPr/>
        </p:nvSpPr>
        <p:spPr bwMode="auto">
          <a:xfrm>
            <a:off x="702246" y="5763636"/>
            <a:ext cx="11135369" cy="12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en-US" altLang="en-US" sz="2452">
                <a:solidFill>
                  <a:srgbClr val="002060"/>
                </a:solidFill>
                <a:latin typeface="Times New Roman" panose="02020603050405020304" pitchFamily="18" charset="0"/>
                <a:cs typeface="Times New Roman" panose="02020603050405020304" pitchFamily="18" charset="0"/>
              </a:rPr>
              <a:t>P-well process is almost similar to the N-well. But the only difference in p-well process is that it consists of a main N-substrate and, thus, P-wells itself acts as substrate for  the N-devices.</a:t>
            </a:r>
          </a:p>
        </p:txBody>
      </p:sp>
      <p:pic>
        <p:nvPicPr>
          <p:cNvPr id="19466" name="Picture 9">
            <a:extLst>
              <a:ext uri="{FF2B5EF4-FFF2-40B4-BE49-F238E27FC236}">
                <a16:creationId xmlns:a16="http://schemas.microsoft.com/office/drawing/2014/main" id="{167726C0-D006-3DAD-42FD-581AFF7D82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1410" y="2959520"/>
            <a:ext cx="6688357" cy="158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TextBox 5">
            <a:extLst>
              <a:ext uri="{FF2B5EF4-FFF2-40B4-BE49-F238E27FC236}">
                <a16:creationId xmlns:a16="http://schemas.microsoft.com/office/drawing/2014/main" id="{7CC11313-C753-5233-5B19-87A1257E6A80}"/>
              </a:ext>
            </a:extLst>
          </p:cNvPr>
          <p:cNvSpPr txBox="1">
            <a:spLocks noChangeArrowheads="1"/>
          </p:cNvSpPr>
          <p:nvPr/>
        </p:nvSpPr>
        <p:spPr bwMode="auto">
          <a:xfrm>
            <a:off x="3131721" y="2583259"/>
            <a:ext cx="403190"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latin typeface="Times New Roman" panose="02020603050405020304" pitchFamily="18" charset="0"/>
                <a:cs typeface="Times New Roman" panose="02020603050405020304" pitchFamily="18" charset="0"/>
              </a:rPr>
              <a:t>B</a:t>
            </a:r>
          </a:p>
        </p:txBody>
      </p:sp>
      <p:sp>
        <p:nvSpPr>
          <p:cNvPr id="19468" name="TextBox 12">
            <a:extLst>
              <a:ext uri="{FF2B5EF4-FFF2-40B4-BE49-F238E27FC236}">
                <a16:creationId xmlns:a16="http://schemas.microsoft.com/office/drawing/2014/main" id="{C054CE8C-4276-4F94-2BE5-636ADDA578E5}"/>
              </a:ext>
            </a:extLst>
          </p:cNvPr>
          <p:cNvSpPr txBox="1">
            <a:spLocks noChangeArrowheads="1"/>
          </p:cNvSpPr>
          <p:nvPr/>
        </p:nvSpPr>
        <p:spPr bwMode="auto">
          <a:xfrm>
            <a:off x="3934518" y="2571907"/>
            <a:ext cx="36716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latin typeface="Times New Roman" panose="02020603050405020304" pitchFamily="18" charset="0"/>
                <a:cs typeface="Times New Roman" panose="02020603050405020304" pitchFamily="18" charset="0"/>
              </a:rPr>
              <a:t>S</a:t>
            </a:r>
          </a:p>
        </p:txBody>
      </p:sp>
      <p:sp>
        <p:nvSpPr>
          <p:cNvPr id="19469" name="TextBox 13">
            <a:extLst>
              <a:ext uri="{FF2B5EF4-FFF2-40B4-BE49-F238E27FC236}">
                <a16:creationId xmlns:a16="http://schemas.microsoft.com/office/drawing/2014/main" id="{EDCD7EBB-45B2-7FFC-1A94-DBCB8A74884B}"/>
              </a:ext>
            </a:extLst>
          </p:cNvPr>
          <p:cNvSpPr txBox="1">
            <a:spLocks noChangeArrowheads="1"/>
          </p:cNvSpPr>
          <p:nvPr/>
        </p:nvSpPr>
        <p:spPr bwMode="auto">
          <a:xfrm>
            <a:off x="4576756" y="2544336"/>
            <a:ext cx="439219"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latin typeface="Times New Roman" panose="02020603050405020304" pitchFamily="18" charset="0"/>
                <a:cs typeface="Times New Roman" panose="02020603050405020304" pitchFamily="18" charset="0"/>
              </a:rPr>
              <a:t>G</a:t>
            </a:r>
          </a:p>
        </p:txBody>
      </p:sp>
      <p:sp>
        <p:nvSpPr>
          <p:cNvPr id="19470" name="TextBox 14">
            <a:extLst>
              <a:ext uri="{FF2B5EF4-FFF2-40B4-BE49-F238E27FC236}">
                <a16:creationId xmlns:a16="http://schemas.microsoft.com/office/drawing/2014/main" id="{47268210-93EE-EF4A-D9B1-276B05A3F3F5}"/>
              </a:ext>
            </a:extLst>
          </p:cNvPr>
          <p:cNvSpPr txBox="1">
            <a:spLocks noChangeArrowheads="1"/>
          </p:cNvSpPr>
          <p:nvPr/>
        </p:nvSpPr>
        <p:spPr bwMode="auto">
          <a:xfrm>
            <a:off x="5220616" y="2571907"/>
            <a:ext cx="421204"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latin typeface="Times New Roman" panose="02020603050405020304" pitchFamily="18" charset="0"/>
                <a:cs typeface="Times New Roman" panose="02020603050405020304" pitchFamily="18" charset="0"/>
              </a:rPr>
              <a:t>D</a:t>
            </a:r>
          </a:p>
        </p:txBody>
      </p:sp>
      <p:sp>
        <p:nvSpPr>
          <p:cNvPr id="19471" name="TextBox 15">
            <a:extLst>
              <a:ext uri="{FF2B5EF4-FFF2-40B4-BE49-F238E27FC236}">
                <a16:creationId xmlns:a16="http://schemas.microsoft.com/office/drawing/2014/main" id="{EC19E17B-1B5E-F5F6-FF5C-AFA5074988A1}"/>
              </a:ext>
            </a:extLst>
          </p:cNvPr>
          <p:cNvSpPr txBox="1">
            <a:spLocks noChangeArrowheads="1"/>
          </p:cNvSpPr>
          <p:nvPr/>
        </p:nvSpPr>
        <p:spPr bwMode="auto">
          <a:xfrm>
            <a:off x="6446707" y="2571907"/>
            <a:ext cx="367162"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latin typeface="Times New Roman" panose="02020603050405020304" pitchFamily="18" charset="0"/>
                <a:cs typeface="Times New Roman" panose="02020603050405020304" pitchFamily="18" charset="0"/>
              </a:rPr>
              <a:t>S</a:t>
            </a:r>
          </a:p>
        </p:txBody>
      </p:sp>
      <p:sp>
        <p:nvSpPr>
          <p:cNvPr id="19472" name="TextBox 16">
            <a:extLst>
              <a:ext uri="{FF2B5EF4-FFF2-40B4-BE49-F238E27FC236}">
                <a16:creationId xmlns:a16="http://schemas.microsoft.com/office/drawing/2014/main" id="{FCC3FA3A-7C74-748D-6465-DEBF3A43C31A}"/>
              </a:ext>
            </a:extLst>
          </p:cNvPr>
          <p:cNvSpPr txBox="1">
            <a:spLocks noChangeArrowheads="1"/>
          </p:cNvSpPr>
          <p:nvPr/>
        </p:nvSpPr>
        <p:spPr bwMode="auto">
          <a:xfrm>
            <a:off x="7033803" y="2558933"/>
            <a:ext cx="439219"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latin typeface="Times New Roman" panose="02020603050405020304" pitchFamily="18" charset="0"/>
                <a:cs typeface="Times New Roman" panose="02020603050405020304" pitchFamily="18" charset="0"/>
              </a:rPr>
              <a:t>G</a:t>
            </a:r>
          </a:p>
        </p:txBody>
      </p:sp>
      <p:sp>
        <p:nvSpPr>
          <p:cNvPr id="19473" name="TextBox 17">
            <a:extLst>
              <a:ext uri="{FF2B5EF4-FFF2-40B4-BE49-F238E27FC236}">
                <a16:creationId xmlns:a16="http://schemas.microsoft.com/office/drawing/2014/main" id="{C7EDF057-5018-EDC5-058D-E9139B1FB266}"/>
              </a:ext>
            </a:extLst>
          </p:cNvPr>
          <p:cNvSpPr txBox="1">
            <a:spLocks noChangeArrowheads="1"/>
          </p:cNvSpPr>
          <p:nvPr/>
        </p:nvSpPr>
        <p:spPr bwMode="auto">
          <a:xfrm>
            <a:off x="7663067" y="2571907"/>
            <a:ext cx="421204"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latin typeface="Times New Roman" panose="02020603050405020304" pitchFamily="18" charset="0"/>
                <a:cs typeface="Times New Roman" panose="02020603050405020304" pitchFamily="18" charset="0"/>
              </a:rPr>
              <a:t>D</a:t>
            </a:r>
          </a:p>
        </p:txBody>
      </p:sp>
      <p:sp>
        <p:nvSpPr>
          <p:cNvPr id="19474" name="TextBox 18">
            <a:extLst>
              <a:ext uri="{FF2B5EF4-FFF2-40B4-BE49-F238E27FC236}">
                <a16:creationId xmlns:a16="http://schemas.microsoft.com/office/drawing/2014/main" id="{898C0AB2-DBF2-651B-B2F8-0BAA49199D49}"/>
              </a:ext>
            </a:extLst>
          </p:cNvPr>
          <p:cNvSpPr txBox="1">
            <a:spLocks noChangeArrowheads="1"/>
          </p:cNvSpPr>
          <p:nvPr/>
        </p:nvSpPr>
        <p:spPr bwMode="auto">
          <a:xfrm>
            <a:off x="8491813" y="2567041"/>
            <a:ext cx="403190"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latin typeface="Times New Roman" panose="02020603050405020304" pitchFamily="18" charset="0"/>
                <a:cs typeface="Times New Roman" panose="02020603050405020304" pitchFamily="18" charset="0"/>
              </a:rPr>
              <a:t>B</a:t>
            </a:r>
          </a:p>
        </p:txBody>
      </p:sp>
      <p:sp>
        <p:nvSpPr>
          <p:cNvPr id="19475" name="TextBox 19">
            <a:extLst>
              <a:ext uri="{FF2B5EF4-FFF2-40B4-BE49-F238E27FC236}">
                <a16:creationId xmlns:a16="http://schemas.microsoft.com/office/drawing/2014/main" id="{F3BEF884-C195-40FB-34A0-BB98F5950C34}"/>
              </a:ext>
            </a:extLst>
          </p:cNvPr>
          <p:cNvSpPr txBox="1">
            <a:spLocks noChangeArrowheads="1"/>
          </p:cNvSpPr>
          <p:nvPr/>
        </p:nvSpPr>
        <p:spPr bwMode="auto">
          <a:xfrm>
            <a:off x="3934519" y="2014003"/>
            <a:ext cx="1153234"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solidFill>
                  <a:srgbClr val="FF0000"/>
                </a:solidFill>
                <a:latin typeface="Times New Roman" panose="02020603050405020304" pitchFamily="18" charset="0"/>
                <a:cs typeface="Times New Roman" panose="02020603050405020304" pitchFamily="18" charset="0"/>
              </a:rPr>
              <a:t>NMOS</a:t>
            </a:r>
          </a:p>
        </p:txBody>
      </p:sp>
      <p:sp>
        <p:nvSpPr>
          <p:cNvPr id="19476" name="TextBox 20">
            <a:extLst>
              <a:ext uri="{FF2B5EF4-FFF2-40B4-BE49-F238E27FC236}">
                <a16:creationId xmlns:a16="http://schemas.microsoft.com/office/drawing/2014/main" id="{D7464C54-98B8-4D5C-FD50-AB82EDF3B8BC}"/>
              </a:ext>
            </a:extLst>
          </p:cNvPr>
          <p:cNvSpPr txBox="1">
            <a:spLocks noChangeArrowheads="1"/>
          </p:cNvSpPr>
          <p:nvPr/>
        </p:nvSpPr>
        <p:spPr bwMode="auto">
          <a:xfrm>
            <a:off x="7249505" y="2017247"/>
            <a:ext cx="1117206"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52" b="1">
                <a:solidFill>
                  <a:srgbClr val="FF0000"/>
                </a:solidFill>
                <a:latin typeface="Times New Roman" panose="02020603050405020304" pitchFamily="18" charset="0"/>
                <a:cs typeface="Times New Roman" panose="02020603050405020304" pitchFamily="18" charset="0"/>
              </a:rPr>
              <a:t>PMOS</a:t>
            </a:r>
          </a:p>
        </p:txBody>
      </p:sp>
      <p:sp>
        <p:nvSpPr>
          <p:cNvPr id="7" name="Left Brace 6">
            <a:extLst>
              <a:ext uri="{FF2B5EF4-FFF2-40B4-BE49-F238E27FC236}">
                <a16:creationId xmlns:a16="http://schemas.microsoft.com/office/drawing/2014/main" id="{8B709236-E9B6-FC46-A018-F1A51FA87611}"/>
              </a:ext>
            </a:extLst>
          </p:cNvPr>
          <p:cNvSpPr/>
          <p:nvPr/>
        </p:nvSpPr>
        <p:spPr>
          <a:xfrm rot="5400000">
            <a:off x="4221579" y="1399336"/>
            <a:ext cx="345447" cy="2538137"/>
          </a:xfrm>
          <a:prstGeom prst="leftBrace">
            <a:avLst>
              <a:gd name="adj1" fmla="val 50496"/>
              <a:gd name="adj2" fmla="val 50000"/>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
        <p:nvSpPr>
          <p:cNvPr id="23" name="Left Brace 22">
            <a:extLst>
              <a:ext uri="{FF2B5EF4-FFF2-40B4-BE49-F238E27FC236}">
                <a16:creationId xmlns:a16="http://schemas.microsoft.com/office/drawing/2014/main" id="{283FC99C-D33E-A7E6-19B4-85E29CEA54B0}"/>
              </a:ext>
            </a:extLst>
          </p:cNvPr>
          <p:cNvSpPr/>
          <p:nvPr/>
        </p:nvSpPr>
        <p:spPr>
          <a:xfrm rot="5400000">
            <a:off x="7490344" y="1390416"/>
            <a:ext cx="345447" cy="2536516"/>
          </a:xfrm>
          <a:prstGeom prst="leftBrace">
            <a:avLst>
              <a:gd name="adj1" fmla="val 50496"/>
              <a:gd name="adj2" fmla="val 50000"/>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39"/>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588413" y="4373741"/>
            <a:ext cx="7494399" cy="5076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4" name="Date Placeholder 3"/>
          <p:cNvSpPr>
            <a:spLocks noGrp="1"/>
          </p:cNvSpPr>
          <p:nvPr>
            <p:ph type="dt" sz="quarter" idx="10"/>
          </p:nvPr>
        </p:nvSpPr>
        <p:spPr/>
        <p:txBody>
          <a:bodyPr/>
          <a:lstStyle/>
          <a:p>
            <a:pPr>
              <a:defRPr/>
            </a:pPr>
            <a:fld id="{A0920456-8679-4385-9EA9-9D179C19A84C}" type="datetime1">
              <a:rPr lang="en-IN" smtClean="0"/>
              <a:pPr>
                <a:defRPr/>
              </a:pPr>
              <a:t>11-01-2024</a:t>
            </a:fld>
            <a:endParaRPr lang="en-US" dirty="0"/>
          </a:p>
        </p:txBody>
      </p:sp>
      <p:sp>
        <p:nvSpPr>
          <p:cNvPr id="3072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a:solidFill>
                  <a:schemeClr val="bg1"/>
                </a:solidFill>
                <a:latin typeface="Georgia" panose="02040502050405020303" pitchFamily="18" charset="0"/>
              </a:rPr>
              <a:t>International Institute of Information Technology, Naya Raipur</a:t>
            </a:r>
          </a:p>
        </p:txBody>
      </p:sp>
      <p:sp>
        <p:nvSpPr>
          <p:cNvPr id="6" name="Slide Number Placeholder 5"/>
          <p:cNvSpPr>
            <a:spLocks noGrp="1"/>
          </p:cNvSpPr>
          <p:nvPr>
            <p:ph type="sldNum" sz="quarter" idx="12"/>
          </p:nvPr>
        </p:nvSpPr>
        <p:spPr/>
        <p:txBody>
          <a:bodyPr/>
          <a:lstStyle/>
          <a:p>
            <a:pPr>
              <a:defRPr/>
            </a:pPr>
            <a:fld id="{95428EA2-9FF5-4AE1-BAC5-337376798547}" type="slidenum">
              <a:rPr lang="en-US" smtClean="0"/>
              <a:pPr>
                <a:defRPr/>
              </a:pPr>
              <a:t>87</a:t>
            </a:fld>
            <a:endParaRPr lang="en-US" dirty="0"/>
          </a:p>
        </p:txBody>
      </p:sp>
      <p:sp>
        <p:nvSpPr>
          <p:cNvPr id="30726" name="Title 1"/>
          <p:cNvSpPr>
            <a:spLocks noGrp="1" noChangeArrowheads="1"/>
          </p:cNvSpPr>
          <p:nvPr>
            <p:ph type="title"/>
          </p:nvPr>
        </p:nvSpPr>
        <p:spPr>
          <a:xfrm>
            <a:off x="2602199" y="331086"/>
            <a:ext cx="7499264" cy="551416"/>
          </a:xfrm>
          <a:solidFill>
            <a:schemeClr val="tx1"/>
          </a:solidFill>
        </p:spPr>
        <p:txBody>
          <a:bodyPr>
            <a:normAutofit fontScale="90000"/>
          </a:bodyPr>
          <a:lstStyle/>
          <a:p>
            <a:pPr algn="ctr" eaLnBrk="1" hangingPunct="1"/>
            <a:r>
              <a:rPr lang="en-US" altLang="en-US" dirty="0">
                <a:solidFill>
                  <a:srgbClr val="FFFF00"/>
                </a:solidFill>
                <a:latin typeface="Times New Roman" panose="02020603050405020304" pitchFamily="18" charset="0"/>
                <a:cs typeface="Times New Roman" panose="02020603050405020304" pitchFamily="18" charset="0"/>
              </a:rPr>
              <a:t>Fabrication of </a:t>
            </a:r>
            <a:r>
              <a:rPr lang="en-US" altLang="en-US" dirty="0" err="1">
                <a:solidFill>
                  <a:srgbClr val="FFFF00"/>
                </a:solidFill>
                <a:latin typeface="Times New Roman" panose="02020603050405020304" pitchFamily="18" charset="0"/>
                <a:cs typeface="Times New Roman" panose="02020603050405020304" pitchFamily="18" charset="0"/>
              </a:rPr>
              <a:t>BiCMOS</a:t>
            </a:r>
            <a:endParaRPr lang="en-US" altLang="en-US" b="1" dirty="0">
              <a:solidFill>
                <a:srgbClr val="FFFF00"/>
              </a:solidFill>
            </a:endParaRPr>
          </a:p>
        </p:txBody>
      </p:sp>
      <p:sp>
        <p:nvSpPr>
          <p:cNvPr id="30728" name="TextBox 18"/>
          <p:cNvSpPr txBox="1">
            <a:spLocks noChangeArrowheads="1"/>
          </p:cNvSpPr>
          <p:nvPr/>
        </p:nvSpPr>
        <p:spPr bwMode="auto">
          <a:xfrm>
            <a:off x="301657" y="4312112"/>
            <a:ext cx="1693659" cy="47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Oxide layer</a:t>
            </a:r>
            <a:endParaRPr lang="en-IN" altLang="en-US" sz="2452" baseline="-25000">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rot="10800000" flipH="1">
            <a:off x="1947798" y="4531057"/>
            <a:ext cx="66007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Rectangle 28"/>
          <p:cNvSpPr/>
          <p:nvPr/>
        </p:nvSpPr>
        <p:spPr>
          <a:xfrm>
            <a:off x="2593280" y="5909599"/>
            <a:ext cx="7457097" cy="656834"/>
          </a:xfrm>
          <a:prstGeom prst="rect">
            <a:avLst/>
          </a:prstGeom>
          <a:blipFill>
            <a:blip r:embed="rId2"/>
            <a:tile tx="0" ty="0" sx="100000" sy="100000" flip="none" algn="tl"/>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0731" name="TextBox 29"/>
          <p:cNvSpPr txBox="1">
            <a:spLocks noChangeArrowheads="1"/>
          </p:cNvSpPr>
          <p:nvPr/>
        </p:nvSpPr>
        <p:spPr bwMode="auto">
          <a:xfrm>
            <a:off x="3282549" y="5942035"/>
            <a:ext cx="1854149" cy="54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a:latin typeface="Times New Roman" panose="02020603050405020304" pitchFamily="18" charset="0"/>
                <a:cs typeface="Times New Roman" panose="02020603050405020304" pitchFamily="18" charset="0"/>
              </a:rPr>
              <a:t>P-substrate</a:t>
            </a:r>
          </a:p>
        </p:txBody>
      </p:sp>
      <p:sp>
        <p:nvSpPr>
          <p:cNvPr id="31" name="Freeform 30"/>
          <p:cNvSpPr/>
          <p:nvPr/>
        </p:nvSpPr>
        <p:spPr>
          <a:xfrm>
            <a:off x="7825249" y="5873919"/>
            <a:ext cx="2220262" cy="460595"/>
          </a:xfrm>
          <a:custGeom>
            <a:avLst/>
            <a:gdLst>
              <a:gd name="connsiteX0" fmla="*/ 64102 w 1978695"/>
              <a:gd name="connsiteY0" fmla="*/ 8376 h 450504"/>
              <a:gd name="connsiteX1" fmla="*/ 370577 w 1978695"/>
              <a:gd name="connsiteY1" fmla="*/ 8376 h 450504"/>
              <a:gd name="connsiteX2" fmla="*/ 898115 w 1978695"/>
              <a:gd name="connsiteY2" fmla="*/ 8376 h 450504"/>
              <a:gd name="connsiteX3" fmla="*/ 1290001 w 1978695"/>
              <a:gd name="connsiteY3" fmla="*/ 8376 h 450504"/>
              <a:gd name="connsiteX4" fmla="*/ 1671838 w 1978695"/>
              <a:gd name="connsiteY4" fmla="*/ 13400 h 450504"/>
              <a:gd name="connsiteX5" fmla="*/ 1852709 w 1978695"/>
              <a:gd name="connsiteY5" fmla="*/ 8376 h 450504"/>
              <a:gd name="connsiteX6" fmla="*/ 1923047 w 1978695"/>
              <a:gd name="connsiteY6" fmla="*/ 8376 h 450504"/>
              <a:gd name="connsiteX7" fmla="*/ 1978313 w 1978695"/>
              <a:gd name="connsiteY7" fmla="*/ 118908 h 450504"/>
              <a:gd name="connsiteX8" fmla="*/ 1943144 w 1978695"/>
              <a:gd name="connsiteY8" fmla="*/ 259585 h 450504"/>
              <a:gd name="connsiteX9" fmla="*/ 1862757 w 1978695"/>
              <a:gd name="connsiteY9" fmla="*/ 380165 h 450504"/>
              <a:gd name="connsiteX10" fmla="*/ 1501016 w 1978695"/>
              <a:gd name="connsiteY10" fmla="*/ 430407 h 450504"/>
              <a:gd name="connsiteX11" fmla="*/ 1169421 w 1978695"/>
              <a:gd name="connsiteY11" fmla="*/ 435431 h 450504"/>
              <a:gd name="connsiteX12" fmla="*/ 697148 w 1978695"/>
              <a:gd name="connsiteY12" fmla="*/ 450504 h 450504"/>
              <a:gd name="connsiteX13" fmla="*/ 340432 w 1978695"/>
              <a:gd name="connsiteY13" fmla="*/ 435431 h 450504"/>
              <a:gd name="connsiteX14" fmla="*/ 89223 w 1978695"/>
              <a:gd name="connsiteY14" fmla="*/ 360068 h 450504"/>
              <a:gd name="connsiteX15" fmla="*/ 8836 w 1978695"/>
              <a:gd name="connsiteY15" fmla="*/ 194271 h 450504"/>
              <a:gd name="connsiteX16" fmla="*/ 8836 w 1978695"/>
              <a:gd name="connsiteY16" fmla="*/ 73690 h 450504"/>
              <a:gd name="connsiteX17" fmla="*/ 64102 w 1978695"/>
              <a:gd name="connsiteY17" fmla="*/ 8376 h 45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695" h="450504">
                <a:moveTo>
                  <a:pt x="64102" y="8376"/>
                </a:moveTo>
                <a:lnTo>
                  <a:pt x="370577" y="8376"/>
                </a:lnTo>
                <a:lnTo>
                  <a:pt x="898115" y="8376"/>
                </a:lnTo>
                <a:lnTo>
                  <a:pt x="1290001" y="8376"/>
                </a:lnTo>
                <a:lnTo>
                  <a:pt x="1671838" y="13400"/>
                </a:lnTo>
                <a:cubicBezTo>
                  <a:pt x="1765623" y="13400"/>
                  <a:pt x="1810841" y="9213"/>
                  <a:pt x="1852709" y="8376"/>
                </a:cubicBezTo>
                <a:cubicBezTo>
                  <a:pt x="1894577" y="7539"/>
                  <a:pt x="1902113" y="-10046"/>
                  <a:pt x="1923047" y="8376"/>
                </a:cubicBezTo>
                <a:cubicBezTo>
                  <a:pt x="1943981" y="26798"/>
                  <a:pt x="1974964" y="77040"/>
                  <a:pt x="1978313" y="118908"/>
                </a:cubicBezTo>
                <a:cubicBezTo>
                  <a:pt x="1981663" y="160776"/>
                  <a:pt x="1962403" y="216042"/>
                  <a:pt x="1943144" y="259585"/>
                </a:cubicBezTo>
                <a:cubicBezTo>
                  <a:pt x="1923885" y="303128"/>
                  <a:pt x="1936445" y="351695"/>
                  <a:pt x="1862757" y="380165"/>
                </a:cubicBezTo>
                <a:cubicBezTo>
                  <a:pt x="1789069" y="408635"/>
                  <a:pt x="1616572" y="421196"/>
                  <a:pt x="1501016" y="430407"/>
                </a:cubicBezTo>
                <a:cubicBezTo>
                  <a:pt x="1385460" y="439618"/>
                  <a:pt x="1169421" y="435431"/>
                  <a:pt x="1169421" y="435431"/>
                </a:cubicBezTo>
                <a:cubicBezTo>
                  <a:pt x="1035443" y="438780"/>
                  <a:pt x="835313" y="450504"/>
                  <a:pt x="697148" y="450504"/>
                </a:cubicBezTo>
                <a:cubicBezTo>
                  <a:pt x="558983" y="450504"/>
                  <a:pt x="441753" y="450504"/>
                  <a:pt x="340432" y="435431"/>
                </a:cubicBezTo>
                <a:cubicBezTo>
                  <a:pt x="239111" y="420358"/>
                  <a:pt x="144489" y="400261"/>
                  <a:pt x="89223" y="360068"/>
                </a:cubicBezTo>
                <a:cubicBezTo>
                  <a:pt x="33957" y="319875"/>
                  <a:pt x="22234" y="242001"/>
                  <a:pt x="8836" y="194271"/>
                </a:cubicBezTo>
                <a:cubicBezTo>
                  <a:pt x="-4562" y="146541"/>
                  <a:pt x="-1212" y="101323"/>
                  <a:pt x="8836" y="73690"/>
                </a:cubicBezTo>
                <a:cubicBezTo>
                  <a:pt x="18884" y="46057"/>
                  <a:pt x="44005" y="37265"/>
                  <a:pt x="64102" y="8376"/>
                </a:cubicBezTo>
                <a:close/>
              </a:path>
            </a:pathLst>
          </a:cu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0733" name="TextBox 31"/>
          <p:cNvSpPr txBox="1">
            <a:spLocks noChangeArrowheads="1"/>
          </p:cNvSpPr>
          <p:nvPr/>
        </p:nvSpPr>
        <p:spPr bwMode="auto">
          <a:xfrm>
            <a:off x="7894987" y="5849591"/>
            <a:ext cx="1991712" cy="44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248">
                <a:latin typeface="Times New Roman" panose="02020603050405020304" pitchFamily="18" charset="0"/>
                <a:cs typeface="Times New Roman" panose="02020603050405020304" pitchFamily="18" charset="0"/>
              </a:rPr>
              <a:t>n+ buried layer</a:t>
            </a:r>
          </a:p>
        </p:txBody>
      </p:sp>
      <p:sp>
        <p:nvSpPr>
          <p:cNvPr id="33" name="Rectangle 32"/>
          <p:cNvSpPr/>
          <p:nvPr/>
        </p:nvSpPr>
        <p:spPr>
          <a:xfrm>
            <a:off x="2593280" y="4904074"/>
            <a:ext cx="7457097" cy="1018499"/>
          </a:xfrm>
          <a:prstGeom prst="rect">
            <a:avLst/>
          </a:prstGeom>
          <a:blipFill>
            <a:blip r:embed="rId2"/>
            <a:tile tx="0" ty="0" sx="100000" sy="100000" flip="none" algn="tl"/>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0735" name="TextBox 37"/>
          <p:cNvSpPr txBox="1">
            <a:spLocks noChangeArrowheads="1"/>
          </p:cNvSpPr>
          <p:nvPr/>
        </p:nvSpPr>
        <p:spPr bwMode="auto">
          <a:xfrm>
            <a:off x="3259844" y="5363048"/>
            <a:ext cx="1687109" cy="54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a:latin typeface="Times New Roman" panose="02020603050405020304" pitchFamily="18" charset="0"/>
                <a:cs typeface="Times New Roman" panose="02020603050405020304" pitchFamily="18" charset="0"/>
              </a:rPr>
              <a:t>P-Epitaxy</a:t>
            </a:r>
          </a:p>
        </p:txBody>
      </p:sp>
      <p:sp>
        <p:nvSpPr>
          <p:cNvPr id="25" name="Rectangle 24"/>
          <p:cNvSpPr/>
          <p:nvPr/>
        </p:nvSpPr>
        <p:spPr>
          <a:xfrm>
            <a:off x="5170340" y="4912183"/>
            <a:ext cx="2452181" cy="629264"/>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26" name="Rectangle 25"/>
          <p:cNvSpPr/>
          <p:nvPr/>
        </p:nvSpPr>
        <p:spPr>
          <a:xfrm>
            <a:off x="7875524" y="4928401"/>
            <a:ext cx="2077543" cy="1005524"/>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0738" name="TextBox 26"/>
          <p:cNvSpPr txBox="1">
            <a:spLocks noChangeArrowheads="1"/>
          </p:cNvSpPr>
          <p:nvPr/>
        </p:nvSpPr>
        <p:spPr bwMode="auto">
          <a:xfrm>
            <a:off x="5566063" y="5108423"/>
            <a:ext cx="1146684" cy="54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a:latin typeface="Times New Roman" panose="02020603050405020304" pitchFamily="18" charset="0"/>
                <a:cs typeface="Times New Roman" panose="02020603050405020304" pitchFamily="18" charset="0"/>
              </a:rPr>
              <a:t>n-well</a:t>
            </a:r>
          </a:p>
        </p:txBody>
      </p:sp>
      <p:sp>
        <p:nvSpPr>
          <p:cNvPr id="30739" name="TextBox 27"/>
          <p:cNvSpPr txBox="1">
            <a:spLocks noChangeArrowheads="1"/>
          </p:cNvSpPr>
          <p:nvPr/>
        </p:nvSpPr>
        <p:spPr bwMode="auto">
          <a:xfrm>
            <a:off x="7950128" y="5557665"/>
            <a:ext cx="1985162" cy="4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43">
                <a:latin typeface="Times New Roman" panose="02020603050405020304" pitchFamily="18" charset="0"/>
                <a:cs typeface="Times New Roman" panose="02020603050405020304" pitchFamily="18" charset="0"/>
              </a:rPr>
              <a:t>n-well(collector)</a:t>
            </a:r>
          </a:p>
        </p:txBody>
      </p:sp>
      <p:sp>
        <p:nvSpPr>
          <p:cNvPr id="56" name="Rectangle 55"/>
          <p:cNvSpPr/>
          <p:nvPr/>
        </p:nvSpPr>
        <p:spPr>
          <a:xfrm>
            <a:off x="3506360" y="4803522"/>
            <a:ext cx="582231" cy="89199"/>
          </a:xfrm>
          <a:prstGeom prst="rect">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57" name="Rectangle 56"/>
          <p:cNvSpPr/>
          <p:nvPr/>
        </p:nvSpPr>
        <p:spPr>
          <a:xfrm>
            <a:off x="3506360" y="4665667"/>
            <a:ext cx="582231" cy="103796"/>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58" name="Rectangle 57"/>
          <p:cNvSpPr/>
          <p:nvPr/>
        </p:nvSpPr>
        <p:spPr>
          <a:xfrm>
            <a:off x="6060716" y="4785682"/>
            <a:ext cx="582230" cy="89200"/>
          </a:xfrm>
          <a:prstGeom prst="rect">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59" name="Rectangle 58"/>
          <p:cNvSpPr/>
          <p:nvPr/>
        </p:nvSpPr>
        <p:spPr>
          <a:xfrm>
            <a:off x="6060716" y="4647828"/>
            <a:ext cx="582230" cy="103796"/>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7" name="Rectangle 36"/>
          <p:cNvSpPr/>
          <p:nvPr/>
        </p:nvSpPr>
        <p:spPr>
          <a:xfrm>
            <a:off x="2770057" y="4902452"/>
            <a:ext cx="853074" cy="358421"/>
          </a:xfrm>
          <a:prstGeom prst="rect">
            <a:avLst/>
          </a:prstGeom>
          <a:solidFill>
            <a:schemeClr val="accent6">
              <a:lumMod val="5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9" name="Rectangle 38"/>
          <p:cNvSpPr/>
          <p:nvPr/>
        </p:nvSpPr>
        <p:spPr>
          <a:xfrm>
            <a:off x="4018853" y="4912183"/>
            <a:ext cx="854696" cy="356799"/>
          </a:xfrm>
          <a:prstGeom prst="rect">
            <a:avLst/>
          </a:prstGeom>
          <a:solidFill>
            <a:schemeClr val="accent6">
              <a:lumMod val="5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40" name="Rectangle 39"/>
          <p:cNvSpPr/>
          <p:nvPr/>
        </p:nvSpPr>
        <p:spPr>
          <a:xfrm>
            <a:off x="8282600" y="4904075"/>
            <a:ext cx="1610460" cy="694136"/>
          </a:xfrm>
          <a:prstGeom prst="rect">
            <a:avLst/>
          </a:prstGeom>
          <a:blipFill>
            <a:blip r:embed="rId2"/>
            <a:tile tx="0" ty="0" sx="100000" sy="100000" flip="none" algn="tl"/>
          </a:blip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0747" name="TextBox 1"/>
          <p:cNvSpPr txBox="1">
            <a:spLocks noChangeArrowheads="1"/>
          </p:cNvSpPr>
          <p:nvPr/>
        </p:nvSpPr>
        <p:spPr bwMode="auto">
          <a:xfrm>
            <a:off x="8590745" y="5304662"/>
            <a:ext cx="830617"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39">
                <a:latin typeface="Times New Roman" panose="02020603050405020304" pitchFamily="18" charset="0"/>
                <a:cs typeface="Times New Roman" panose="02020603050405020304" pitchFamily="18" charset="0"/>
              </a:rPr>
              <a:t>P-base</a:t>
            </a:r>
          </a:p>
        </p:txBody>
      </p:sp>
      <p:sp>
        <p:nvSpPr>
          <p:cNvPr id="41" name="Rectangle 40"/>
          <p:cNvSpPr/>
          <p:nvPr/>
        </p:nvSpPr>
        <p:spPr>
          <a:xfrm>
            <a:off x="9112969" y="4910562"/>
            <a:ext cx="632507" cy="338958"/>
          </a:xfrm>
          <a:prstGeom prst="rect">
            <a:avLst/>
          </a:prstGeom>
          <a:solidFill>
            <a:schemeClr val="accent6">
              <a:lumMod val="50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0749" name="TextBox 2"/>
          <p:cNvSpPr txBox="1">
            <a:spLocks noChangeArrowheads="1"/>
          </p:cNvSpPr>
          <p:nvPr/>
        </p:nvSpPr>
        <p:spPr bwMode="auto">
          <a:xfrm>
            <a:off x="10614768" y="4769464"/>
            <a:ext cx="1806657" cy="54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860">
                <a:latin typeface="Times New Roman" panose="02020603050405020304" pitchFamily="18" charset="0"/>
                <a:cs typeface="Times New Roman" panose="02020603050405020304" pitchFamily="18" charset="0"/>
              </a:rPr>
              <a:t>n+ Emitter</a:t>
            </a:r>
          </a:p>
        </p:txBody>
      </p:sp>
      <p:cxnSp>
        <p:nvCxnSpPr>
          <p:cNvPr id="10" name="Straight Arrow Connector 9"/>
          <p:cNvCxnSpPr/>
          <p:nvPr/>
        </p:nvCxnSpPr>
        <p:spPr>
          <a:xfrm flipH="1">
            <a:off x="9554101" y="5119775"/>
            <a:ext cx="1036338" cy="129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8052303" y="4921914"/>
            <a:ext cx="170290" cy="191374"/>
          </a:xfrm>
          <a:prstGeom prst="rect">
            <a:avLst/>
          </a:prstGeom>
          <a:solidFill>
            <a:schemeClr val="accent6">
              <a:lumMod val="5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51" name="Rectangle 50"/>
          <p:cNvSpPr/>
          <p:nvPr/>
        </p:nvSpPr>
        <p:spPr>
          <a:xfrm>
            <a:off x="8491813" y="4921914"/>
            <a:ext cx="343824" cy="259490"/>
          </a:xfrm>
          <a:prstGeom prst="rect">
            <a:avLst/>
          </a:prstGeom>
          <a:solidFill>
            <a:schemeClr val="accent6">
              <a:lumMod val="60000"/>
              <a:lumOff val="40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52" name="Rectangle 51"/>
          <p:cNvSpPr/>
          <p:nvPr/>
        </p:nvSpPr>
        <p:spPr>
          <a:xfrm>
            <a:off x="5206020" y="4886234"/>
            <a:ext cx="994172" cy="259490"/>
          </a:xfrm>
          <a:prstGeom prst="rect">
            <a:avLst/>
          </a:prstGeom>
          <a:solidFill>
            <a:schemeClr val="accent6">
              <a:lumMod val="60000"/>
              <a:lumOff val="40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53" name="Rectangle 52"/>
          <p:cNvSpPr/>
          <p:nvPr/>
        </p:nvSpPr>
        <p:spPr>
          <a:xfrm>
            <a:off x="6571586" y="4894344"/>
            <a:ext cx="994172" cy="259490"/>
          </a:xfrm>
          <a:prstGeom prst="rect">
            <a:avLst/>
          </a:prstGeom>
          <a:solidFill>
            <a:schemeClr val="accent6">
              <a:lumMod val="60000"/>
              <a:lumOff val="40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nvGrpSpPr>
          <p:cNvPr id="30755" name="Group 11"/>
          <p:cNvGrpSpPr>
            <a:grpSpLocks/>
          </p:cNvGrpSpPr>
          <p:nvPr/>
        </p:nvGrpSpPr>
        <p:grpSpPr bwMode="auto">
          <a:xfrm>
            <a:off x="2583548" y="4380228"/>
            <a:ext cx="434646" cy="512493"/>
            <a:chOff x="2528735" y="3663691"/>
            <a:chExt cx="457356" cy="501604"/>
          </a:xfrm>
        </p:grpSpPr>
        <p:sp>
          <p:nvSpPr>
            <p:cNvPr id="9" name="Rectangle 8"/>
            <p:cNvSpPr/>
            <p:nvPr/>
          </p:nvSpPr>
          <p:spPr>
            <a:xfrm>
              <a:off x="2528735" y="3663691"/>
              <a:ext cx="331071" cy="501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 name="Isosceles Triangle 10"/>
            <p:cNvSpPr/>
            <p:nvPr/>
          </p:nvSpPr>
          <p:spPr>
            <a:xfrm>
              <a:off x="2663552" y="3666866"/>
              <a:ext cx="322539" cy="490493"/>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56" name="Group 61"/>
          <p:cNvGrpSpPr>
            <a:grpSpLocks/>
          </p:cNvGrpSpPr>
          <p:nvPr/>
        </p:nvGrpSpPr>
        <p:grpSpPr bwMode="auto">
          <a:xfrm>
            <a:off x="4103187" y="4380228"/>
            <a:ext cx="317875" cy="512493"/>
            <a:chOff x="2528735" y="3663691"/>
            <a:chExt cx="524154" cy="501604"/>
          </a:xfrm>
        </p:grpSpPr>
        <p:sp>
          <p:nvSpPr>
            <p:cNvPr id="63" name="Rectangle 62"/>
            <p:cNvSpPr/>
            <p:nvPr/>
          </p:nvSpPr>
          <p:spPr>
            <a:xfrm>
              <a:off x="2528735" y="3663691"/>
              <a:ext cx="331608" cy="501604"/>
            </a:xfrm>
            <a:prstGeom prst="rect">
              <a:avLst/>
            </a:prstGeom>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64" name="Isosceles Triangle 63"/>
            <p:cNvSpPr/>
            <p:nvPr/>
          </p:nvSpPr>
          <p:spPr>
            <a:xfrm>
              <a:off x="2662448" y="3666866"/>
              <a:ext cx="390441" cy="490493"/>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57" name="Group 12"/>
          <p:cNvGrpSpPr>
            <a:grpSpLocks/>
          </p:cNvGrpSpPr>
          <p:nvPr/>
        </p:nvGrpSpPr>
        <p:grpSpPr bwMode="auto">
          <a:xfrm>
            <a:off x="3172266" y="4362389"/>
            <a:ext cx="304901" cy="522224"/>
            <a:chOff x="3104426" y="3646501"/>
            <a:chExt cx="298715" cy="511129"/>
          </a:xfrm>
        </p:grpSpPr>
        <p:sp>
          <p:nvSpPr>
            <p:cNvPr id="65" name="Rectangle 64"/>
            <p:cNvSpPr/>
            <p:nvPr/>
          </p:nvSpPr>
          <p:spPr>
            <a:xfrm>
              <a:off x="3249017" y="3646501"/>
              <a:ext cx="154124" cy="501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66" name="Isosceles Triangle 65"/>
            <p:cNvSpPr/>
            <p:nvPr/>
          </p:nvSpPr>
          <p:spPr>
            <a:xfrm>
              <a:off x="3104426" y="3667136"/>
              <a:ext cx="290771" cy="490494"/>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58" name="Group 66"/>
          <p:cNvGrpSpPr>
            <a:grpSpLocks/>
          </p:cNvGrpSpPr>
          <p:nvPr/>
        </p:nvGrpSpPr>
        <p:grpSpPr bwMode="auto">
          <a:xfrm>
            <a:off x="3480411" y="4362390"/>
            <a:ext cx="233541" cy="287060"/>
            <a:chOff x="2528735" y="3663691"/>
            <a:chExt cx="524154" cy="503464"/>
          </a:xfrm>
        </p:grpSpPr>
        <p:sp>
          <p:nvSpPr>
            <p:cNvPr id="68" name="Rectangle 67"/>
            <p:cNvSpPr/>
            <p:nvPr/>
          </p:nvSpPr>
          <p:spPr>
            <a:xfrm>
              <a:off x="2528735" y="3663691"/>
              <a:ext cx="331237" cy="500620"/>
            </a:xfrm>
            <a:prstGeom prst="rect">
              <a:avLst/>
            </a:prstGeom>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69" name="Isosceles Triangle 68"/>
            <p:cNvSpPr/>
            <p:nvPr/>
          </p:nvSpPr>
          <p:spPr>
            <a:xfrm>
              <a:off x="2663415" y="3677912"/>
              <a:ext cx="389474" cy="489243"/>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59" name="Group 70"/>
          <p:cNvGrpSpPr>
            <a:grpSpLocks/>
          </p:cNvGrpSpPr>
          <p:nvPr/>
        </p:nvGrpSpPr>
        <p:grpSpPr bwMode="auto">
          <a:xfrm>
            <a:off x="3858294" y="4383472"/>
            <a:ext cx="243272" cy="265977"/>
            <a:chOff x="3104426" y="3646501"/>
            <a:chExt cx="298715" cy="511129"/>
          </a:xfrm>
        </p:grpSpPr>
        <p:sp>
          <p:nvSpPr>
            <p:cNvPr id="72" name="Rectangle 71"/>
            <p:cNvSpPr/>
            <p:nvPr/>
          </p:nvSpPr>
          <p:spPr>
            <a:xfrm>
              <a:off x="3249800" y="3646501"/>
              <a:ext cx="153341" cy="501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73" name="Isosceles Triangle 72"/>
            <p:cNvSpPr/>
            <p:nvPr/>
          </p:nvSpPr>
          <p:spPr>
            <a:xfrm>
              <a:off x="3104426" y="3668318"/>
              <a:ext cx="290749" cy="489312"/>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0" name="Group 73"/>
          <p:cNvGrpSpPr>
            <a:grpSpLocks/>
          </p:cNvGrpSpPr>
          <p:nvPr/>
        </p:nvGrpSpPr>
        <p:grpSpPr bwMode="auto">
          <a:xfrm>
            <a:off x="4610815" y="4362389"/>
            <a:ext cx="711975" cy="522224"/>
            <a:chOff x="3104426" y="3646501"/>
            <a:chExt cx="298716" cy="511129"/>
          </a:xfrm>
        </p:grpSpPr>
        <p:sp>
          <p:nvSpPr>
            <p:cNvPr id="75" name="Rectangle 74"/>
            <p:cNvSpPr/>
            <p:nvPr/>
          </p:nvSpPr>
          <p:spPr>
            <a:xfrm>
              <a:off x="3162264" y="3646501"/>
              <a:ext cx="240878" cy="501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76" name="Isosceles Triangle 75"/>
            <p:cNvSpPr/>
            <p:nvPr/>
          </p:nvSpPr>
          <p:spPr>
            <a:xfrm>
              <a:off x="3104426" y="3646501"/>
              <a:ext cx="290551" cy="511129"/>
            </a:xfrm>
            <a:prstGeom prst="triangle">
              <a:avLst>
                <a:gd name="adj" fmla="val 20514"/>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1" name="Group 76"/>
          <p:cNvGrpSpPr>
            <a:grpSpLocks/>
          </p:cNvGrpSpPr>
          <p:nvPr/>
        </p:nvGrpSpPr>
        <p:grpSpPr bwMode="auto">
          <a:xfrm>
            <a:off x="5235212" y="4362389"/>
            <a:ext cx="376261" cy="522224"/>
            <a:chOff x="2528735" y="3663691"/>
            <a:chExt cx="524154" cy="503328"/>
          </a:xfrm>
        </p:grpSpPr>
        <p:sp>
          <p:nvSpPr>
            <p:cNvPr id="78" name="Rectangle 77"/>
            <p:cNvSpPr/>
            <p:nvPr/>
          </p:nvSpPr>
          <p:spPr>
            <a:xfrm>
              <a:off x="2528735" y="3663691"/>
              <a:ext cx="329856" cy="501764"/>
            </a:xfrm>
            <a:prstGeom prst="rect">
              <a:avLst/>
            </a:prstGeom>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79" name="Isosceles Triangle 78"/>
            <p:cNvSpPr/>
            <p:nvPr/>
          </p:nvSpPr>
          <p:spPr>
            <a:xfrm>
              <a:off x="2662033" y="3677759"/>
              <a:ext cx="390856" cy="489260"/>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2" name="Group 79"/>
          <p:cNvGrpSpPr>
            <a:grpSpLocks/>
          </p:cNvGrpSpPr>
          <p:nvPr/>
        </p:nvGrpSpPr>
        <p:grpSpPr bwMode="auto">
          <a:xfrm>
            <a:off x="5749328" y="4362389"/>
            <a:ext cx="285439" cy="522224"/>
            <a:chOff x="3104426" y="3646501"/>
            <a:chExt cx="298715" cy="511129"/>
          </a:xfrm>
        </p:grpSpPr>
        <p:sp>
          <p:nvSpPr>
            <p:cNvPr id="81" name="Rectangle 80"/>
            <p:cNvSpPr/>
            <p:nvPr/>
          </p:nvSpPr>
          <p:spPr>
            <a:xfrm>
              <a:off x="3248691" y="3646501"/>
              <a:ext cx="154450" cy="501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82" name="Isosceles Triangle 81"/>
            <p:cNvSpPr/>
            <p:nvPr/>
          </p:nvSpPr>
          <p:spPr>
            <a:xfrm>
              <a:off x="3104426" y="3667136"/>
              <a:ext cx="290228" cy="490494"/>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3" name="Group 82"/>
          <p:cNvGrpSpPr>
            <a:grpSpLocks/>
          </p:cNvGrpSpPr>
          <p:nvPr/>
        </p:nvGrpSpPr>
        <p:grpSpPr bwMode="auto">
          <a:xfrm>
            <a:off x="6026657" y="4362390"/>
            <a:ext cx="233541" cy="287060"/>
            <a:chOff x="2528735" y="3663691"/>
            <a:chExt cx="524154" cy="503464"/>
          </a:xfrm>
        </p:grpSpPr>
        <p:sp>
          <p:nvSpPr>
            <p:cNvPr id="84" name="Rectangle 83"/>
            <p:cNvSpPr/>
            <p:nvPr/>
          </p:nvSpPr>
          <p:spPr>
            <a:xfrm>
              <a:off x="2528735" y="3663691"/>
              <a:ext cx="331237" cy="500620"/>
            </a:xfrm>
            <a:prstGeom prst="rect">
              <a:avLst/>
            </a:prstGeom>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85" name="Isosceles Triangle 84"/>
            <p:cNvSpPr/>
            <p:nvPr/>
          </p:nvSpPr>
          <p:spPr>
            <a:xfrm>
              <a:off x="2663415" y="3677912"/>
              <a:ext cx="389474" cy="489243"/>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4" name="Group 85"/>
          <p:cNvGrpSpPr>
            <a:grpSpLocks/>
          </p:cNvGrpSpPr>
          <p:nvPr/>
        </p:nvGrpSpPr>
        <p:grpSpPr bwMode="auto">
          <a:xfrm>
            <a:off x="6404541" y="4383472"/>
            <a:ext cx="243272" cy="265977"/>
            <a:chOff x="3104426" y="3646501"/>
            <a:chExt cx="298715" cy="511129"/>
          </a:xfrm>
        </p:grpSpPr>
        <p:sp>
          <p:nvSpPr>
            <p:cNvPr id="87" name="Rectangle 86"/>
            <p:cNvSpPr/>
            <p:nvPr/>
          </p:nvSpPr>
          <p:spPr>
            <a:xfrm>
              <a:off x="3249800" y="3646501"/>
              <a:ext cx="153341" cy="501780"/>
            </a:xfrm>
            <a:prstGeom prst="rect">
              <a:avLst/>
            </a:prstGeom>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88" name="Isosceles Triangle 87"/>
            <p:cNvSpPr/>
            <p:nvPr/>
          </p:nvSpPr>
          <p:spPr>
            <a:xfrm>
              <a:off x="3104426" y="3668318"/>
              <a:ext cx="290749" cy="489312"/>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5" name="Group 88"/>
          <p:cNvGrpSpPr>
            <a:grpSpLocks/>
          </p:cNvGrpSpPr>
          <p:nvPr/>
        </p:nvGrpSpPr>
        <p:grpSpPr bwMode="auto">
          <a:xfrm>
            <a:off x="6651056" y="4380228"/>
            <a:ext cx="450864" cy="512493"/>
            <a:chOff x="2528735" y="3663691"/>
            <a:chExt cx="524154" cy="501604"/>
          </a:xfrm>
        </p:grpSpPr>
        <p:sp>
          <p:nvSpPr>
            <p:cNvPr id="90" name="Rectangle 89"/>
            <p:cNvSpPr/>
            <p:nvPr/>
          </p:nvSpPr>
          <p:spPr>
            <a:xfrm>
              <a:off x="2528735" y="3663691"/>
              <a:ext cx="329952" cy="501604"/>
            </a:xfrm>
            <a:prstGeom prst="rect">
              <a:avLst/>
            </a:prstGeom>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91" name="Isosceles Triangle 90"/>
            <p:cNvSpPr/>
            <p:nvPr/>
          </p:nvSpPr>
          <p:spPr>
            <a:xfrm>
              <a:off x="2662601" y="3666866"/>
              <a:ext cx="390288" cy="490493"/>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6" name="Group 91"/>
          <p:cNvGrpSpPr>
            <a:grpSpLocks/>
          </p:cNvGrpSpPr>
          <p:nvPr/>
        </p:nvGrpSpPr>
        <p:grpSpPr bwMode="auto">
          <a:xfrm>
            <a:off x="7288428" y="4372120"/>
            <a:ext cx="595206" cy="522224"/>
            <a:chOff x="3104426" y="3646501"/>
            <a:chExt cx="298716" cy="511129"/>
          </a:xfrm>
        </p:grpSpPr>
        <p:sp>
          <p:nvSpPr>
            <p:cNvPr id="93" name="Rectangle 92"/>
            <p:cNvSpPr/>
            <p:nvPr/>
          </p:nvSpPr>
          <p:spPr>
            <a:xfrm>
              <a:off x="3162216" y="3646501"/>
              <a:ext cx="240926" cy="501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94" name="Isosceles Triangle 93"/>
            <p:cNvSpPr/>
            <p:nvPr/>
          </p:nvSpPr>
          <p:spPr>
            <a:xfrm>
              <a:off x="3104426" y="3646501"/>
              <a:ext cx="290577" cy="511129"/>
            </a:xfrm>
            <a:prstGeom prst="triangle">
              <a:avLst>
                <a:gd name="adj" fmla="val 20514"/>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7" name="Group 94"/>
          <p:cNvGrpSpPr>
            <a:grpSpLocks/>
          </p:cNvGrpSpPr>
          <p:nvPr/>
        </p:nvGrpSpPr>
        <p:grpSpPr bwMode="auto">
          <a:xfrm>
            <a:off x="7838223" y="4370498"/>
            <a:ext cx="231919" cy="514115"/>
            <a:chOff x="2528735" y="3663691"/>
            <a:chExt cx="524154" cy="503464"/>
          </a:xfrm>
        </p:grpSpPr>
        <p:sp>
          <p:nvSpPr>
            <p:cNvPr id="96" name="Rectangle 95"/>
            <p:cNvSpPr/>
            <p:nvPr/>
          </p:nvSpPr>
          <p:spPr>
            <a:xfrm>
              <a:off x="2528735" y="3663691"/>
              <a:ext cx="329888" cy="501875"/>
            </a:xfrm>
            <a:prstGeom prst="rect">
              <a:avLst/>
            </a:prstGeom>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97" name="Isosceles Triangle 96"/>
            <p:cNvSpPr/>
            <p:nvPr/>
          </p:nvSpPr>
          <p:spPr>
            <a:xfrm>
              <a:off x="2664354" y="3676397"/>
              <a:ext cx="388535" cy="490758"/>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8" name="Group 97"/>
          <p:cNvGrpSpPr>
            <a:grpSpLocks/>
          </p:cNvGrpSpPr>
          <p:nvPr/>
        </p:nvGrpSpPr>
        <p:grpSpPr bwMode="auto">
          <a:xfrm>
            <a:off x="8164207" y="4372120"/>
            <a:ext cx="240028" cy="522224"/>
            <a:chOff x="3104426" y="3646501"/>
            <a:chExt cx="298716" cy="511129"/>
          </a:xfrm>
        </p:grpSpPr>
        <p:sp>
          <p:nvSpPr>
            <p:cNvPr id="99" name="Rectangle 98"/>
            <p:cNvSpPr/>
            <p:nvPr/>
          </p:nvSpPr>
          <p:spPr>
            <a:xfrm>
              <a:off x="3162959" y="3646501"/>
              <a:ext cx="240183" cy="501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0" name="Isosceles Triangle 99"/>
            <p:cNvSpPr/>
            <p:nvPr/>
          </p:nvSpPr>
          <p:spPr>
            <a:xfrm>
              <a:off x="3104426" y="3646501"/>
              <a:ext cx="290643" cy="511129"/>
            </a:xfrm>
            <a:prstGeom prst="triangle">
              <a:avLst>
                <a:gd name="adj" fmla="val 20514"/>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69" name="Group 100"/>
          <p:cNvGrpSpPr>
            <a:grpSpLocks/>
          </p:cNvGrpSpPr>
          <p:nvPr/>
        </p:nvGrpSpPr>
        <p:grpSpPr bwMode="auto">
          <a:xfrm>
            <a:off x="8402614" y="4370498"/>
            <a:ext cx="188130" cy="514115"/>
            <a:chOff x="2528735" y="3663691"/>
            <a:chExt cx="524154" cy="503464"/>
          </a:xfrm>
        </p:grpSpPr>
        <p:sp>
          <p:nvSpPr>
            <p:cNvPr id="102" name="Rectangle 101"/>
            <p:cNvSpPr/>
            <p:nvPr/>
          </p:nvSpPr>
          <p:spPr>
            <a:xfrm>
              <a:off x="2528735" y="3663691"/>
              <a:ext cx="329854" cy="501875"/>
            </a:xfrm>
            <a:prstGeom prst="rect">
              <a:avLst/>
            </a:prstGeom>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3" name="Isosceles Triangle 102"/>
            <p:cNvSpPr/>
            <p:nvPr/>
          </p:nvSpPr>
          <p:spPr>
            <a:xfrm>
              <a:off x="2664292" y="3676397"/>
              <a:ext cx="388597" cy="490758"/>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70" name="Group 103"/>
          <p:cNvGrpSpPr>
            <a:grpSpLocks/>
          </p:cNvGrpSpPr>
          <p:nvPr/>
        </p:nvGrpSpPr>
        <p:grpSpPr bwMode="auto">
          <a:xfrm>
            <a:off x="8739951" y="4362389"/>
            <a:ext cx="240028" cy="522224"/>
            <a:chOff x="3104426" y="3646501"/>
            <a:chExt cx="298716" cy="511129"/>
          </a:xfrm>
        </p:grpSpPr>
        <p:sp>
          <p:nvSpPr>
            <p:cNvPr id="105" name="Rectangle 104"/>
            <p:cNvSpPr/>
            <p:nvPr/>
          </p:nvSpPr>
          <p:spPr>
            <a:xfrm>
              <a:off x="3162958" y="3656025"/>
              <a:ext cx="240184" cy="501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6" name="Isosceles Triangle 105"/>
            <p:cNvSpPr/>
            <p:nvPr/>
          </p:nvSpPr>
          <p:spPr>
            <a:xfrm>
              <a:off x="3104426" y="3646501"/>
              <a:ext cx="290643" cy="511129"/>
            </a:xfrm>
            <a:prstGeom prst="triangle">
              <a:avLst>
                <a:gd name="adj" fmla="val 20514"/>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71" name="Group 106"/>
          <p:cNvGrpSpPr>
            <a:grpSpLocks/>
          </p:cNvGrpSpPr>
          <p:nvPr/>
        </p:nvGrpSpPr>
        <p:grpSpPr bwMode="auto">
          <a:xfrm>
            <a:off x="8978357" y="4370498"/>
            <a:ext cx="410319" cy="523846"/>
            <a:chOff x="2528735" y="3673216"/>
            <a:chExt cx="524154" cy="512989"/>
          </a:xfrm>
        </p:grpSpPr>
        <p:sp>
          <p:nvSpPr>
            <p:cNvPr id="108" name="Rectangle 107"/>
            <p:cNvSpPr/>
            <p:nvPr/>
          </p:nvSpPr>
          <p:spPr>
            <a:xfrm>
              <a:off x="2528735" y="3673216"/>
              <a:ext cx="329409" cy="501871"/>
            </a:xfrm>
            <a:prstGeom prst="rect">
              <a:avLst/>
            </a:prstGeom>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09" name="Isosceles Triangle 108"/>
            <p:cNvSpPr/>
            <p:nvPr/>
          </p:nvSpPr>
          <p:spPr>
            <a:xfrm>
              <a:off x="2663400" y="3695451"/>
              <a:ext cx="389489" cy="490754"/>
            </a:xfrm>
            <a:prstGeom prst="triangle">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grpSp>
        <p:nvGrpSpPr>
          <p:cNvPr id="30772" name="Group 109"/>
          <p:cNvGrpSpPr>
            <a:grpSpLocks/>
          </p:cNvGrpSpPr>
          <p:nvPr/>
        </p:nvGrpSpPr>
        <p:grpSpPr bwMode="auto">
          <a:xfrm>
            <a:off x="9547614" y="4362389"/>
            <a:ext cx="510871" cy="522224"/>
            <a:chOff x="3104426" y="3646501"/>
            <a:chExt cx="298716" cy="511129"/>
          </a:xfrm>
        </p:grpSpPr>
        <p:sp>
          <p:nvSpPr>
            <p:cNvPr id="111" name="Rectangle 110"/>
            <p:cNvSpPr/>
            <p:nvPr/>
          </p:nvSpPr>
          <p:spPr>
            <a:xfrm>
              <a:off x="3162272" y="3656025"/>
              <a:ext cx="240870" cy="501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2" name="Isosceles Triangle 111"/>
            <p:cNvSpPr/>
            <p:nvPr/>
          </p:nvSpPr>
          <p:spPr>
            <a:xfrm>
              <a:off x="3104426" y="3646501"/>
              <a:ext cx="291130" cy="511129"/>
            </a:xfrm>
            <a:prstGeom prst="triangle">
              <a:avLst>
                <a:gd name="adj" fmla="val 20514"/>
              </a:avLst>
            </a:prstGeom>
            <a:solidFill>
              <a:srgbClr val="0F6FC6"/>
            </a:solidFill>
            <a:ln>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grpSp>
      <p:sp>
        <p:nvSpPr>
          <p:cNvPr id="113" name="Rectangle 112"/>
          <p:cNvSpPr/>
          <p:nvPr/>
        </p:nvSpPr>
        <p:spPr>
          <a:xfrm>
            <a:off x="2778166" y="4209939"/>
            <a:ext cx="650347" cy="1638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4" name="Rectangle 113"/>
          <p:cNvSpPr/>
          <p:nvPr/>
        </p:nvSpPr>
        <p:spPr>
          <a:xfrm>
            <a:off x="3537175" y="4200208"/>
            <a:ext cx="525467" cy="1735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5" name="Rectangle 114"/>
          <p:cNvSpPr/>
          <p:nvPr/>
        </p:nvSpPr>
        <p:spPr>
          <a:xfrm>
            <a:off x="4237798" y="4200208"/>
            <a:ext cx="575743" cy="1832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6" name="Rectangle 115"/>
          <p:cNvSpPr/>
          <p:nvPr/>
        </p:nvSpPr>
        <p:spPr>
          <a:xfrm>
            <a:off x="5374689" y="4200208"/>
            <a:ext cx="575744" cy="1832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7" name="Rectangle 116"/>
          <p:cNvSpPr/>
          <p:nvPr/>
        </p:nvSpPr>
        <p:spPr>
          <a:xfrm>
            <a:off x="6086665" y="4200208"/>
            <a:ext cx="541686" cy="1832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8" name="Rectangle 117"/>
          <p:cNvSpPr/>
          <p:nvPr/>
        </p:nvSpPr>
        <p:spPr>
          <a:xfrm>
            <a:off x="6874867" y="4200208"/>
            <a:ext cx="587096" cy="1832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19" name="Rectangle 118"/>
          <p:cNvSpPr/>
          <p:nvPr/>
        </p:nvSpPr>
        <p:spPr>
          <a:xfrm>
            <a:off x="9132431" y="4200208"/>
            <a:ext cx="587096" cy="1735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20" name="Rectangle 119"/>
          <p:cNvSpPr/>
          <p:nvPr/>
        </p:nvSpPr>
        <p:spPr>
          <a:xfrm>
            <a:off x="8441538" y="4200208"/>
            <a:ext cx="444377" cy="1735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21" name="Rectangle 120"/>
          <p:cNvSpPr/>
          <p:nvPr/>
        </p:nvSpPr>
        <p:spPr>
          <a:xfrm>
            <a:off x="7877147" y="4209939"/>
            <a:ext cx="444377" cy="1735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0782" name="TextBox 125"/>
          <p:cNvSpPr txBox="1">
            <a:spLocks noChangeArrowheads="1"/>
          </p:cNvSpPr>
          <p:nvPr/>
        </p:nvSpPr>
        <p:spPr bwMode="auto">
          <a:xfrm>
            <a:off x="2870609" y="3624464"/>
            <a:ext cx="426117"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S</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30783" name="TextBox 126"/>
          <p:cNvSpPr txBox="1">
            <a:spLocks noChangeArrowheads="1"/>
          </p:cNvSpPr>
          <p:nvPr/>
        </p:nvSpPr>
        <p:spPr bwMode="auto">
          <a:xfrm>
            <a:off x="3592316" y="3624464"/>
            <a:ext cx="521101"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G</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30784" name="TextBox 127"/>
          <p:cNvSpPr txBox="1">
            <a:spLocks noChangeArrowheads="1"/>
          </p:cNvSpPr>
          <p:nvPr/>
        </p:nvSpPr>
        <p:spPr bwMode="auto">
          <a:xfrm>
            <a:off x="4273478" y="3624464"/>
            <a:ext cx="498174"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D</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30785" name="TextBox 128"/>
          <p:cNvSpPr txBox="1">
            <a:spLocks noChangeArrowheads="1"/>
          </p:cNvSpPr>
          <p:nvPr/>
        </p:nvSpPr>
        <p:spPr bwMode="auto">
          <a:xfrm>
            <a:off x="6138563" y="3605002"/>
            <a:ext cx="521101"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G</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30786" name="TextBox 129"/>
          <p:cNvSpPr txBox="1">
            <a:spLocks noChangeArrowheads="1"/>
          </p:cNvSpPr>
          <p:nvPr/>
        </p:nvSpPr>
        <p:spPr bwMode="auto">
          <a:xfrm>
            <a:off x="6879731" y="3605002"/>
            <a:ext cx="498174"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D</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30787" name="TextBox 130"/>
          <p:cNvSpPr txBox="1">
            <a:spLocks noChangeArrowheads="1"/>
          </p:cNvSpPr>
          <p:nvPr/>
        </p:nvSpPr>
        <p:spPr bwMode="auto">
          <a:xfrm>
            <a:off x="5416856" y="3585540"/>
            <a:ext cx="426117"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S</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30788" name="TextBox 131"/>
          <p:cNvSpPr txBox="1">
            <a:spLocks noChangeArrowheads="1"/>
          </p:cNvSpPr>
          <p:nvPr/>
        </p:nvSpPr>
        <p:spPr bwMode="auto">
          <a:xfrm>
            <a:off x="7888499" y="3624464"/>
            <a:ext cx="498174"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C</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30789" name="TextBox 132"/>
          <p:cNvSpPr txBox="1">
            <a:spLocks noChangeArrowheads="1"/>
          </p:cNvSpPr>
          <p:nvPr/>
        </p:nvSpPr>
        <p:spPr bwMode="auto">
          <a:xfrm>
            <a:off x="8473974" y="3605002"/>
            <a:ext cx="473608"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B</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30790" name="TextBox 133"/>
          <p:cNvSpPr txBox="1">
            <a:spLocks noChangeArrowheads="1"/>
          </p:cNvSpPr>
          <p:nvPr/>
        </p:nvSpPr>
        <p:spPr bwMode="auto">
          <a:xfrm>
            <a:off x="9189193" y="3605002"/>
            <a:ext cx="473608"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E</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15" name="Left Brace 14"/>
          <p:cNvSpPr/>
          <p:nvPr/>
        </p:nvSpPr>
        <p:spPr>
          <a:xfrm rot="5400000">
            <a:off x="3477168" y="2685435"/>
            <a:ext cx="634129" cy="1869950"/>
          </a:xfrm>
          <a:prstGeom prst="leftBrace">
            <a:avLst>
              <a:gd name="adj1" fmla="val 42100"/>
              <a:gd name="adj2" fmla="val 50000"/>
            </a:avLst>
          </a:prstGeom>
          <a:ln w="28575"/>
        </p:spPr>
        <p:style>
          <a:lnRef idx="3">
            <a:schemeClr val="dk1"/>
          </a:lnRef>
          <a:fillRef idx="0">
            <a:schemeClr val="dk1"/>
          </a:fillRef>
          <a:effectRef idx="2">
            <a:schemeClr val="dk1"/>
          </a:effectRef>
          <a:fontRef idx="minor">
            <a:schemeClr val="tx1"/>
          </a:fontRef>
        </p:style>
        <p:txBody>
          <a:bodyPr anchor="ctr"/>
          <a:lstStyle/>
          <a:p>
            <a:pPr algn="ctr">
              <a:defRPr/>
            </a:pPr>
            <a:endParaRPr lang="en-US" sz="1839"/>
          </a:p>
        </p:txBody>
      </p:sp>
      <p:sp>
        <p:nvSpPr>
          <p:cNvPr id="30792" name="TextBox 134"/>
          <p:cNvSpPr txBox="1">
            <a:spLocks noChangeArrowheads="1"/>
          </p:cNvSpPr>
          <p:nvPr/>
        </p:nvSpPr>
        <p:spPr bwMode="auto">
          <a:xfrm>
            <a:off x="3211189" y="2670838"/>
            <a:ext cx="1472576"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NMOS</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136" name="Left Brace 135"/>
          <p:cNvSpPr/>
          <p:nvPr/>
        </p:nvSpPr>
        <p:spPr>
          <a:xfrm rot="5400000">
            <a:off x="6069636" y="2665162"/>
            <a:ext cx="634129" cy="1871572"/>
          </a:xfrm>
          <a:prstGeom prst="leftBrace">
            <a:avLst>
              <a:gd name="adj1" fmla="val 42100"/>
              <a:gd name="adj2" fmla="val 50000"/>
            </a:avLst>
          </a:prstGeom>
          <a:ln w="28575"/>
        </p:spPr>
        <p:style>
          <a:lnRef idx="3">
            <a:schemeClr val="dk1"/>
          </a:lnRef>
          <a:fillRef idx="0">
            <a:schemeClr val="dk1"/>
          </a:fillRef>
          <a:effectRef idx="2">
            <a:schemeClr val="dk1"/>
          </a:effectRef>
          <a:fontRef idx="minor">
            <a:schemeClr val="tx1"/>
          </a:fontRef>
        </p:style>
        <p:txBody>
          <a:bodyPr anchor="ctr"/>
          <a:lstStyle/>
          <a:p>
            <a:pPr algn="ctr">
              <a:defRPr/>
            </a:pPr>
            <a:endParaRPr lang="en-US" sz="1839"/>
          </a:p>
        </p:txBody>
      </p:sp>
      <p:sp>
        <p:nvSpPr>
          <p:cNvPr id="30794" name="TextBox 136"/>
          <p:cNvSpPr txBox="1">
            <a:spLocks noChangeArrowheads="1"/>
          </p:cNvSpPr>
          <p:nvPr/>
        </p:nvSpPr>
        <p:spPr bwMode="auto">
          <a:xfrm>
            <a:off x="5802847" y="2652998"/>
            <a:ext cx="1425085"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PMOS</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sp>
        <p:nvSpPr>
          <p:cNvPr id="138" name="Left Brace 137"/>
          <p:cNvSpPr/>
          <p:nvPr/>
        </p:nvSpPr>
        <p:spPr>
          <a:xfrm rot="5400000">
            <a:off x="8518574" y="2684624"/>
            <a:ext cx="634129" cy="1871572"/>
          </a:xfrm>
          <a:prstGeom prst="leftBrace">
            <a:avLst>
              <a:gd name="adj1" fmla="val 42100"/>
              <a:gd name="adj2" fmla="val 50000"/>
            </a:avLst>
          </a:prstGeom>
          <a:ln w="28575"/>
        </p:spPr>
        <p:style>
          <a:lnRef idx="3">
            <a:schemeClr val="dk1"/>
          </a:lnRef>
          <a:fillRef idx="0">
            <a:schemeClr val="dk1"/>
          </a:fillRef>
          <a:effectRef idx="2">
            <a:schemeClr val="dk1"/>
          </a:effectRef>
          <a:fontRef idx="minor">
            <a:schemeClr val="tx1"/>
          </a:fontRef>
        </p:style>
        <p:txBody>
          <a:bodyPr anchor="ctr"/>
          <a:lstStyle/>
          <a:p>
            <a:pPr algn="ctr">
              <a:defRPr/>
            </a:pPr>
            <a:endParaRPr lang="en-US" sz="1839"/>
          </a:p>
        </p:txBody>
      </p:sp>
      <p:sp>
        <p:nvSpPr>
          <p:cNvPr id="30796" name="TextBox 138"/>
          <p:cNvSpPr txBox="1">
            <a:spLocks noChangeArrowheads="1"/>
          </p:cNvSpPr>
          <p:nvPr/>
        </p:nvSpPr>
        <p:spPr bwMode="auto">
          <a:xfrm>
            <a:off x="7950128" y="2670838"/>
            <a:ext cx="1957321" cy="6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3269" b="1">
                <a:solidFill>
                  <a:srgbClr val="002060"/>
                </a:solidFill>
                <a:latin typeface="Times New Roman" panose="02020603050405020304" pitchFamily="18" charset="0"/>
                <a:cs typeface="Times New Roman" panose="02020603050405020304" pitchFamily="18" charset="0"/>
              </a:rPr>
              <a:t>BJT-NPN</a:t>
            </a:r>
            <a:endParaRPr lang="en-IN" altLang="en-US" sz="3269" b="1" baseline="-25000">
              <a:solidFill>
                <a:srgbClr val="002060"/>
              </a:solidFill>
              <a:latin typeface="Times New Roman" panose="02020603050405020304" pitchFamily="18" charset="0"/>
              <a:cs typeface="Times New Roman" panose="02020603050405020304" pitchFamily="18" charset="0"/>
            </a:endParaRPr>
          </a:p>
        </p:txBody>
      </p:sp>
      <p:grpSp>
        <p:nvGrpSpPr>
          <p:cNvPr id="30797" name="Group 16"/>
          <p:cNvGrpSpPr>
            <a:grpSpLocks/>
          </p:cNvGrpSpPr>
          <p:nvPr/>
        </p:nvGrpSpPr>
        <p:grpSpPr bwMode="auto">
          <a:xfrm>
            <a:off x="61629" y="5171673"/>
            <a:ext cx="2334243" cy="1944730"/>
            <a:chOff x="59712" y="4438289"/>
            <a:chExt cx="2285013" cy="1903979"/>
          </a:xfrm>
        </p:grpSpPr>
        <p:sp>
          <p:nvSpPr>
            <p:cNvPr id="30798" name="TextBox 141"/>
            <p:cNvSpPr txBox="1">
              <a:spLocks noChangeArrowheads="1"/>
            </p:cNvSpPr>
            <p:nvPr/>
          </p:nvSpPr>
          <p:spPr bwMode="auto">
            <a:xfrm>
              <a:off x="580980" y="4438289"/>
              <a:ext cx="1763745"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Thick Oxide</a:t>
              </a:r>
              <a:endParaRPr lang="en-IN" altLang="en-US" sz="2452" baseline="-25000">
                <a:latin typeface="Times New Roman" panose="02020603050405020304" pitchFamily="18" charset="0"/>
                <a:cs typeface="Times New Roman" panose="02020603050405020304" pitchFamily="18" charset="0"/>
              </a:endParaRPr>
            </a:p>
          </p:txBody>
        </p:sp>
        <p:grpSp>
          <p:nvGrpSpPr>
            <p:cNvPr id="30799" name="Group 15"/>
            <p:cNvGrpSpPr>
              <a:grpSpLocks/>
            </p:cNvGrpSpPr>
            <p:nvPr/>
          </p:nvGrpSpPr>
          <p:grpSpPr bwMode="auto">
            <a:xfrm>
              <a:off x="59712" y="4535147"/>
              <a:ext cx="2153794" cy="1807121"/>
              <a:chOff x="59712" y="4535147"/>
              <a:chExt cx="2153794" cy="1807121"/>
            </a:xfrm>
          </p:grpSpPr>
          <p:sp>
            <p:nvSpPr>
              <p:cNvPr id="122" name="Rectangle 121"/>
              <p:cNvSpPr/>
              <p:nvPr/>
            </p:nvSpPr>
            <p:spPr>
              <a:xfrm>
                <a:off x="69238" y="4878118"/>
                <a:ext cx="511210" cy="225472"/>
              </a:xfrm>
              <a:prstGeom prst="rect">
                <a:avLst/>
              </a:prstGeom>
              <a:solidFill>
                <a:schemeClr val="accent6">
                  <a:lumMod val="5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23" name="Rectangle 122"/>
              <p:cNvSpPr/>
              <p:nvPr/>
            </p:nvSpPr>
            <p:spPr>
              <a:xfrm>
                <a:off x="59712" y="5240143"/>
                <a:ext cx="520736" cy="254053"/>
              </a:xfrm>
              <a:prstGeom prst="rect">
                <a:avLst/>
              </a:prstGeom>
              <a:solidFill>
                <a:schemeClr val="accent6">
                  <a:lumMod val="60000"/>
                  <a:lumOff val="40000"/>
                </a:schemeClr>
              </a:solidFill>
              <a:ln w="31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24" name="Rectangle 123"/>
              <p:cNvSpPr/>
              <p:nvPr/>
            </p:nvSpPr>
            <p:spPr>
              <a:xfrm>
                <a:off x="91464" y="5643451"/>
                <a:ext cx="488983" cy="208005"/>
              </a:xfrm>
              <a:prstGeom prst="rect">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25" name="Rectangle 124"/>
              <p:cNvSpPr/>
              <p:nvPr/>
            </p:nvSpPr>
            <p:spPr>
              <a:xfrm>
                <a:off x="91464" y="6046760"/>
                <a:ext cx="488983" cy="154019"/>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141" name="Rectangle 140"/>
              <p:cNvSpPr/>
              <p:nvPr/>
            </p:nvSpPr>
            <p:spPr>
              <a:xfrm>
                <a:off x="59712" y="4535147"/>
                <a:ext cx="520736" cy="206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9"/>
              </a:p>
            </p:txBody>
          </p:sp>
          <p:sp>
            <p:nvSpPr>
              <p:cNvPr id="30805" name="TextBox 142"/>
              <p:cNvSpPr txBox="1">
                <a:spLocks noChangeArrowheads="1"/>
              </p:cNvSpPr>
              <p:nvPr/>
            </p:nvSpPr>
            <p:spPr bwMode="auto">
              <a:xfrm>
                <a:off x="618088" y="4781025"/>
                <a:ext cx="1572076"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n-diffusion</a:t>
                </a:r>
                <a:endParaRPr lang="en-IN" altLang="en-US" sz="2452" baseline="-25000">
                  <a:latin typeface="Times New Roman" panose="02020603050405020304" pitchFamily="18" charset="0"/>
                  <a:cs typeface="Times New Roman" panose="02020603050405020304" pitchFamily="18" charset="0"/>
                </a:endParaRPr>
              </a:p>
            </p:txBody>
          </p:sp>
          <p:sp>
            <p:nvSpPr>
              <p:cNvPr id="30806" name="TextBox 143"/>
              <p:cNvSpPr txBox="1">
                <a:spLocks noChangeArrowheads="1"/>
              </p:cNvSpPr>
              <p:nvPr/>
            </p:nvSpPr>
            <p:spPr bwMode="auto">
              <a:xfrm>
                <a:off x="599533" y="5123761"/>
                <a:ext cx="1572076"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p-diffusion</a:t>
                </a:r>
                <a:endParaRPr lang="en-IN" altLang="en-US" sz="2452" baseline="-25000">
                  <a:latin typeface="Times New Roman" panose="02020603050405020304" pitchFamily="18" charset="0"/>
                  <a:cs typeface="Times New Roman" panose="02020603050405020304" pitchFamily="18" charset="0"/>
                </a:endParaRPr>
              </a:p>
            </p:txBody>
          </p:sp>
          <p:sp>
            <p:nvSpPr>
              <p:cNvPr id="30807" name="TextBox 144"/>
              <p:cNvSpPr txBox="1">
                <a:spLocks noChangeArrowheads="1"/>
              </p:cNvSpPr>
              <p:nvPr/>
            </p:nvSpPr>
            <p:spPr bwMode="auto">
              <a:xfrm>
                <a:off x="599533" y="5533876"/>
                <a:ext cx="1553736"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Thin oxide</a:t>
                </a:r>
                <a:endParaRPr lang="en-IN" altLang="en-US" sz="2452" baseline="-25000">
                  <a:latin typeface="Times New Roman" panose="02020603050405020304" pitchFamily="18" charset="0"/>
                  <a:cs typeface="Times New Roman" panose="02020603050405020304" pitchFamily="18" charset="0"/>
                </a:endParaRPr>
              </a:p>
            </p:txBody>
          </p:sp>
          <p:sp>
            <p:nvSpPr>
              <p:cNvPr id="30808" name="TextBox 145"/>
              <p:cNvSpPr txBox="1">
                <a:spLocks noChangeArrowheads="1"/>
              </p:cNvSpPr>
              <p:nvPr/>
            </p:nvSpPr>
            <p:spPr bwMode="auto">
              <a:xfrm>
                <a:off x="618088" y="5872491"/>
                <a:ext cx="1595418"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N" altLang="en-US" sz="2452">
                    <a:latin typeface="Times New Roman" panose="02020603050405020304" pitchFamily="18" charset="0"/>
                    <a:cs typeface="Times New Roman" panose="02020603050405020304" pitchFamily="18" charset="0"/>
                  </a:rPr>
                  <a:t>Polysilicon</a:t>
                </a:r>
                <a:endParaRPr lang="en-IN" altLang="en-US" sz="2452" baseline="-2500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60052519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2021" y="3732128"/>
            <a:ext cx="7365940" cy="799186"/>
          </a:xfr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latin typeface="Times" panose="02020603050405020304" pitchFamily="18" charset="0"/>
                <a:cs typeface="Times" panose="02020603050405020304" pitchFamily="18" charset="0"/>
              </a:rPr>
              <a:t>Stick Diagram</a:t>
            </a:r>
            <a:endParaRPr lang="en-IN" dirty="0">
              <a:latin typeface="Times" panose="02020603050405020304" pitchFamily="18" charset="0"/>
              <a:cs typeface="Times" panose="02020603050405020304" pitchFamily="18" charset="0"/>
            </a:endParaRP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88</a:t>
            </a:fld>
            <a:endParaRPr lang="en-IN"/>
          </a:p>
        </p:txBody>
      </p:sp>
    </p:spTree>
    <p:extLst>
      <p:ext uri="{BB962C8B-B14F-4D97-AF65-F5344CB8AC3E}">
        <p14:creationId xmlns:p14="http://schemas.microsoft.com/office/powerpoint/2010/main" val="386851219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atin typeface="Times" panose="02020603050405020304" pitchFamily="18" charset="0"/>
                <a:cs typeface="Times" panose="02020603050405020304" pitchFamily="18" charset="0"/>
              </a:rPr>
              <a:t>INTRODUCTION</a:t>
            </a:r>
          </a:p>
        </p:txBody>
      </p:sp>
      <p:sp>
        <p:nvSpPr>
          <p:cNvPr id="3" name="Date Placeholder 2"/>
          <p:cNvSpPr>
            <a:spLocks noGrp="1"/>
          </p:cNvSpPr>
          <p:nvPr>
            <p:ph type="dt" sz="half" idx="10"/>
          </p:nvPr>
        </p:nvSpPr>
        <p:spPr/>
        <p:txBody>
          <a:bodyPr/>
          <a:lstStyle/>
          <a:p>
            <a:fld id="{45919DAA-7294-40E1-84F5-BAF4B3840E47}"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89</a:t>
            </a:fld>
            <a:endParaRPr lang="en-IN">
              <a:latin typeface="Times" panose="02020603050405020304" pitchFamily="18" charset="0"/>
              <a:cs typeface="Times" panose="02020603050405020304" pitchFamily="18" charset="0"/>
            </a:endParaRPr>
          </a:p>
        </p:txBody>
      </p:sp>
      <p:sp>
        <p:nvSpPr>
          <p:cNvPr id="6" name="Rectangle 5"/>
          <p:cNvSpPr/>
          <p:nvPr/>
        </p:nvSpPr>
        <p:spPr>
          <a:xfrm>
            <a:off x="856317" y="1307980"/>
            <a:ext cx="2055371" cy="584775"/>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IN" sz="3200" dirty="0">
                <a:latin typeface="Times" panose="02020603050405020304" pitchFamily="18" charset="0"/>
                <a:cs typeface="Times" panose="02020603050405020304" pitchFamily="18" charset="0"/>
              </a:rPr>
              <a:t>Objectives:</a:t>
            </a:r>
          </a:p>
        </p:txBody>
      </p:sp>
      <p:sp>
        <p:nvSpPr>
          <p:cNvPr id="7" name="Rectangle 6"/>
          <p:cNvSpPr/>
          <p:nvPr/>
        </p:nvSpPr>
        <p:spPr>
          <a:xfrm>
            <a:off x="1398065" y="2296947"/>
            <a:ext cx="9658770" cy="1815882"/>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To know MOS layers </a:t>
            </a:r>
          </a:p>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To understand the stick diagrams </a:t>
            </a:r>
          </a:p>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To learn design rules</a:t>
            </a:r>
          </a:p>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To understand layout and symbolic diagrams</a:t>
            </a:r>
            <a:endParaRPr lang="en-IN" sz="2800" dirty="0">
              <a:latin typeface="Times" panose="02020603050405020304" pitchFamily="18" charset="0"/>
              <a:cs typeface="Times" panose="02020603050405020304" pitchFamily="18" charset="0"/>
            </a:endParaRPr>
          </a:p>
        </p:txBody>
      </p:sp>
      <p:sp>
        <p:nvSpPr>
          <p:cNvPr id="8" name="Rectangle 7"/>
          <p:cNvSpPr/>
          <p:nvPr/>
        </p:nvSpPr>
        <p:spPr>
          <a:xfrm>
            <a:off x="856317" y="4517021"/>
            <a:ext cx="1906291" cy="584775"/>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IN" sz="3200" dirty="0">
                <a:latin typeface="Times" panose="02020603050405020304" pitchFamily="18" charset="0"/>
                <a:cs typeface="Times" panose="02020603050405020304" pitchFamily="18" charset="0"/>
              </a:rPr>
              <a:t>Outcome: </a:t>
            </a:r>
          </a:p>
        </p:txBody>
      </p:sp>
      <p:sp>
        <p:nvSpPr>
          <p:cNvPr id="9" name="Rectangle 8"/>
          <p:cNvSpPr/>
          <p:nvPr/>
        </p:nvSpPr>
        <p:spPr>
          <a:xfrm>
            <a:off x="1398065" y="5529261"/>
            <a:ext cx="10343173" cy="954107"/>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At the end of this, will be able draw the stick diagram, layout and symbolic diagram for simple MOS circuits</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95637730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200FF6A-A0F6-4DEC-98F5-56791FF77467}" type="datetime1">
              <a:rPr lang="en-IN" smtClean="0"/>
              <a:pPr>
                <a:defRPr/>
              </a:pPr>
              <a:t>11-01-2024</a:t>
            </a:fld>
            <a:endParaRPr lang="en-US" dirty="0"/>
          </a:p>
        </p:txBody>
      </p:sp>
      <p:sp>
        <p:nvSpPr>
          <p:cNvPr id="1024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22"/>
              </a:spcBef>
              <a:buFont typeface="Arial" panose="020B0604020202020204" pitchFamily="34" charset="0"/>
              <a:buChar char="•"/>
              <a:defRPr sz="2860">
                <a:solidFill>
                  <a:schemeClr val="tx1"/>
                </a:solidFill>
                <a:latin typeface="Calibri" panose="020F0502020204030204" pitchFamily="34" charset="0"/>
              </a:defRPr>
            </a:lvl1pPr>
            <a:lvl2pPr marL="758998" indent="-291922">
              <a:lnSpc>
                <a:spcPct val="90000"/>
              </a:lnSpc>
              <a:spcBef>
                <a:spcPts val="511"/>
              </a:spcBef>
              <a:buFont typeface="Arial" panose="020B0604020202020204" pitchFamily="34" charset="0"/>
              <a:buChar char="•"/>
              <a:defRPr sz="2452">
                <a:solidFill>
                  <a:schemeClr val="tx1"/>
                </a:solidFill>
                <a:latin typeface="Calibri" panose="020F0502020204030204" pitchFamily="34" charset="0"/>
              </a:defRPr>
            </a:lvl2pPr>
            <a:lvl3pPr marL="1167689" indent="-233538">
              <a:lnSpc>
                <a:spcPct val="90000"/>
              </a:lnSpc>
              <a:spcBef>
                <a:spcPts val="511"/>
              </a:spcBef>
              <a:buFont typeface="Arial" panose="020B0604020202020204" pitchFamily="34" charset="0"/>
              <a:buChar char="•"/>
              <a:defRPr sz="2043">
                <a:solidFill>
                  <a:schemeClr val="tx1"/>
                </a:solidFill>
                <a:latin typeface="Calibri" panose="020F0502020204030204" pitchFamily="34" charset="0"/>
              </a:defRPr>
            </a:lvl3pPr>
            <a:lvl4pPr marL="1634764"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4pPr>
            <a:lvl5pPr marL="2101840" indent="-233538">
              <a:lnSpc>
                <a:spcPct val="90000"/>
              </a:lnSpc>
              <a:spcBef>
                <a:spcPts val="511"/>
              </a:spcBef>
              <a:buFont typeface="Arial" panose="020B0604020202020204" pitchFamily="34" charset="0"/>
              <a:buChar char="•"/>
              <a:defRPr>
                <a:solidFill>
                  <a:schemeClr val="tx1"/>
                </a:solidFill>
                <a:latin typeface="Calibri" panose="020F0502020204030204" pitchFamily="34" charset="0"/>
              </a:defRPr>
            </a:lvl5pPr>
            <a:lvl6pPr marL="2568915"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6pPr>
            <a:lvl7pPr marL="3035991"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7pPr>
            <a:lvl8pPr marL="3503066"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8pPr>
            <a:lvl9pPr marL="3970142" indent="-233538" eaLnBrk="0" fontAlgn="base" hangingPunct="0">
              <a:lnSpc>
                <a:spcPct val="90000"/>
              </a:lnSpc>
              <a:spcBef>
                <a:spcPts val="511"/>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30" dirty="0">
                <a:solidFill>
                  <a:schemeClr val="bg1"/>
                </a:solidFill>
                <a:latin typeface="Georgia" panose="02040502050405020303" pitchFamily="18" charset="0"/>
              </a:rPr>
              <a:t>International Institute of Information Technology, </a:t>
            </a:r>
            <a:r>
              <a:rPr lang="en-US" altLang="en-US" sz="1430" dirty="0" err="1">
                <a:solidFill>
                  <a:schemeClr val="bg1"/>
                </a:solidFill>
                <a:latin typeface="Georgia" panose="02040502050405020303" pitchFamily="18" charset="0"/>
              </a:rPr>
              <a:t>Naya</a:t>
            </a:r>
            <a:r>
              <a:rPr lang="en-US" altLang="en-US" sz="1430" dirty="0">
                <a:solidFill>
                  <a:schemeClr val="bg1"/>
                </a:solidFill>
                <a:latin typeface="Georgia" panose="02040502050405020303" pitchFamily="18" charset="0"/>
              </a:rPr>
              <a:t> Raipur</a:t>
            </a:r>
          </a:p>
        </p:txBody>
      </p:sp>
      <p:sp>
        <p:nvSpPr>
          <p:cNvPr id="6" name="Slide Number Placeholder 5"/>
          <p:cNvSpPr>
            <a:spLocks noGrp="1"/>
          </p:cNvSpPr>
          <p:nvPr>
            <p:ph type="sldNum" sz="quarter" idx="12"/>
          </p:nvPr>
        </p:nvSpPr>
        <p:spPr/>
        <p:txBody>
          <a:bodyPr/>
          <a:lstStyle/>
          <a:p>
            <a:pPr>
              <a:defRPr/>
            </a:pPr>
            <a:fld id="{3832F8BF-2053-4F14-B377-0A7419E21146}" type="slidenum">
              <a:rPr lang="en-US" smtClean="0"/>
              <a:pPr>
                <a:defRPr/>
              </a:pPr>
              <a:t>9</a:t>
            </a:fld>
            <a:endParaRPr lang="en-US" dirty="0"/>
          </a:p>
        </p:txBody>
      </p:sp>
      <p:sp>
        <p:nvSpPr>
          <p:cNvPr id="10245" name="Rectangle 2"/>
          <p:cNvSpPr>
            <a:spLocks noGrp="1" noChangeArrowheads="1"/>
          </p:cNvSpPr>
          <p:nvPr>
            <p:ph type="title"/>
          </p:nvPr>
        </p:nvSpPr>
        <p:spPr>
          <a:xfrm>
            <a:off x="2531650" y="288471"/>
            <a:ext cx="7740914" cy="1167705"/>
          </a:xfrm>
          <a:solidFill>
            <a:srgbClr val="22201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altLang="en-US" sz="4086" b="1" dirty="0">
                <a:solidFill>
                  <a:srgbClr val="FFFF00"/>
                </a:solidFill>
                <a:latin typeface="Times New Roman" panose="02020603050405020304" pitchFamily="18" charset="0"/>
                <a:cs typeface="Times New Roman" panose="02020603050405020304" pitchFamily="18" charset="0"/>
              </a:rPr>
              <a:t>N-channel </a:t>
            </a:r>
            <a:r>
              <a:rPr lang="en-US" altLang="en-US" sz="4086" b="1" i="1" dirty="0">
                <a:solidFill>
                  <a:srgbClr val="FFFF00"/>
                </a:solidFill>
                <a:latin typeface="Times New Roman" panose="02020603050405020304" pitchFamily="18" charset="0"/>
                <a:cs typeface="Times New Roman" panose="02020603050405020304" pitchFamily="18" charset="0"/>
              </a:rPr>
              <a:t>vs.</a:t>
            </a:r>
            <a:r>
              <a:rPr lang="en-US" altLang="en-US" sz="4086" b="1" dirty="0">
                <a:solidFill>
                  <a:srgbClr val="FFFF00"/>
                </a:solidFill>
                <a:latin typeface="Times New Roman" panose="02020603050405020304" pitchFamily="18" charset="0"/>
                <a:cs typeface="Times New Roman" panose="02020603050405020304" pitchFamily="18" charset="0"/>
              </a:rPr>
              <a:t> P-channel</a:t>
            </a:r>
          </a:p>
        </p:txBody>
      </p:sp>
      <p:sp>
        <p:nvSpPr>
          <p:cNvPr id="10246" name="Rectangle 3"/>
          <p:cNvSpPr>
            <a:spLocks noGrp="1" noChangeArrowheads="1"/>
          </p:cNvSpPr>
          <p:nvPr>
            <p:ph idx="1"/>
          </p:nvPr>
        </p:nvSpPr>
        <p:spPr>
          <a:xfrm>
            <a:off x="410319" y="4166956"/>
            <a:ext cx="5233591" cy="1469291"/>
          </a:xfrm>
        </p:spPr>
        <p:txBody>
          <a:bodyPr>
            <a:normAutofit/>
          </a:bodyPr>
          <a:lstStyle/>
          <a:p>
            <a:r>
              <a:rPr lang="en-US" altLang="en-US" sz="2452" dirty="0">
                <a:latin typeface="Times New Roman" panose="02020603050405020304" pitchFamily="18" charset="0"/>
                <a:cs typeface="Times New Roman" panose="02020603050405020304" pitchFamily="18" charset="0"/>
              </a:rPr>
              <a:t>For current to flow, </a:t>
            </a:r>
            <a:r>
              <a:rPr lang="en-US" altLang="en-US" sz="2452" i="1" dirty="0">
                <a:latin typeface="Times New Roman" panose="02020603050405020304" pitchFamily="18" charset="0"/>
                <a:cs typeface="Times New Roman" panose="02020603050405020304" pitchFamily="18" charset="0"/>
              </a:rPr>
              <a:t>V</a:t>
            </a:r>
            <a:r>
              <a:rPr lang="en-US" altLang="en-US" sz="2452" baseline="-25000" dirty="0">
                <a:latin typeface="Times New Roman" panose="02020603050405020304" pitchFamily="18" charset="0"/>
                <a:cs typeface="Times New Roman" panose="02020603050405020304" pitchFamily="18" charset="0"/>
              </a:rPr>
              <a:t>GS </a:t>
            </a:r>
            <a:r>
              <a:rPr lang="en-US" altLang="en-US" sz="2452" dirty="0">
                <a:latin typeface="Times New Roman" panose="02020603050405020304" pitchFamily="18" charset="0"/>
                <a:cs typeface="Times New Roman" panose="02020603050405020304" pitchFamily="18" charset="0"/>
              </a:rPr>
              <a:t>&gt; </a:t>
            </a:r>
            <a:r>
              <a:rPr lang="en-US" altLang="en-US" sz="2452" i="1" dirty="0">
                <a:latin typeface="Times New Roman" panose="02020603050405020304" pitchFamily="18" charset="0"/>
                <a:cs typeface="Times New Roman" panose="02020603050405020304" pitchFamily="18" charset="0"/>
              </a:rPr>
              <a:t>V</a:t>
            </a:r>
            <a:r>
              <a:rPr lang="en-US" altLang="en-US" sz="2452" baseline="-25000" dirty="0">
                <a:latin typeface="Times New Roman" panose="02020603050405020304" pitchFamily="18" charset="0"/>
                <a:cs typeface="Times New Roman" panose="02020603050405020304" pitchFamily="18" charset="0"/>
              </a:rPr>
              <a:t>T</a:t>
            </a:r>
          </a:p>
          <a:p>
            <a:pPr marL="467076" lvl="1" indent="0">
              <a:buNone/>
            </a:pPr>
            <a:r>
              <a:rPr lang="en-US" altLang="en-US" dirty="0">
                <a:latin typeface="Times New Roman" panose="02020603050405020304" pitchFamily="18" charset="0"/>
                <a:cs typeface="Times New Roman" panose="02020603050405020304" pitchFamily="18" charset="0"/>
              </a:rPr>
              <a:t>to form </a:t>
            </a:r>
            <a:r>
              <a:rPr lang="en-US" altLang="en-US" b="1" dirty="0">
                <a:latin typeface="Times New Roman" panose="02020603050405020304" pitchFamily="18" charset="0"/>
                <a:cs typeface="Times New Roman" panose="02020603050405020304" pitchFamily="18" charset="0"/>
              </a:rPr>
              <a:t>n-type channel </a:t>
            </a:r>
            <a:r>
              <a:rPr lang="en-US" altLang="en-US" dirty="0">
                <a:latin typeface="Times New Roman" panose="02020603050405020304" pitchFamily="18" charset="0"/>
                <a:cs typeface="Times New Roman" panose="02020603050405020304" pitchFamily="18" charset="0"/>
              </a:rPr>
              <a:t>at surface</a:t>
            </a:r>
          </a:p>
        </p:txBody>
      </p:sp>
      <p:sp>
        <p:nvSpPr>
          <p:cNvPr id="10247" name="Text Box 16"/>
          <p:cNvSpPr txBox="1">
            <a:spLocks noChangeArrowheads="1"/>
          </p:cNvSpPr>
          <p:nvPr/>
        </p:nvSpPr>
        <p:spPr bwMode="auto">
          <a:xfrm>
            <a:off x="410319" y="2150236"/>
            <a:ext cx="991106" cy="41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43" b="1" u="sng" dirty="0">
                <a:latin typeface="Arial" panose="020B0604020202020204" pitchFamily="34" charset="0"/>
              </a:rPr>
              <a:t>NMOS</a:t>
            </a:r>
          </a:p>
        </p:txBody>
      </p:sp>
      <p:sp>
        <p:nvSpPr>
          <p:cNvPr id="10248" name="Text Box 17"/>
          <p:cNvSpPr txBox="1">
            <a:spLocks noChangeArrowheads="1"/>
          </p:cNvSpPr>
          <p:nvPr/>
        </p:nvSpPr>
        <p:spPr bwMode="auto">
          <a:xfrm>
            <a:off x="6188839" y="2216730"/>
            <a:ext cx="976368" cy="41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43" b="1" u="sng">
                <a:latin typeface="Arial" panose="020B0604020202020204" pitchFamily="34" charset="0"/>
              </a:rPr>
              <a:t>PMOS</a:t>
            </a:r>
          </a:p>
        </p:txBody>
      </p:sp>
      <p:grpSp>
        <p:nvGrpSpPr>
          <p:cNvPr id="10249" name="Group 44"/>
          <p:cNvGrpSpPr>
            <a:grpSpLocks/>
          </p:cNvGrpSpPr>
          <p:nvPr/>
        </p:nvGrpSpPr>
        <p:grpSpPr bwMode="auto">
          <a:xfrm>
            <a:off x="1597486" y="2352962"/>
            <a:ext cx="2815468" cy="1472606"/>
            <a:chOff x="1622426" y="1854202"/>
            <a:chExt cx="2755900" cy="1441451"/>
          </a:xfrm>
        </p:grpSpPr>
        <p:grpSp>
          <p:nvGrpSpPr>
            <p:cNvPr id="10270" name="Group 4"/>
            <p:cNvGrpSpPr>
              <a:grpSpLocks/>
            </p:cNvGrpSpPr>
            <p:nvPr/>
          </p:nvGrpSpPr>
          <p:grpSpPr bwMode="auto">
            <a:xfrm>
              <a:off x="1622426" y="1854202"/>
              <a:ext cx="2755900" cy="1441451"/>
              <a:chOff x="912" y="1776"/>
              <a:chExt cx="1736" cy="908"/>
            </a:xfrm>
          </p:grpSpPr>
          <p:sp>
            <p:nvSpPr>
              <p:cNvPr id="10281" name="Rectangle 5" descr="Wide upward diagonal"/>
              <p:cNvSpPr>
                <a:spLocks noChangeArrowheads="1"/>
              </p:cNvSpPr>
              <p:nvPr/>
            </p:nvSpPr>
            <p:spPr bwMode="auto">
              <a:xfrm>
                <a:off x="912" y="1946"/>
                <a:ext cx="1736" cy="236"/>
              </a:xfrm>
              <a:prstGeom prst="rect">
                <a:avLst/>
              </a:prstGeom>
              <a:pattFill prst="wdUpDiag">
                <a:fgClr>
                  <a:srgbClr val="000000"/>
                </a:fgClr>
                <a:bgClr>
                  <a:srgbClr val="FFFFFF"/>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0282" name="Rectangle 6"/>
              <p:cNvSpPr>
                <a:spLocks noChangeArrowheads="1"/>
              </p:cNvSpPr>
              <p:nvPr/>
            </p:nvSpPr>
            <p:spPr bwMode="auto">
              <a:xfrm>
                <a:off x="912" y="2448"/>
                <a:ext cx="1736" cy="2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2" name="Text Box 7"/>
              <p:cNvSpPr txBox="1">
                <a:spLocks noChangeArrowheads="1"/>
              </p:cNvSpPr>
              <p:nvPr/>
            </p:nvSpPr>
            <p:spPr bwMode="auto">
              <a:xfrm>
                <a:off x="1375" y="2442"/>
                <a:ext cx="747"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p-type Si</a:t>
                </a:r>
              </a:p>
            </p:txBody>
          </p:sp>
          <p:sp>
            <p:nvSpPr>
              <p:cNvPr id="10284" name="Rectangle 8"/>
              <p:cNvSpPr>
                <a:spLocks noChangeArrowheads="1"/>
              </p:cNvSpPr>
              <p:nvPr/>
            </p:nvSpPr>
            <p:spPr bwMode="auto">
              <a:xfrm>
                <a:off x="1440" y="1778"/>
                <a:ext cx="672" cy="236"/>
              </a:xfrm>
              <a:prstGeom prst="rect">
                <a:avLst/>
              </a:prstGeom>
              <a:solidFill>
                <a:srgbClr val="DDDDDD"/>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4" name="Text Box 9"/>
              <p:cNvSpPr txBox="1">
                <a:spLocks noChangeArrowheads="1"/>
              </p:cNvSpPr>
              <p:nvPr/>
            </p:nvSpPr>
            <p:spPr bwMode="auto">
              <a:xfrm>
                <a:off x="1406" y="1776"/>
                <a:ext cx="7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N+ poly-Si</a:t>
                </a:r>
              </a:p>
            </p:txBody>
          </p:sp>
        </p:grpSp>
        <p:grpSp>
          <p:nvGrpSpPr>
            <p:cNvPr id="10271" name="Group 18"/>
            <p:cNvGrpSpPr>
              <a:grpSpLocks/>
            </p:cNvGrpSpPr>
            <p:nvPr/>
          </p:nvGrpSpPr>
          <p:grpSpPr bwMode="auto">
            <a:xfrm>
              <a:off x="1622426" y="2381250"/>
              <a:ext cx="914400" cy="377825"/>
              <a:chOff x="960" y="2112"/>
              <a:chExt cx="576" cy="238"/>
            </a:xfrm>
          </p:grpSpPr>
          <p:sp>
            <p:nvSpPr>
              <p:cNvPr id="10278" name="Arc 19"/>
              <p:cNvSpPr>
                <a:spLocks/>
              </p:cNvSpPr>
              <p:nvPr/>
            </p:nvSpPr>
            <p:spPr bwMode="auto">
              <a:xfrm flipV="1">
                <a:off x="1296" y="2114"/>
                <a:ext cx="240" cy="2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839"/>
              </a:p>
            </p:txBody>
          </p:sp>
          <p:sp>
            <p:nvSpPr>
              <p:cNvPr id="10279" name="Line 20"/>
              <p:cNvSpPr>
                <a:spLocks noChangeShapeType="1"/>
              </p:cNvSpPr>
              <p:nvPr/>
            </p:nvSpPr>
            <p:spPr bwMode="auto">
              <a:xfrm>
                <a:off x="1536" y="211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sp>
            <p:nvSpPr>
              <p:cNvPr id="10280" name="Line 21"/>
              <p:cNvSpPr>
                <a:spLocks noChangeShapeType="1"/>
              </p:cNvSpPr>
              <p:nvPr/>
            </p:nvSpPr>
            <p:spPr bwMode="auto">
              <a:xfrm>
                <a:off x="960" y="2344"/>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grpSp>
        <p:grpSp>
          <p:nvGrpSpPr>
            <p:cNvPr id="10272" name="Group 30"/>
            <p:cNvGrpSpPr>
              <a:grpSpLocks/>
            </p:cNvGrpSpPr>
            <p:nvPr/>
          </p:nvGrpSpPr>
          <p:grpSpPr bwMode="auto">
            <a:xfrm flipH="1">
              <a:off x="3451226" y="2381250"/>
              <a:ext cx="914400" cy="377825"/>
              <a:chOff x="960" y="2112"/>
              <a:chExt cx="576" cy="238"/>
            </a:xfrm>
          </p:grpSpPr>
          <p:sp>
            <p:nvSpPr>
              <p:cNvPr id="10275" name="Arc 31"/>
              <p:cNvSpPr>
                <a:spLocks/>
              </p:cNvSpPr>
              <p:nvPr/>
            </p:nvSpPr>
            <p:spPr bwMode="auto">
              <a:xfrm flipV="1">
                <a:off x="1296" y="2114"/>
                <a:ext cx="240" cy="2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839"/>
              </a:p>
            </p:txBody>
          </p:sp>
          <p:sp>
            <p:nvSpPr>
              <p:cNvPr id="10276" name="Line 32"/>
              <p:cNvSpPr>
                <a:spLocks noChangeShapeType="1"/>
              </p:cNvSpPr>
              <p:nvPr/>
            </p:nvSpPr>
            <p:spPr bwMode="auto">
              <a:xfrm>
                <a:off x="1536" y="211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sp>
            <p:nvSpPr>
              <p:cNvPr id="10277" name="Line 33"/>
              <p:cNvSpPr>
                <a:spLocks noChangeShapeType="1"/>
              </p:cNvSpPr>
              <p:nvPr/>
            </p:nvSpPr>
            <p:spPr bwMode="auto">
              <a:xfrm>
                <a:off x="960" y="2348"/>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grpSp>
        <p:sp>
          <p:nvSpPr>
            <p:cNvPr id="39" name="Text Box 34"/>
            <p:cNvSpPr txBox="1">
              <a:spLocks noChangeArrowheads="1"/>
            </p:cNvSpPr>
            <p:nvPr/>
          </p:nvSpPr>
          <p:spPr bwMode="auto">
            <a:xfrm>
              <a:off x="1774827" y="2452551"/>
              <a:ext cx="452368" cy="3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N+</a:t>
              </a:r>
            </a:p>
          </p:txBody>
        </p:sp>
        <p:sp>
          <p:nvSpPr>
            <p:cNvPr id="40" name="Text Box 35"/>
            <p:cNvSpPr txBox="1">
              <a:spLocks noChangeArrowheads="1"/>
            </p:cNvSpPr>
            <p:nvPr/>
          </p:nvSpPr>
          <p:spPr bwMode="auto">
            <a:xfrm>
              <a:off x="3818502" y="2452551"/>
              <a:ext cx="452368" cy="3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N+</a:t>
              </a:r>
            </a:p>
          </p:txBody>
        </p:sp>
      </p:grpSp>
      <p:grpSp>
        <p:nvGrpSpPr>
          <p:cNvPr id="10250" name="Group 43"/>
          <p:cNvGrpSpPr>
            <a:grpSpLocks/>
          </p:cNvGrpSpPr>
          <p:nvPr/>
        </p:nvGrpSpPr>
        <p:grpSpPr bwMode="auto">
          <a:xfrm>
            <a:off x="7376006" y="2292956"/>
            <a:ext cx="2815468" cy="1628300"/>
            <a:chOff x="5953126" y="1854202"/>
            <a:chExt cx="2755900" cy="1593851"/>
          </a:xfrm>
        </p:grpSpPr>
        <p:grpSp>
          <p:nvGrpSpPr>
            <p:cNvPr id="10254" name="Group 10"/>
            <p:cNvGrpSpPr>
              <a:grpSpLocks/>
            </p:cNvGrpSpPr>
            <p:nvPr/>
          </p:nvGrpSpPr>
          <p:grpSpPr bwMode="auto">
            <a:xfrm>
              <a:off x="5953126" y="1854202"/>
              <a:ext cx="2755900" cy="1593851"/>
              <a:chOff x="912" y="1776"/>
              <a:chExt cx="1736" cy="1004"/>
            </a:xfrm>
          </p:grpSpPr>
          <p:sp>
            <p:nvSpPr>
              <p:cNvPr id="10265" name="Rectangle 11" descr="Wide upward diagonal"/>
              <p:cNvSpPr>
                <a:spLocks noChangeArrowheads="1"/>
              </p:cNvSpPr>
              <p:nvPr/>
            </p:nvSpPr>
            <p:spPr bwMode="auto">
              <a:xfrm>
                <a:off x="912" y="1946"/>
                <a:ext cx="1736" cy="236"/>
              </a:xfrm>
              <a:prstGeom prst="rect">
                <a:avLst/>
              </a:prstGeom>
              <a:pattFill prst="wdUpDiag">
                <a:fgClr>
                  <a:srgbClr val="000000"/>
                </a:fgClr>
                <a:bgClr>
                  <a:srgbClr val="FFFFFF"/>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0266" name="Rectangle 12"/>
              <p:cNvSpPr>
                <a:spLocks noChangeArrowheads="1"/>
              </p:cNvSpPr>
              <p:nvPr/>
            </p:nvSpPr>
            <p:spPr bwMode="auto">
              <a:xfrm>
                <a:off x="912" y="2537"/>
                <a:ext cx="1736" cy="2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18" name="Text Box 13"/>
              <p:cNvSpPr txBox="1">
                <a:spLocks noChangeArrowheads="1"/>
              </p:cNvSpPr>
              <p:nvPr/>
            </p:nvSpPr>
            <p:spPr bwMode="auto">
              <a:xfrm>
                <a:off x="1392" y="2544"/>
                <a:ext cx="747"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n-type Si</a:t>
                </a:r>
              </a:p>
            </p:txBody>
          </p:sp>
          <p:sp>
            <p:nvSpPr>
              <p:cNvPr id="10268" name="Rectangle 14"/>
              <p:cNvSpPr>
                <a:spLocks noChangeArrowheads="1"/>
              </p:cNvSpPr>
              <p:nvPr/>
            </p:nvSpPr>
            <p:spPr bwMode="auto">
              <a:xfrm>
                <a:off x="1440" y="1778"/>
                <a:ext cx="672" cy="236"/>
              </a:xfrm>
              <a:prstGeom prst="rect">
                <a:avLst/>
              </a:prstGeom>
              <a:solidFill>
                <a:srgbClr val="DDDDDD"/>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39">
                  <a:latin typeface="Arial" panose="020B0604020202020204" pitchFamily="34" charset="0"/>
                </a:endParaRPr>
              </a:p>
            </p:txBody>
          </p:sp>
          <p:sp>
            <p:nvSpPr>
              <p:cNvPr id="20" name="Text Box 15"/>
              <p:cNvSpPr txBox="1">
                <a:spLocks noChangeArrowheads="1"/>
              </p:cNvSpPr>
              <p:nvPr/>
            </p:nvSpPr>
            <p:spPr bwMode="auto">
              <a:xfrm>
                <a:off x="1418" y="1776"/>
                <a:ext cx="697"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P+ poly-Si</a:t>
                </a:r>
              </a:p>
            </p:txBody>
          </p:sp>
        </p:grpSp>
        <p:grpSp>
          <p:nvGrpSpPr>
            <p:cNvPr id="10255" name="Group 22"/>
            <p:cNvGrpSpPr>
              <a:grpSpLocks/>
            </p:cNvGrpSpPr>
            <p:nvPr/>
          </p:nvGrpSpPr>
          <p:grpSpPr bwMode="auto">
            <a:xfrm>
              <a:off x="5976939" y="2381254"/>
              <a:ext cx="903288" cy="392113"/>
              <a:chOff x="967" y="2112"/>
              <a:chExt cx="569" cy="247"/>
            </a:xfrm>
          </p:grpSpPr>
          <p:sp>
            <p:nvSpPr>
              <p:cNvPr id="10262" name="Arc 23"/>
              <p:cNvSpPr>
                <a:spLocks/>
              </p:cNvSpPr>
              <p:nvPr/>
            </p:nvSpPr>
            <p:spPr bwMode="auto">
              <a:xfrm flipV="1">
                <a:off x="1296" y="2114"/>
                <a:ext cx="240" cy="2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839"/>
              </a:p>
            </p:txBody>
          </p:sp>
          <p:sp>
            <p:nvSpPr>
              <p:cNvPr id="10263" name="Line 24"/>
              <p:cNvSpPr>
                <a:spLocks noChangeShapeType="1"/>
              </p:cNvSpPr>
              <p:nvPr/>
            </p:nvSpPr>
            <p:spPr bwMode="auto">
              <a:xfrm>
                <a:off x="1536" y="211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sp>
            <p:nvSpPr>
              <p:cNvPr id="10264" name="Line 25"/>
              <p:cNvSpPr>
                <a:spLocks noChangeShapeType="1"/>
              </p:cNvSpPr>
              <p:nvPr/>
            </p:nvSpPr>
            <p:spPr bwMode="auto">
              <a:xfrm>
                <a:off x="967" y="2359"/>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grpSp>
        <p:grpSp>
          <p:nvGrpSpPr>
            <p:cNvPr id="10256" name="Group 26"/>
            <p:cNvGrpSpPr>
              <a:grpSpLocks/>
            </p:cNvGrpSpPr>
            <p:nvPr/>
          </p:nvGrpSpPr>
          <p:grpSpPr bwMode="auto">
            <a:xfrm flipH="1">
              <a:off x="7794626" y="2381250"/>
              <a:ext cx="914400" cy="377825"/>
              <a:chOff x="960" y="2112"/>
              <a:chExt cx="576" cy="238"/>
            </a:xfrm>
          </p:grpSpPr>
          <p:sp>
            <p:nvSpPr>
              <p:cNvPr id="10259" name="Arc 27"/>
              <p:cNvSpPr>
                <a:spLocks/>
              </p:cNvSpPr>
              <p:nvPr/>
            </p:nvSpPr>
            <p:spPr bwMode="auto">
              <a:xfrm flipV="1">
                <a:off x="1296" y="2114"/>
                <a:ext cx="240" cy="2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839"/>
              </a:p>
            </p:txBody>
          </p:sp>
          <p:sp>
            <p:nvSpPr>
              <p:cNvPr id="10260" name="Line 28"/>
              <p:cNvSpPr>
                <a:spLocks noChangeShapeType="1"/>
              </p:cNvSpPr>
              <p:nvPr/>
            </p:nvSpPr>
            <p:spPr bwMode="auto">
              <a:xfrm>
                <a:off x="1536" y="211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sp>
            <p:nvSpPr>
              <p:cNvPr id="10261" name="Line 29"/>
              <p:cNvSpPr>
                <a:spLocks noChangeShapeType="1"/>
              </p:cNvSpPr>
              <p:nvPr/>
            </p:nvSpPr>
            <p:spPr bwMode="auto">
              <a:xfrm>
                <a:off x="960" y="2348"/>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839"/>
              </a:p>
            </p:txBody>
          </p:sp>
        </p:grpSp>
        <p:sp>
          <p:nvSpPr>
            <p:cNvPr id="41" name="Text Box 36"/>
            <p:cNvSpPr txBox="1">
              <a:spLocks noChangeArrowheads="1"/>
            </p:cNvSpPr>
            <p:nvPr/>
          </p:nvSpPr>
          <p:spPr bwMode="auto">
            <a:xfrm>
              <a:off x="6133491" y="2426961"/>
              <a:ext cx="421910" cy="3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P+</a:t>
              </a:r>
            </a:p>
          </p:txBody>
        </p:sp>
        <p:sp>
          <p:nvSpPr>
            <p:cNvPr id="42" name="Text Box 37"/>
            <p:cNvSpPr txBox="1">
              <a:spLocks noChangeArrowheads="1"/>
            </p:cNvSpPr>
            <p:nvPr/>
          </p:nvSpPr>
          <p:spPr bwMode="auto">
            <a:xfrm>
              <a:off x="8125758" y="2433334"/>
              <a:ext cx="421910" cy="3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839" dirty="0">
                  <a:latin typeface="+mj-lt"/>
                </a:rPr>
                <a:t>P+</a:t>
              </a:r>
            </a:p>
          </p:txBody>
        </p:sp>
      </p:grpSp>
      <mc:AlternateContent xmlns:mc="http://schemas.openxmlformats.org/markup-compatibility/2006" xmlns:p14="http://schemas.microsoft.com/office/powerpoint/2010/main">
        <mc:Choice Requires="p14">
          <p:contentPart p14:bwMode="auto" r:id="rId2">
            <p14:nvContentPartPr>
              <p14:cNvPr id="43" name="Ink 51"/>
              <p14:cNvContentPartPr>
                <a14:cpLocks xmlns:a14="http://schemas.microsoft.com/office/drawing/2010/main" noRot="1" noChangeAspect="1" noEditPoints="1" noChangeArrowheads="1" noChangeShapeType="1"/>
              </p14:cNvContentPartPr>
              <p14:nvPr/>
            </p14:nvContentPartPr>
            <p14:xfrm>
              <a:off x="9292990" y="3231985"/>
              <a:ext cx="14597" cy="9731"/>
            </p14:xfrm>
          </p:contentPart>
        </mc:Choice>
        <mc:Fallback xmlns="">
          <p:pic>
            <p:nvPicPr>
              <p:cNvPr id="43" name="Ink 51"/>
              <p:cNvPicPr>
                <a:picLocks noRot="1" noChangeAspect="1" noEditPoints="1" noChangeArrowheads="1" noChangeShapeType="1"/>
              </p:cNvPicPr>
              <p:nvPr/>
            </p:nvPicPr>
            <p:blipFill>
              <a:blip r:embed="rId3"/>
              <a:stretch>
                <a:fillRect/>
              </a:stretch>
            </p:blipFill>
            <p:spPr>
              <a:xfrm>
                <a:off x="9283502" y="3222614"/>
                <a:ext cx="33573" cy="28472"/>
              </a:xfrm>
              <a:prstGeom prst="rect">
                <a:avLst/>
              </a:prstGeom>
            </p:spPr>
          </p:pic>
        </mc:Fallback>
      </mc:AlternateContent>
      <p:sp>
        <p:nvSpPr>
          <p:cNvPr id="10252" name="Rectangle 38"/>
          <p:cNvSpPr>
            <a:spLocks noChangeArrowheads="1"/>
          </p:cNvSpPr>
          <p:nvPr/>
        </p:nvSpPr>
        <p:spPr bwMode="auto">
          <a:xfrm>
            <a:off x="6068825" y="4231022"/>
            <a:ext cx="5627692" cy="101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20000"/>
              </a:spcBef>
            </a:pPr>
            <a:r>
              <a:rPr lang="en-US" altLang="en-US" sz="2452" dirty="0">
                <a:solidFill>
                  <a:srgbClr val="002060"/>
                </a:solidFill>
                <a:latin typeface="Times New Roman" panose="02020603050405020304" pitchFamily="18" charset="0"/>
                <a:cs typeface="Times New Roman" panose="02020603050405020304" pitchFamily="18" charset="0"/>
              </a:rPr>
              <a:t>For current to flow,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GS </a:t>
            </a:r>
            <a:r>
              <a:rPr lang="en-US" altLang="en-US" sz="2452" dirty="0">
                <a:solidFill>
                  <a:srgbClr val="002060"/>
                </a:solidFill>
                <a:latin typeface="Times New Roman" panose="02020603050405020304" pitchFamily="18" charset="0"/>
                <a:cs typeface="Times New Roman" panose="02020603050405020304" pitchFamily="18" charset="0"/>
              </a:rPr>
              <a:t>&lt;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T</a:t>
            </a:r>
          </a:p>
          <a:p>
            <a:pPr lvl="1">
              <a:lnSpc>
                <a:spcPct val="100000"/>
              </a:lnSpc>
              <a:spcBef>
                <a:spcPct val="20000"/>
              </a:spcBef>
              <a:buFontTx/>
              <a:buNone/>
            </a:pPr>
            <a:r>
              <a:rPr lang="en-US" altLang="en-US" sz="2452" dirty="0">
                <a:solidFill>
                  <a:srgbClr val="002060"/>
                </a:solidFill>
                <a:latin typeface="Times New Roman" panose="02020603050405020304" pitchFamily="18" charset="0"/>
                <a:cs typeface="Times New Roman" panose="02020603050405020304" pitchFamily="18" charset="0"/>
              </a:rPr>
              <a:t>to form </a:t>
            </a:r>
            <a:r>
              <a:rPr lang="en-US" altLang="en-US" sz="2452" b="1" dirty="0">
                <a:solidFill>
                  <a:srgbClr val="002060"/>
                </a:solidFill>
                <a:latin typeface="Times New Roman" panose="02020603050405020304" pitchFamily="18" charset="0"/>
                <a:cs typeface="Times New Roman" panose="02020603050405020304" pitchFamily="18" charset="0"/>
              </a:rPr>
              <a:t>p-type channel </a:t>
            </a:r>
            <a:r>
              <a:rPr lang="en-US" altLang="en-US" sz="2452" dirty="0">
                <a:solidFill>
                  <a:srgbClr val="002060"/>
                </a:solidFill>
                <a:latin typeface="Times New Roman" panose="02020603050405020304" pitchFamily="18" charset="0"/>
                <a:cs typeface="Times New Roman" panose="02020603050405020304" pitchFamily="18" charset="0"/>
              </a:rPr>
              <a:t>at surface</a:t>
            </a:r>
          </a:p>
        </p:txBody>
      </p:sp>
      <p:sp>
        <p:nvSpPr>
          <p:cNvPr id="10253" name="TextBox 1"/>
          <p:cNvSpPr txBox="1">
            <a:spLocks noChangeArrowheads="1"/>
          </p:cNvSpPr>
          <p:nvPr/>
        </p:nvSpPr>
        <p:spPr bwMode="auto">
          <a:xfrm>
            <a:off x="509112" y="7328084"/>
            <a:ext cx="7435657" cy="38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839" dirty="0">
                <a:solidFill>
                  <a:srgbClr val="FF0000"/>
                </a:solidFill>
                <a:latin typeface="Times New Roman" panose="02020603050405020304" pitchFamily="18" charset="0"/>
                <a:cs typeface="Times New Roman" panose="02020603050405020304" pitchFamily="18" charset="0"/>
              </a:rPr>
              <a:t>Note: </a:t>
            </a:r>
            <a:r>
              <a:rPr lang="en-US" altLang="en-US" sz="1839" i="1" dirty="0">
                <a:solidFill>
                  <a:srgbClr val="FF0000"/>
                </a:solidFill>
                <a:latin typeface="Times New Roman" panose="02020603050405020304" pitchFamily="18" charset="0"/>
                <a:cs typeface="Times New Roman" panose="02020603050405020304" pitchFamily="18" charset="0"/>
              </a:rPr>
              <a:t>V</a:t>
            </a:r>
            <a:r>
              <a:rPr lang="en-US" altLang="en-US" sz="1839" i="1" baseline="-25000" dirty="0">
                <a:solidFill>
                  <a:srgbClr val="FF0000"/>
                </a:solidFill>
                <a:latin typeface="Times New Roman" panose="02020603050405020304" pitchFamily="18" charset="0"/>
                <a:cs typeface="Times New Roman" panose="02020603050405020304" pitchFamily="18" charset="0"/>
              </a:rPr>
              <a:t>T</a:t>
            </a:r>
            <a:r>
              <a:rPr lang="en-US" altLang="en-US" sz="1839" i="1" dirty="0">
                <a:solidFill>
                  <a:srgbClr val="FF0000"/>
                </a:solidFill>
                <a:latin typeface="Times New Roman" panose="02020603050405020304" pitchFamily="18" charset="0"/>
                <a:cs typeface="Times New Roman" panose="02020603050405020304" pitchFamily="18" charset="0"/>
              </a:rPr>
              <a:t> </a:t>
            </a:r>
            <a:r>
              <a:rPr lang="en-US" altLang="en-US" sz="1839" dirty="0">
                <a:solidFill>
                  <a:srgbClr val="FF0000"/>
                </a:solidFill>
                <a:latin typeface="Times New Roman" panose="02020603050405020304" pitchFamily="18" charset="0"/>
                <a:cs typeface="Times New Roman" panose="02020603050405020304" pitchFamily="18" charset="0"/>
              </a:rPr>
              <a:t>denotes the threshold voltage, some textbook uses the </a:t>
            </a:r>
            <a:r>
              <a:rPr lang="en-US" altLang="en-US" sz="1839" i="1" dirty="0" err="1">
                <a:solidFill>
                  <a:srgbClr val="FF0000"/>
                </a:solidFill>
                <a:latin typeface="Times New Roman" panose="02020603050405020304" pitchFamily="18" charset="0"/>
                <a:cs typeface="Times New Roman" panose="02020603050405020304" pitchFamily="18" charset="0"/>
              </a:rPr>
              <a:t>V</a:t>
            </a:r>
            <a:r>
              <a:rPr lang="en-US" altLang="en-US" sz="1839" i="1" baseline="-25000" dirty="0" err="1">
                <a:solidFill>
                  <a:srgbClr val="FF0000"/>
                </a:solidFill>
                <a:latin typeface="Times New Roman" panose="02020603050405020304" pitchFamily="18" charset="0"/>
                <a:cs typeface="Times New Roman" panose="02020603050405020304" pitchFamily="18" charset="0"/>
              </a:rPr>
              <a:t>t</a:t>
            </a:r>
            <a:r>
              <a:rPr lang="en-US" altLang="en-US" sz="1839" i="1" dirty="0">
                <a:solidFill>
                  <a:srgbClr val="FF0000"/>
                </a:solidFill>
                <a:latin typeface="Times New Roman" panose="02020603050405020304" pitchFamily="18" charset="0"/>
                <a:cs typeface="Times New Roman" panose="02020603050405020304" pitchFamily="18" charset="0"/>
              </a:rPr>
              <a:t> </a:t>
            </a:r>
            <a:r>
              <a:rPr lang="en-US" altLang="en-US" sz="1839" dirty="0">
                <a:solidFill>
                  <a:srgbClr val="FF0000"/>
                </a:solidFill>
                <a:latin typeface="Times New Roman" panose="02020603050405020304" pitchFamily="18" charset="0"/>
                <a:cs typeface="Times New Roman" panose="02020603050405020304" pitchFamily="18" charset="0"/>
              </a:rPr>
              <a:t>notation.</a:t>
            </a:r>
          </a:p>
        </p:txBody>
      </p:sp>
      <p:sp>
        <p:nvSpPr>
          <p:cNvPr id="2" name="Rectangle 1"/>
          <p:cNvSpPr/>
          <p:nvPr/>
        </p:nvSpPr>
        <p:spPr>
          <a:xfrm>
            <a:off x="545722" y="5455691"/>
            <a:ext cx="6226175" cy="469680"/>
          </a:xfrm>
          <a:prstGeom prst="rect">
            <a:avLst/>
          </a:prstGeom>
        </p:spPr>
        <p:txBody>
          <a:bodyPr>
            <a:spAutoFit/>
          </a:bodyPr>
          <a:lstStyle/>
          <a:p>
            <a:pPr marL="342900" indent="-342900">
              <a:spcBef>
                <a:spcPct val="50000"/>
              </a:spcBef>
              <a:buFont typeface="Arial" panose="020B0604020202020204" pitchFamily="34" charset="0"/>
              <a:buChar char="•"/>
            </a:pPr>
            <a:r>
              <a:rPr lang="en-US" altLang="en-US" sz="2452" b="1" dirty="0">
                <a:latin typeface="Times New Roman" panose="02020603050405020304" pitchFamily="18" charset="0"/>
                <a:cs typeface="Times New Roman" panose="02020603050405020304" pitchFamily="18" charset="0"/>
              </a:rPr>
              <a:t>Enhancement mode</a:t>
            </a:r>
            <a:r>
              <a:rPr lang="en-US" altLang="en-US" sz="2452" dirty="0">
                <a:latin typeface="Times New Roman" panose="02020603050405020304" pitchFamily="18" charset="0"/>
                <a:cs typeface="Times New Roman" panose="02020603050405020304" pitchFamily="18" charset="0"/>
              </a:rPr>
              <a:t>: </a:t>
            </a:r>
            <a:r>
              <a:rPr lang="en-US" altLang="en-US" sz="2452" i="1" dirty="0">
                <a:latin typeface="Times New Roman" panose="02020603050405020304" pitchFamily="18" charset="0"/>
                <a:cs typeface="Times New Roman" panose="02020603050405020304" pitchFamily="18" charset="0"/>
              </a:rPr>
              <a:t>V</a:t>
            </a:r>
            <a:r>
              <a:rPr lang="en-US" altLang="en-US" sz="2452" baseline="-25000" dirty="0">
                <a:latin typeface="Times New Roman" panose="02020603050405020304" pitchFamily="18" charset="0"/>
                <a:cs typeface="Times New Roman" panose="02020603050405020304" pitchFamily="18" charset="0"/>
              </a:rPr>
              <a:t>T</a:t>
            </a:r>
            <a:r>
              <a:rPr lang="en-US" altLang="en-US" sz="2452" dirty="0">
                <a:latin typeface="Times New Roman" panose="02020603050405020304" pitchFamily="18" charset="0"/>
                <a:cs typeface="Times New Roman" panose="02020603050405020304" pitchFamily="18" charset="0"/>
              </a:rPr>
              <a:t> &gt; 0</a:t>
            </a:r>
          </a:p>
        </p:txBody>
      </p:sp>
      <p:sp>
        <p:nvSpPr>
          <p:cNvPr id="3" name="Rectangle 2"/>
          <p:cNvSpPr/>
          <p:nvPr/>
        </p:nvSpPr>
        <p:spPr>
          <a:xfrm>
            <a:off x="6144222" y="5537457"/>
            <a:ext cx="6226175" cy="469680"/>
          </a:xfrm>
          <a:prstGeom prst="rect">
            <a:avLst/>
          </a:prstGeom>
        </p:spPr>
        <p:txBody>
          <a:bodyPr>
            <a:spAutoFit/>
          </a:bodyPr>
          <a:lstStyle/>
          <a:p>
            <a:pPr marL="342900" indent="-342900">
              <a:lnSpc>
                <a:spcPct val="100000"/>
              </a:lnSpc>
              <a:spcBef>
                <a:spcPct val="50000"/>
              </a:spcBef>
              <a:buFont typeface="Arial" panose="020B0604020202020204" pitchFamily="34" charset="0"/>
              <a:buChar char="•"/>
            </a:pPr>
            <a:r>
              <a:rPr lang="en-US" altLang="en-US" sz="2452" b="1" dirty="0">
                <a:solidFill>
                  <a:srgbClr val="002060"/>
                </a:solidFill>
                <a:latin typeface="Times New Roman" panose="02020603050405020304" pitchFamily="18" charset="0"/>
                <a:cs typeface="Times New Roman" panose="02020603050405020304" pitchFamily="18" charset="0"/>
              </a:rPr>
              <a:t>Enhancement mode</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T</a:t>
            </a:r>
            <a:r>
              <a:rPr lang="en-US" altLang="en-US" sz="2452" dirty="0">
                <a:solidFill>
                  <a:srgbClr val="002060"/>
                </a:solidFill>
                <a:latin typeface="Times New Roman" panose="02020603050405020304" pitchFamily="18" charset="0"/>
                <a:cs typeface="Times New Roman" panose="02020603050405020304" pitchFamily="18" charset="0"/>
              </a:rPr>
              <a:t> &lt; 0</a:t>
            </a:r>
          </a:p>
        </p:txBody>
      </p:sp>
      <p:sp>
        <p:nvSpPr>
          <p:cNvPr id="5" name="Rectangle 4"/>
          <p:cNvSpPr/>
          <p:nvPr/>
        </p:nvSpPr>
        <p:spPr>
          <a:xfrm>
            <a:off x="545722" y="6249699"/>
            <a:ext cx="6226175" cy="1023678"/>
          </a:xfrm>
          <a:prstGeom prst="rect">
            <a:avLst/>
          </a:prstGeom>
        </p:spPr>
        <p:txBody>
          <a:bodyPr>
            <a:spAutoFit/>
          </a:bodyPr>
          <a:lstStyle/>
          <a:p>
            <a:pPr marL="342900" indent="-342900">
              <a:spcBef>
                <a:spcPct val="50000"/>
              </a:spcBef>
              <a:buFont typeface="Arial" panose="020B0604020202020204" pitchFamily="34" charset="0"/>
              <a:buChar char="•"/>
            </a:pPr>
            <a:r>
              <a:rPr lang="en-US" altLang="en-US" sz="2452" b="1" dirty="0">
                <a:latin typeface="Times New Roman" panose="02020603050405020304" pitchFamily="18" charset="0"/>
                <a:cs typeface="Times New Roman" panose="02020603050405020304" pitchFamily="18" charset="0"/>
              </a:rPr>
              <a:t>Depletion mode</a:t>
            </a:r>
            <a:r>
              <a:rPr lang="en-US" altLang="en-US" sz="2452" dirty="0">
                <a:latin typeface="Times New Roman" panose="02020603050405020304" pitchFamily="18" charset="0"/>
                <a:cs typeface="Times New Roman" panose="02020603050405020304" pitchFamily="18" charset="0"/>
              </a:rPr>
              <a:t>: </a:t>
            </a:r>
            <a:r>
              <a:rPr lang="en-US" altLang="en-US" sz="2452" i="1" dirty="0">
                <a:latin typeface="Times New Roman" panose="02020603050405020304" pitchFamily="18" charset="0"/>
                <a:cs typeface="Times New Roman" panose="02020603050405020304" pitchFamily="18" charset="0"/>
              </a:rPr>
              <a:t>V</a:t>
            </a:r>
            <a:r>
              <a:rPr lang="en-US" altLang="en-US" sz="2452" baseline="-25000" dirty="0">
                <a:latin typeface="Times New Roman" panose="02020603050405020304" pitchFamily="18" charset="0"/>
                <a:cs typeface="Times New Roman" panose="02020603050405020304" pitchFamily="18" charset="0"/>
              </a:rPr>
              <a:t>T</a:t>
            </a:r>
            <a:r>
              <a:rPr lang="en-US" altLang="en-US" sz="2452" dirty="0">
                <a:latin typeface="Times New Roman" panose="02020603050405020304" pitchFamily="18" charset="0"/>
                <a:cs typeface="Times New Roman" panose="02020603050405020304" pitchFamily="18" charset="0"/>
              </a:rPr>
              <a:t> &lt; 0</a:t>
            </a:r>
          </a:p>
          <a:p>
            <a:pPr marL="752826" lvl="1" indent="-285750">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Transistor is ON when </a:t>
            </a:r>
            <a:r>
              <a:rPr lang="en-US" altLang="en-US" i="1" dirty="0">
                <a:latin typeface="Times New Roman" panose="02020603050405020304" pitchFamily="18" charset="0"/>
                <a:cs typeface="Times New Roman" panose="02020603050405020304" pitchFamily="18" charset="0"/>
              </a:rPr>
              <a:t>V</a:t>
            </a:r>
            <a:r>
              <a:rPr lang="en-US" altLang="en-US" baseline="-25000" dirty="0">
                <a:latin typeface="Times New Roman" panose="02020603050405020304" pitchFamily="18" charset="0"/>
                <a:cs typeface="Times New Roman" panose="02020603050405020304" pitchFamily="18" charset="0"/>
              </a:rPr>
              <a:t>G</a:t>
            </a:r>
            <a:r>
              <a:rPr lang="en-US" altLang="en-US" dirty="0">
                <a:latin typeface="Times New Roman" panose="02020603050405020304" pitchFamily="18" charset="0"/>
                <a:cs typeface="Times New Roman" panose="02020603050405020304" pitchFamily="18" charset="0"/>
              </a:rPr>
              <a:t>=0V</a:t>
            </a:r>
          </a:p>
          <a:p>
            <a:pPr marL="752826" lvl="1" indent="-285750">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Transistor is OFF during  - V</a:t>
            </a:r>
            <a:r>
              <a:rPr lang="en-US" altLang="en-US" baseline="-25000" dirty="0">
                <a:latin typeface="Times New Roman" panose="02020603050405020304" pitchFamily="18" charset="0"/>
                <a:cs typeface="Times New Roman" panose="02020603050405020304" pitchFamily="18" charset="0"/>
              </a:rPr>
              <a:t>G</a:t>
            </a:r>
          </a:p>
        </p:txBody>
      </p:sp>
      <p:sp>
        <p:nvSpPr>
          <p:cNvPr id="7" name="Rectangle 6"/>
          <p:cNvSpPr/>
          <p:nvPr/>
        </p:nvSpPr>
        <p:spPr>
          <a:xfrm>
            <a:off x="6061743" y="6147054"/>
            <a:ext cx="6226175" cy="1828129"/>
          </a:xfrm>
          <a:prstGeom prst="rect">
            <a:avLst/>
          </a:prstGeom>
        </p:spPr>
        <p:txBody>
          <a:bodyPr>
            <a:spAutoFit/>
          </a:bodyPr>
          <a:lstStyle/>
          <a:p>
            <a:pPr marL="342900" indent="-342900">
              <a:lnSpc>
                <a:spcPct val="100000"/>
              </a:lnSpc>
              <a:spcBef>
                <a:spcPct val="50000"/>
              </a:spcBef>
              <a:buFont typeface="Arial" panose="020B0604020202020204" pitchFamily="34" charset="0"/>
              <a:buChar char="•"/>
            </a:pPr>
            <a:r>
              <a:rPr lang="en-US" altLang="en-US" sz="2452" b="1" dirty="0">
                <a:solidFill>
                  <a:srgbClr val="002060"/>
                </a:solidFill>
                <a:latin typeface="Times New Roman" panose="02020603050405020304" pitchFamily="18" charset="0"/>
                <a:cs typeface="Times New Roman" panose="02020603050405020304" pitchFamily="18" charset="0"/>
              </a:rPr>
              <a:t>Depletion mode</a:t>
            </a:r>
            <a:r>
              <a:rPr lang="en-US" altLang="en-US" sz="2452" dirty="0">
                <a:solidFill>
                  <a:srgbClr val="002060"/>
                </a:solidFill>
                <a:latin typeface="Times New Roman" panose="02020603050405020304" pitchFamily="18" charset="0"/>
                <a:cs typeface="Times New Roman" panose="02020603050405020304" pitchFamily="18" charset="0"/>
              </a:rPr>
              <a:t>: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T</a:t>
            </a:r>
            <a:r>
              <a:rPr lang="en-US" altLang="en-US" sz="2452" dirty="0">
                <a:solidFill>
                  <a:srgbClr val="002060"/>
                </a:solidFill>
                <a:latin typeface="Times New Roman" panose="02020603050405020304" pitchFamily="18" charset="0"/>
                <a:cs typeface="Times New Roman" panose="02020603050405020304" pitchFamily="18" charset="0"/>
              </a:rPr>
              <a:t> &gt; 0</a:t>
            </a:r>
          </a:p>
          <a:p>
            <a:pPr marL="800100" lvl="1" indent="-342900">
              <a:lnSpc>
                <a:spcPct val="100000"/>
              </a:lnSpc>
              <a:spcBef>
                <a:spcPct val="20000"/>
              </a:spcBef>
              <a:buFont typeface="Arial" panose="020B0604020202020204" pitchFamily="34" charset="0"/>
              <a:buChar char="•"/>
            </a:pPr>
            <a:r>
              <a:rPr lang="en-US" altLang="en-US" sz="2452" dirty="0">
                <a:solidFill>
                  <a:srgbClr val="002060"/>
                </a:solidFill>
                <a:latin typeface="Times New Roman" panose="02020603050405020304" pitchFamily="18" charset="0"/>
                <a:cs typeface="Times New Roman" panose="02020603050405020304" pitchFamily="18" charset="0"/>
              </a:rPr>
              <a:t>Transistor is ON when -</a:t>
            </a:r>
            <a:r>
              <a:rPr lang="en-US" altLang="en-US" sz="2452" i="1" dirty="0">
                <a:solidFill>
                  <a:srgbClr val="002060"/>
                </a:solidFill>
                <a:latin typeface="Times New Roman" panose="02020603050405020304" pitchFamily="18" charset="0"/>
                <a:cs typeface="Times New Roman" panose="02020603050405020304" pitchFamily="18" charset="0"/>
              </a:rPr>
              <a:t>V</a:t>
            </a:r>
            <a:r>
              <a:rPr lang="en-US" altLang="en-US" sz="2452" baseline="-25000" dirty="0">
                <a:solidFill>
                  <a:srgbClr val="002060"/>
                </a:solidFill>
                <a:latin typeface="Times New Roman" panose="02020603050405020304" pitchFamily="18" charset="0"/>
                <a:cs typeface="Times New Roman" panose="02020603050405020304" pitchFamily="18" charset="0"/>
              </a:rPr>
              <a:t>G</a:t>
            </a:r>
            <a:endParaRPr lang="en-US" altLang="en-US" sz="2452" dirty="0">
              <a:solidFill>
                <a:srgbClr val="002060"/>
              </a:solidFill>
              <a:latin typeface="Times New Roman" panose="02020603050405020304" pitchFamily="18" charset="0"/>
              <a:cs typeface="Times New Roman" panose="02020603050405020304" pitchFamily="18" charset="0"/>
            </a:endParaRPr>
          </a:p>
          <a:p>
            <a:pPr marL="800100" lvl="1" indent="-342900">
              <a:lnSpc>
                <a:spcPct val="100000"/>
              </a:lnSpc>
              <a:spcBef>
                <a:spcPct val="20000"/>
              </a:spcBef>
              <a:buFont typeface="Arial" panose="020B0604020202020204" pitchFamily="34" charset="0"/>
              <a:buChar char="•"/>
            </a:pPr>
            <a:r>
              <a:rPr lang="en-US" altLang="en-US" sz="2452" dirty="0">
                <a:solidFill>
                  <a:srgbClr val="002060"/>
                </a:solidFill>
                <a:latin typeface="Times New Roman" panose="02020603050405020304" pitchFamily="18" charset="0"/>
                <a:cs typeface="Times New Roman" panose="02020603050405020304" pitchFamily="18" charset="0"/>
              </a:rPr>
              <a:t>Transistor is OFF during +V</a:t>
            </a:r>
            <a:r>
              <a:rPr lang="en-US" altLang="en-US" sz="2452" baseline="-25000" dirty="0">
                <a:solidFill>
                  <a:srgbClr val="002060"/>
                </a:solidFill>
                <a:latin typeface="Times New Roman" panose="02020603050405020304" pitchFamily="18" charset="0"/>
                <a:cs typeface="Times New Roman" panose="02020603050405020304" pitchFamily="18" charset="0"/>
              </a:rPr>
              <a:t>G</a:t>
            </a:r>
          </a:p>
          <a:p>
            <a:pPr marL="800100" lvl="1" indent="-342900">
              <a:lnSpc>
                <a:spcPct val="100000"/>
              </a:lnSpc>
              <a:spcBef>
                <a:spcPct val="20000"/>
              </a:spcBef>
              <a:buFont typeface="Arial" panose="020B0604020202020204" pitchFamily="34" charset="0"/>
              <a:buChar char="•"/>
            </a:pPr>
            <a:endParaRPr lang="en-US" altLang="en-US" sz="2452"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453661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9"/>
                                        </p:tgtEl>
                                        <p:attrNameLst>
                                          <p:attrName>style.visibility</p:attrName>
                                        </p:attrNameLst>
                                      </p:cBhvr>
                                      <p:to>
                                        <p:strVal val="visible"/>
                                      </p:to>
                                    </p:set>
                                    <p:anim calcmode="lin" valueType="num">
                                      <p:cBhvr additive="base">
                                        <p:cTn id="7" dur="500" fill="hold"/>
                                        <p:tgtEl>
                                          <p:spTgt spid="10249"/>
                                        </p:tgtEl>
                                        <p:attrNameLst>
                                          <p:attrName>ppt_x</p:attrName>
                                        </p:attrNameLst>
                                      </p:cBhvr>
                                      <p:tavLst>
                                        <p:tav tm="0">
                                          <p:val>
                                            <p:strVal val="#ppt_x"/>
                                          </p:val>
                                        </p:tav>
                                        <p:tav tm="100000">
                                          <p:val>
                                            <p:strVal val="#ppt_x"/>
                                          </p:val>
                                        </p:tav>
                                      </p:tavLst>
                                    </p:anim>
                                    <p:anim calcmode="lin" valueType="num">
                                      <p:cBhvr additive="base">
                                        <p:cTn id="8" dur="500" fill="hold"/>
                                        <p:tgtEl>
                                          <p:spTgt spid="102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47"/>
                                        </p:tgtEl>
                                        <p:attrNameLst>
                                          <p:attrName>style.visibility</p:attrName>
                                        </p:attrNameLst>
                                      </p:cBhvr>
                                      <p:to>
                                        <p:strVal val="visible"/>
                                      </p:to>
                                    </p:set>
                                    <p:anim calcmode="lin" valueType="num">
                                      <p:cBhvr additive="base">
                                        <p:cTn id="11" dur="500" fill="hold"/>
                                        <p:tgtEl>
                                          <p:spTgt spid="10247"/>
                                        </p:tgtEl>
                                        <p:attrNameLst>
                                          <p:attrName>ppt_x</p:attrName>
                                        </p:attrNameLst>
                                      </p:cBhvr>
                                      <p:tavLst>
                                        <p:tav tm="0">
                                          <p:val>
                                            <p:strVal val="#ppt_x"/>
                                          </p:val>
                                        </p:tav>
                                        <p:tav tm="100000">
                                          <p:val>
                                            <p:strVal val="#ppt_x"/>
                                          </p:val>
                                        </p:tav>
                                      </p:tavLst>
                                    </p:anim>
                                    <p:anim calcmode="lin" valueType="num">
                                      <p:cBhvr additive="base">
                                        <p:cTn id="1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50"/>
                                        </p:tgtEl>
                                        <p:attrNameLst>
                                          <p:attrName>style.visibility</p:attrName>
                                        </p:attrNameLst>
                                      </p:cBhvr>
                                      <p:to>
                                        <p:strVal val="visible"/>
                                      </p:to>
                                    </p:set>
                                    <p:anim calcmode="lin" valueType="num">
                                      <p:cBhvr additive="base">
                                        <p:cTn id="17" dur="500" fill="hold"/>
                                        <p:tgtEl>
                                          <p:spTgt spid="10250"/>
                                        </p:tgtEl>
                                        <p:attrNameLst>
                                          <p:attrName>ppt_x</p:attrName>
                                        </p:attrNameLst>
                                      </p:cBhvr>
                                      <p:tavLst>
                                        <p:tav tm="0">
                                          <p:val>
                                            <p:strVal val="#ppt_x"/>
                                          </p:val>
                                        </p:tav>
                                        <p:tav tm="100000">
                                          <p:val>
                                            <p:strVal val="#ppt_x"/>
                                          </p:val>
                                        </p:tav>
                                      </p:tavLst>
                                    </p:anim>
                                    <p:anim calcmode="lin" valueType="num">
                                      <p:cBhvr additive="base">
                                        <p:cTn id="18" dur="500" fill="hold"/>
                                        <p:tgtEl>
                                          <p:spTgt spid="1025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248"/>
                                        </p:tgtEl>
                                        <p:attrNameLst>
                                          <p:attrName>style.visibility</p:attrName>
                                        </p:attrNameLst>
                                      </p:cBhvr>
                                      <p:to>
                                        <p:strVal val="visible"/>
                                      </p:to>
                                    </p:set>
                                    <p:anim calcmode="lin" valueType="num">
                                      <p:cBhvr additive="base">
                                        <p:cTn id="21" dur="500" fill="hold"/>
                                        <p:tgtEl>
                                          <p:spTgt spid="10248"/>
                                        </p:tgtEl>
                                        <p:attrNameLst>
                                          <p:attrName>ppt_x</p:attrName>
                                        </p:attrNameLst>
                                      </p:cBhvr>
                                      <p:tavLst>
                                        <p:tav tm="0">
                                          <p:val>
                                            <p:strVal val="#ppt_x"/>
                                          </p:val>
                                        </p:tav>
                                        <p:tav tm="100000">
                                          <p:val>
                                            <p:strVal val="#ppt_x"/>
                                          </p:val>
                                        </p:tav>
                                      </p:tavLst>
                                    </p:anim>
                                    <p:anim calcmode="lin" valueType="num">
                                      <p:cBhvr additive="base">
                                        <p:cTn id="22"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246">
                                            <p:txEl>
                                              <p:pRg st="0" end="0"/>
                                            </p:txEl>
                                          </p:spTgt>
                                        </p:tgtEl>
                                        <p:attrNameLst>
                                          <p:attrName>style.visibility</p:attrName>
                                        </p:attrNameLst>
                                      </p:cBhvr>
                                      <p:to>
                                        <p:strVal val="visible"/>
                                      </p:to>
                                    </p:set>
                                    <p:anim calcmode="lin" valueType="num">
                                      <p:cBhvr additive="base">
                                        <p:cTn id="27" dur="500" fill="hold"/>
                                        <p:tgtEl>
                                          <p:spTgt spid="10246">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246">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246">
                                            <p:txEl>
                                              <p:pRg st="1" end="1"/>
                                            </p:txEl>
                                          </p:spTgt>
                                        </p:tgtEl>
                                        <p:attrNameLst>
                                          <p:attrName>style.visibility</p:attrName>
                                        </p:attrNameLst>
                                      </p:cBhvr>
                                      <p:to>
                                        <p:strVal val="visible"/>
                                      </p:to>
                                    </p:set>
                                    <p:anim calcmode="lin" valueType="num">
                                      <p:cBhvr additive="base">
                                        <p:cTn id="31" dur="500" fill="hold"/>
                                        <p:tgtEl>
                                          <p:spTgt spid="1024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252"/>
                                        </p:tgtEl>
                                        <p:attrNameLst>
                                          <p:attrName>style.visibility</p:attrName>
                                        </p:attrNameLst>
                                      </p:cBhvr>
                                      <p:to>
                                        <p:strVal val="visible"/>
                                      </p:to>
                                    </p:set>
                                    <p:anim calcmode="lin" valueType="num">
                                      <p:cBhvr additive="base">
                                        <p:cTn id="37" dur="500" fill="hold"/>
                                        <p:tgtEl>
                                          <p:spTgt spid="10252"/>
                                        </p:tgtEl>
                                        <p:attrNameLst>
                                          <p:attrName>ppt_x</p:attrName>
                                        </p:attrNameLst>
                                      </p:cBhvr>
                                      <p:tavLst>
                                        <p:tav tm="0">
                                          <p:val>
                                            <p:strVal val="#ppt_x"/>
                                          </p:val>
                                        </p:tav>
                                        <p:tav tm="100000">
                                          <p:val>
                                            <p:strVal val="#ppt_x"/>
                                          </p:val>
                                        </p:tav>
                                      </p:tavLst>
                                    </p:anim>
                                    <p:anim calcmode="lin" valueType="num">
                                      <p:cBhvr additive="base">
                                        <p:cTn id="38" dur="500" fill="hold"/>
                                        <p:tgtEl>
                                          <p:spTgt spid="1025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253"/>
                                        </p:tgtEl>
                                        <p:attrNameLst>
                                          <p:attrName>style.visibility</p:attrName>
                                        </p:attrNameLst>
                                      </p:cBhvr>
                                      <p:to>
                                        <p:strVal val="visible"/>
                                      </p:to>
                                    </p:set>
                                    <p:anim calcmode="lin" valueType="num">
                                      <p:cBhvr additive="base">
                                        <p:cTn id="67" dur="500" fill="hold"/>
                                        <p:tgtEl>
                                          <p:spTgt spid="10253"/>
                                        </p:tgtEl>
                                        <p:attrNameLst>
                                          <p:attrName>ppt_x</p:attrName>
                                        </p:attrNameLst>
                                      </p:cBhvr>
                                      <p:tavLst>
                                        <p:tav tm="0">
                                          <p:val>
                                            <p:strVal val="#ppt_x"/>
                                          </p:val>
                                        </p:tav>
                                        <p:tav tm="100000">
                                          <p:val>
                                            <p:strVal val="#ppt_x"/>
                                          </p:val>
                                        </p:tav>
                                      </p:tavLst>
                                    </p:anim>
                                    <p:anim calcmode="lin" valueType="num">
                                      <p:cBhvr additive="base">
                                        <p:cTn id="68" dur="500" fill="hold"/>
                                        <p:tgtEl>
                                          <p:spTgt spid="102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uild="p"/>
      <p:bldP spid="10247" grpId="0"/>
      <p:bldP spid="10248" grpId="0"/>
      <p:bldP spid="10252" grpId="0"/>
      <p:bldP spid="10253" grpId="0"/>
      <p:bldP spid="2" grpId="0"/>
      <p:bldP spid="3" grpId="0"/>
      <p:bldP spid="5"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3322" y="164839"/>
            <a:ext cx="6902289" cy="799186"/>
          </a:xfr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IN" dirty="0">
                <a:latin typeface="Times" panose="02020603050405020304" pitchFamily="18" charset="0"/>
                <a:cs typeface="Times" panose="02020603050405020304" pitchFamily="18" charset="0"/>
              </a:rPr>
              <a:t>MOS LAYERS</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90</a:t>
            </a:fld>
            <a:endParaRPr lang="en-IN"/>
          </a:p>
        </p:txBody>
      </p:sp>
      <p:pic>
        <p:nvPicPr>
          <p:cNvPr id="5" name="Picture 4"/>
          <p:cNvPicPr>
            <a:picLocks noChangeAspect="1"/>
          </p:cNvPicPr>
          <p:nvPr/>
        </p:nvPicPr>
        <p:blipFill>
          <a:blip r:embed="rId2"/>
          <a:stretch>
            <a:fillRect/>
          </a:stretch>
        </p:blipFill>
        <p:spPr>
          <a:xfrm>
            <a:off x="827738" y="1356658"/>
            <a:ext cx="1076475" cy="1219370"/>
          </a:xfrm>
          <a:prstGeom prst="rect">
            <a:avLst/>
          </a:prstGeom>
        </p:spPr>
      </p:pic>
      <p:pic>
        <p:nvPicPr>
          <p:cNvPr id="6" name="Picture 5"/>
          <p:cNvPicPr>
            <a:picLocks noChangeAspect="1"/>
          </p:cNvPicPr>
          <p:nvPr/>
        </p:nvPicPr>
        <p:blipFill>
          <a:blip r:embed="rId3"/>
          <a:stretch>
            <a:fillRect/>
          </a:stretch>
        </p:blipFill>
        <p:spPr>
          <a:xfrm>
            <a:off x="807119" y="3000300"/>
            <a:ext cx="1047896" cy="1219370"/>
          </a:xfrm>
          <a:prstGeom prst="rect">
            <a:avLst/>
          </a:prstGeom>
        </p:spPr>
      </p:pic>
      <p:pic>
        <p:nvPicPr>
          <p:cNvPr id="7" name="Picture 6"/>
          <p:cNvPicPr>
            <a:picLocks noChangeAspect="1"/>
          </p:cNvPicPr>
          <p:nvPr/>
        </p:nvPicPr>
        <p:blipFill>
          <a:blip r:embed="rId4"/>
          <a:stretch>
            <a:fillRect/>
          </a:stretch>
        </p:blipFill>
        <p:spPr>
          <a:xfrm>
            <a:off x="1070991" y="4643942"/>
            <a:ext cx="589968" cy="665283"/>
          </a:xfrm>
          <a:prstGeom prst="rect">
            <a:avLst/>
          </a:prstGeom>
        </p:spPr>
      </p:pic>
      <p:pic>
        <p:nvPicPr>
          <p:cNvPr id="8" name="Picture 7"/>
          <p:cNvPicPr>
            <a:picLocks noChangeAspect="1"/>
          </p:cNvPicPr>
          <p:nvPr/>
        </p:nvPicPr>
        <p:blipFill>
          <a:blip r:embed="rId5"/>
          <a:stretch>
            <a:fillRect/>
          </a:stretch>
        </p:blipFill>
        <p:spPr>
          <a:xfrm>
            <a:off x="1127817" y="5655935"/>
            <a:ext cx="533142" cy="2239198"/>
          </a:xfrm>
          <a:prstGeom prst="rect">
            <a:avLst/>
          </a:prstGeom>
        </p:spPr>
      </p:pic>
      <p:pic>
        <p:nvPicPr>
          <p:cNvPr id="9" name="Picture 8"/>
          <p:cNvPicPr>
            <a:picLocks noChangeAspect="1"/>
          </p:cNvPicPr>
          <p:nvPr/>
        </p:nvPicPr>
        <p:blipFill>
          <a:blip r:embed="rId6"/>
          <a:stretch>
            <a:fillRect/>
          </a:stretch>
        </p:blipFill>
        <p:spPr>
          <a:xfrm>
            <a:off x="5001320" y="1499571"/>
            <a:ext cx="762106" cy="2819794"/>
          </a:xfrm>
          <a:prstGeom prst="rect">
            <a:avLst/>
          </a:prstGeom>
        </p:spPr>
      </p:pic>
      <p:pic>
        <p:nvPicPr>
          <p:cNvPr id="10" name="Picture 9"/>
          <p:cNvPicPr>
            <a:picLocks noChangeAspect="1"/>
          </p:cNvPicPr>
          <p:nvPr/>
        </p:nvPicPr>
        <p:blipFill>
          <a:blip r:embed="rId7"/>
          <a:stretch>
            <a:fillRect/>
          </a:stretch>
        </p:blipFill>
        <p:spPr>
          <a:xfrm>
            <a:off x="5001320" y="5075339"/>
            <a:ext cx="952633" cy="2819794"/>
          </a:xfrm>
          <a:prstGeom prst="rect">
            <a:avLst/>
          </a:prstGeom>
        </p:spPr>
      </p:pic>
      <p:pic>
        <p:nvPicPr>
          <p:cNvPr id="11" name="Picture 10"/>
          <p:cNvPicPr>
            <a:picLocks noChangeAspect="1"/>
          </p:cNvPicPr>
          <p:nvPr/>
        </p:nvPicPr>
        <p:blipFill>
          <a:blip r:embed="rId8"/>
          <a:stretch>
            <a:fillRect/>
          </a:stretch>
        </p:blipFill>
        <p:spPr>
          <a:xfrm>
            <a:off x="9103787" y="1152542"/>
            <a:ext cx="533474" cy="6982799"/>
          </a:xfrm>
          <a:prstGeom prst="rect">
            <a:avLst/>
          </a:prstGeom>
        </p:spPr>
      </p:pic>
      <p:sp>
        <p:nvSpPr>
          <p:cNvPr id="12" name="TextBox 11"/>
          <p:cNvSpPr txBox="1"/>
          <p:nvPr/>
        </p:nvSpPr>
        <p:spPr>
          <a:xfrm>
            <a:off x="2082082" y="1704733"/>
            <a:ext cx="1627561"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Transistor</a:t>
            </a:r>
            <a:endParaRPr lang="en-IN" sz="2800" dirty="0">
              <a:latin typeface="Times" panose="02020603050405020304" pitchFamily="18" charset="0"/>
              <a:cs typeface="Times" panose="02020603050405020304" pitchFamily="18" charset="0"/>
            </a:endParaRPr>
          </a:p>
        </p:txBody>
      </p:sp>
      <p:sp>
        <p:nvSpPr>
          <p:cNvPr id="13" name="TextBox 12"/>
          <p:cNvSpPr txBox="1"/>
          <p:nvPr/>
        </p:nvSpPr>
        <p:spPr>
          <a:xfrm>
            <a:off x="2082081" y="3132931"/>
            <a:ext cx="1627561" cy="954107"/>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Depletion</a:t>
            </a:r>
          </a:p>
          <a:p>
            <a:r>
              <a:rPr lang="en-US" sz="2800" dirty="0">
                <a:latin typeface="Times" panose="02020603050405020304" pitchFamily="18" charset="0"/>
                <a:cs typeface="Times" panose="02020603050405020304" pitchFamily="18" charset="0"/>
              </a:rPr>
              <a:t>Transistor</a:t>
            </a:r>
            <a:endParaRPr lang="en-IN" sz="2800" dirty="0">
              <a:latin typeface="Times" panose="02020603050405020304" pitchFamily="18" charset="0"/>
              <a:cs typeface="Times" panose="02020603050405020304" pitchFamily="18" charset="0"/>
            </a:endParaRPr>
          </a:p>
        </p:txBody>
      </p:sp>
      <p:sp>
        <p:nvSpPr>
          <p:cNvPr id="14" name="TextBox 13"/>
          <p:cNvSpPr txBox="1"/>
          <p:nvPr/>
        </p:nvSpPr>
        <p:spPr>
          <a:xfrm>
            <a:off x="1729344" y="4730406"/>
            <a:ext cx="2367956"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Polysilicon Pin</a:t>
            </a:r>
            <a:endParaRPr lang="en-IN" sz="2800" dirty="0">
              <a:latin typeface="Times" panose="02020603050405020304" pitchFamily="18" charset="0"/>
              <a:cs typeface="Times" panose="02020603050405020304" pitchFamily="18" charset="0"/>
            </a:endParaRPr>
          </a:p>
        </p:txBody>
      </p:sp>
      <p:sp>
        <p:nvSpPr>
          <p:cNvPr id="15" name="TextBox 14"/>
          <p:cNvSpPr txBox="1"/>
          <p:nvPr/>
        </p:nvSpPr>
        <p:spPr>
          <a:xfrm>
            <a:off x="1711883" y="5682989"/>
            <a:ext cx="2124236"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Diffusion Pin</a:t>
            </a:r>
            <a:endParaRPr lang="en-IN" sz="2800" dirty="0">
              <a:latin typeface="Times" panose="02020603050405020304" pitchFamily="18" charset="0"/>
              <a:cs typeface="Times" panose="02020603050405020304" pitchFamily="18" charset="0"/>
            </a:endParaRPr>
          </a:p>
        </p:txBody>
      </p:sp>
      <p:sp>
        <p:nvSpPr>
          <p:cNvPr id="16" name="TextBox 15"/>
          <p:cNvSpPr txBox="1"/>
          <p:nvPr/>
        </p:nvSpPr>
        <p:spPr>
          <a:xfrm>
            <a:off x="1904213" y="7272397"/>
            <a:ext cx="1588897"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Metal Pin</a:t>
            </a:r>
            <a:endParaRPr lang="en-IN" sz="2800" dirty="0">
              <a:latin typeface="Times" panose="02020603050405020304" pitchFamily="18" charset="0"/>
              <a:cs typeface="Times" panose="02020603050405020304" pitchFamily="18" charset="0"/>
            </a:endParaRPr>
          </a:p>
        </p:txBody>
      </p:sp>
      <p:sp>
        <p:nvSpPr>
          <p:cNvPr id="17" name="TextBox 16"/>
          <p:cNvSpPr txBox="1"/>
          <p:nvPr/>
        </p:nvSpPr>
        <p:spPr>
          <a:xfrm>
            <a:off x="5801843" y="1663564"/>
            <a:ext cx="2754280"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Metal-Polysilicon</a:t>
            </a:r>
            <a:endParaRPr lang="en-IN" sz="2800" dirty="0">
              <a:latin typeface="Times" panose="02020603050405020304" pitchFamily="18" charset="0"/>
              <a:cs typeface="Times" panose="02020603050405020304" pitchFamily="18" charset="0"/>
            </a:endParaRPr>
          </a:p>
        </p:txBody>
      </p:sp>
      <p:sp>
        <p:nvSpPr>
          <p:cNvPr id="18" name="TextBox 17"/>
          <p:cNvSpPr txBox="1"/>
          <p:nvPr/>
        </p:nvSpPr>
        <p:spPr>
          <a:xfrm>
            <a:off x="5764700" y="3590970"/>
            <a:ext cx="2510559"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Metal-Diffusion</a:t>
            </a:r>
            <a:endParaRPr lang="en-IN" sz="2800" dirty="0">
              <a:latin typeface="Times" panose="02020603050405020304" pitchFamily="18" charset="0"/>
              <a:cs typeface="Times" panose="02020603050405020304" pitchFamily="18" charset="0"/>
            </a:endParaRPr>
          </a:p>
        </p:txBody>
      </p:sp>
      <p:sp>
        <p:nvSpPr>
          <p:cNvPr id="19" name="TextBox 18"/>
          <p:cNvSpPr txBox="1"/>
          <p:nvPr/>
        </p:nvSpPr>
        <p:spPr>
          <a:xfrm>
            <a:off x="6173325" y="5267886"/>
            <a:ext cx="1260281"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Butting</a:t>
            </a:r>
            <a:endParaRPr lang="en-IN" sz="2800" dirty="0">
              <a:latin typeface="Times" panose="02020603050405020304" pitchFamily="18" charset="0"/>
              <a:cs typeface="Times" panose="02020603050405020304" pitchFamily="18" charset="0"/>
            </a:endParaRPr>
          </a:p>
        </p:txBody>
      </p:sp>
      <p:sp>
        <p:nvSpPr>
          <p:cNvPr id="20" name="TextBox 19"/>
          <p:cNvSpPr txBox="1"/>
          <p:nvPr/>
        </p:nvSpPr>
        <p:spPr>
          <a:xfrm>
            <a:off x="6203330" y="7272397"/>
            <a:ext cx="1160895"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Buried</a:t>
            </a:r>
            <a:endParaRPr lang="en-IN" sz="2800" dirty="0">
              <a:latin typeface="Times" panose="02020603050405020304" pitchFamily="18" charset="0"/>
              <a:cs typeface="Times" panose="02020603050405020304" pitchFamily="18" charset="0"/>
            </a:endParaRPr>
          </a:p>
        </p:txBody>
      </p:sp>
      <p:sp>
        <p:nvSpPr>
          <p:cNvPr id="21" name="TextBox 20"/>
          <p:cNvSpPr txBox="1"/>
          <p:nvPr/>
        </p:nvSpPr>
        <p:spPr>
          <a:xfrm>
            <a:off x="9916507" y="1152542"/>
            <a:ext cx="1798890"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Polysilicon</a:t>
            </a:r>
            <a:endParaRPr lang="en-IN" sz="2800" dirty="0">
              <a:latin typeface="Times" panose="02020603050405020304" pitchFamily="18" charset="0"/>
              <a:cs typeface="Times" panose="02020603050405020304" pitchFamily="18" charset="0"/>
            </a:endParaRPr>
          </a:p>
        </p:txBody>
      </p:sp>
      <p:sp>
        <p:nvSpPr>
          <p:cNvPr id="22" name="TextBox 21"/>
          <p:cNvSpPr txBox="1"/>
          <p:nvPr/>
        </p:nvSpPr>
        <p:spPr>
          <a:xfrm>
            <a:off x="9944333" y="2186784"/>
            <a:ext cx="1555169"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Diffusion</a:t>
            </a:r>
            <a:endParaRPr lang="en-IN" sz="2800" dirty="0">
              <a:latin typeface="Times" panose="02020603050405020304" pitchFamily="18" charset="0"/>
              <a:cs typeface="Times" panose="02020603050405020304" pitchFamily="18" charset="0"/>
            </a:endParaRPr>
          </a:p>
        </p:txBody>
      </p:sp>
      <p:sp>
        <p:nvSpPr>
          <p:cNvPr id="23" name="TextBox 22"/>
          <p:cNvSpPr txBox="1"/>
          <p:nvPr/>
        </p:nvSpPr>
        <p:spPr>
          <a:xfrm>
            <a:off x="9916507" y="3322045"/>
            <a:ext cx="1019831"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Metal</a:t>
            </a:r>
            <a:endParaRPr lang="en-IN" sz="2800" dirty="0">
              <a:latin typeface="Times" panose="02020603050405020304" pitchFamily="18" charset="0"/>
              <a:cs typeface="Times" panose="02020603050405020304" pitchFamily="18" charset="0"/>
            </a:endParaRPr>
          </a:p>
        </p:txBody>
      </p:sp>
      <p:sp>
        <p:nvSpPr>
          <p:cNvPr id="24" name="TextBox 23"/>
          <p:cNvSpPr txBox="1"/>
          <p:nvPr/>
        </p:nvSpPr>
        <p:spPr>
          <a:xfrm>
            <a:off x="9916507" y="4363114"/>
            <a:ext cx="1298753"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Contact</a:t>
            </a:r>
            <a:endParaRPr lang="en-IN" sz="2800" dirty="0">
              <a:latin typeface="Times" panose="02020603050405020304" pitchFamily="18" charset="0"/>
              <a:cs typeface="Times" panose="02020603050405020304" pitchFamily="18" charset="0"/>
            </a:endParaRPr>
          </a:p>
        </p:txBody>
      </p:sp>
      <p:sp>
        <p:nvSpPr>
          <p:cNvPr id="25" name="TextBox 24"/>
          <p:cNvSpPr txBox="1"/>
          <p:nvPr/>
        </p:nvSpPr>
        <p:spPr>
          <a:xfrm>
            <a:off x="9916507" y="5398192"/>
            <a:ext cx="1300356"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Implant</a:t>
            </a:r>
            <a:endParaRPr lang="en-IN" sz="2800" dirty="0">
              <a:latin typeface="Times" panose="02020603050405020304" pitchFamily="18" charset="0"/>
              <a:cs typeface="Times" panose="02020603050405020304" pitchFamily="18" charset="0"/>
            </a:endParaRPr>
          </a:p>
        </p:txBody>
      </p:sp>
      <p:sp>
        <p:nvSpPr>
          <p:cNvPr id="26" name="TextBox 25"/>
          <p:cNvSpPr txBox="1"/>
          <p:nvPr/>
        </p:nvSpPr>
        <p:spPr>
          <a:xfrm>
            <a:off x="9815611" y="6551872"/>
            <a:ext cx="1612877" cy="523220"/>
          </a:xfrm>
          <a:prstGeom prst="rect">
            <a:avLst/>
          </a:prstGeom>
          <a:noFill/>
        </p:spPr>
        <p:txBody>
          <a:bodyPr wrap="none" rtlCol="0">
            <a:spAutoFit/>
          </a:bodyPr>
          <a:lstStyle/>
          <a:p>
            <a:r>
              <a:rPr lang="en-US" sz="2800" dirty="0" err="1">
                <a:latin typeface="Times" panose="02020603050405020304" pitchFamily="18" charset="0"/>
                <a:cs typeface="Times" panose="02020603050405020304" pitchFamily="18" charset="0"/>
              </a:rPr>
              <a:t>Overglass</a:t>
            </a:r>
            <a:endParaRPr lang="en-IN" sz="2800" dirty="0">
              <a:latin typeface="Times" panose="02020603050405020304" pitchFamily="18" charset="0"/>
              <a:cs typeface="Times" panose="02020603050405020304" pitchFamily="18" charset="0"/>
            </a:endParaRPr>
          </a:p>
        </p:txBody>
      </p:sp>
      <p:sp>
        <p:nvSpPr>
          <p:cNvPr id="27" name="TextBox 26"/>
          <p:cNvSpPr txBox="1"/>
          <p:nvPr/>
        </p:nvSpPr>
        <p:spPr>
          <a:xfrm>
            <a:off x="9924625" y="7612121"/>
            <a:ext cx="1160895" cy="523220"/>
          </a:xfrm>
          <a:prstGeom prst="rect">
            <a:avLst/>
          </a:prstGeom>
          <a:noFill/>
        </p:spPr>
        <p:txBody>
          <a:bodyPr wrap="none" rtlCol="0">
            <a:spAutoFit/>
          </a:bodyPr>
          <a:lstStyle/>
          <a:p>
            <a:r>
              <a:rPr lang="en-US" sz="2800" dirty="0">
                <a:latin typeface="Times" panose="02020603050405020304" pitchFamily="18" charset="0"/>
                <a:cs typeface="Times" panose="02020603050405020304" pitchFamily="18" charset="0"/>
              </a:rPr>
              <a:t>Buried</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84319160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IN" dirty="0">
                <a:latin typeface="Times" panose="02020603050405020304" pitchFamily="18" charset="0"/>
                <a:cs typeface="Times" panose="02020603050405020304" pitchFamily="18" charset="0"/>
              </a:rPr>
              <a:t>STICK DIAGRAMS</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91</a:t>
            </a:fld>
            <a:endParaRPr lang="en-IN"/>
          </a:p>
        </p:txBody>
      </p:sp>
      <p:sp>
        <p:nvSpPr>
          <p:cNvPr id="6" name="Rectangle 5"/>
          <p:cNvSpPr/>
          <p:nvPr/>
        </p:nvSpPr>
        <p:spPr>
          <a:xfrm>
            <a:off x="856317" y="1307980"/>
            <a:ext cx="2055371" cy="584775"/>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IN" sz="3200" dirty="0">
                <a:latin typeface="Times" panose="02020603050405020304" pitchFamily="18" charset="0"/>
                <a:cs typeface="Times" panose="02020603050405020304" pitchFamily="18" charset="0"/>
              </a:rPr>
              <a:t>Objectives:</a:t>
            </a:r>
          </a:p>
        </p:txBody>
      </p:sp>
      <p:sp>
        <p:nvSpPr>
          <p:cNvPr id="7" name="Rectangle 6"/>
          <p:cNvSpPr/>
          <p:nvPr/>
        </p:nvSpPr>
        <p:spPr>
          <a:xfrm>
            <a:off x="1398064" y="2296947"/>
            <a:ext cx="10343173" cy="1384995"/>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To know what is meant by stick diagram.</a:t>
            </a:r>
          </a:p>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To understand the capabilities and limitations of stick diagram.</a:t>
            </a:r>
          </a:p>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To learn how to draw stick diagrams for a given MOS circuit.</a:t>
            </a:r>
            <a:endParaRPr lang="en-IN" sz="2800" dirty="0">
              <a:latin typeface="Times" panose="02020603050405020304" pitchFamily="18" charset="0"/>
              <a:cs typeface="Times" panose="02020603050405020304" pitchFamily="18" charset="0"/>
            </a:endParaRPr>
          </a:p>
        </p:txBody>
      </p:sp>
      <p:sp>
        <p:nvSpPr>
          <p:cNvPr id="8" name="Rectangle 7"/>
          <p:cNvSpPr/>
          <p:nvPr/>
        </p:nvSpPr>
        <p:spPr>
          <a:xfrm>
            <a:off x="856317" y="4198955"/>
            <a:ext cx="1906291" cy="584775"/>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IN" sz="3200" dirty="0">
                <a:latin typeface="Times" panose="02020603050405020304" pitchFamily="18" charset="0"/>
                <a:cs typeface="Times" panose="02020603050405020304" pitchFamily="18" charset="0"/>
              </a:rPr>
              <a:t>Outcome: </a:t>
            </a:r>
          </a:p>
        </p:txBody>
      </p:sp>
      <p:sp>
        <p:nvSpPr>
          <p:cNvPr id="9" name="Rectangle 8"/>
          <p:cNvSpPr/>
          <p:nvPr/>
        </p:nvSpPr>
        <p:spPr>
          <a:xfrm>
            <a:off x="1398065" y="5529261"/>
            <a:ext cx="10343173" cy="954107"/>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At the end of this, will be able draw the stick diagram for simple MOS circuits</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61787756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IN" dirty="0">
                <a:latin typeface="Times" panose="02020603050405020304" pitchFamily="18" charset="0"/>
                <a:cs typeface="Times" panose="02020603050405020304" pitchFamily="18" charset="0"/>
              </a:rPr>
              <a:t>STICK DIAGRAMS</a:t>
            </a:r>
          </a:p>
        </p:txBody>
      </p:sp>
      <p:sp>
        <p:nvSpPr>
          <p:cNvPr id="3" name="Date Placeholder 2"/>
          <p:cNvSpPr>
            <a:spLocks noGrp="1"/>
          </p:cNvSpPr>
          <p:nvPr>
            <p:ph type="dt" sz="half" idx="10"/>
          </p:nvPr>
        </p:nvSpPr>
        <p:spPr/>
        <p:txBody>
          <a:bodyPr/>
          <a:lstStyle/>
          <a:p>
            <a:fld id="{45919DAA-7294-40E1-84F5-BAF4B3840E47}"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92</a:t>
            </a:fld>
            <a:endParaRPr lang="en-IN">
              <a:latin typeface="Times" panose="02020603050405020304" pitchFamily="18" charset="0"/>
              <a:cs typeface="Times" panose="02020603050405020304" pitchFamily="18" charset="0"/>
            </a:endParaRPr>
          </a:p>
        </p:txBody>
      </p:sp>
      <p:sp>
        <p:nvSpPr>
          <p:cNvPr id="5" name="Rectangle 4"/>
          <p:cNvSpPr/>
          <p:nvPr/>
        </p:nvSpPr>
        <p:spPr>
          <a:xfrm>
            <a:off x="1024126" y="1419968"/>
            <a:ext cx="9121408" cy="523220"/>
          </a:xfrm>
          <a:prstGeom prst="rect">
            <a:avLst/>
          </a:prstGeom>
        </p:spPr>
        <p:txBody>
          <a:bodyPr wrap="non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VLSI design aims to translate circuit concepts onto silicon.</a:t>
            </a:r>
            <a:endParaRPr lang="en-IN" sz="2800" dirty="0">
              <a:latin typeface="Times" panose="02020603050405020304" pitchFamily="18" charset="0"/>
              <a:cs typeface="Times" panose="02020603050405020304" pitchFamily="18" charset="0"/>
            </a:endParaRPr>
          </a:p>
        </p:txBody>
      </p:sp>
      <p:sp>
        <p:nvSpPr>
          <p:cNvPr id="6" name="Rectangle 5"/>
          <p:cNvSpPr/>
          <p:nvPr/>
        </p:nvSpPr>
        <p:spPr>
          <a:xfrm>
            <a:off x="1024126" y="2064643"/>
            <a:ext cx="8470011" cy="523220"/>
          </a:xfrm>
          <a:prstGeom prst="rect">
            <a:avLst/>
          </a:prstGeom>
        </p:spPr>
        <p:txBody>
          <a:bodyPr wrap="non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A popular method of symbolic design ---- stick layout.</a:t>
            </a:r>
            <a:endParaRPr lang="en-IN" sz="2800" dirty="0">
              <a:latin typeface="Times" panose="02020603050405020304" pitchFamily="18" charset="0"/>
              <a:cs typeface="Times" panose="02020603050405020304" pitchFamily="18" charset="0"/>
            </a:endParaRPr>
          </a:p>
        </p:txBody>
      </p:sp>
      <p:sp>
        <p:nvSpPr>
          <p:cNvPr id="7" name="Rectangle 6"/>
          <p:cNvSpPr/>
          <p:nvPr/>
        </p:nvSpPr>
        <p:spPr>
          <a:xfrm>
            <a:off x="1016899" y="3979721"/>
            <a:ext cx="10582309" cy="1384995"/>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Designer draw a free hand sketch of a Layout, using </a:t>
            </a:r>
            <a:r>
              <a:rPr lang="en-US" sz="2800" dirty="0" err="1">
                <a:latin typeface="Times" panose="02020603050405020304" pitchFamily="18" charset="0"/>
                <a:cs typeface="Times" panose="02020603050405020304" pitchFamily="18" charset="0"/>
              </a:rPr>
              <a:t>coloured</a:t>
            </a:r>
            <a:r>
              <a:rPr lang="en-US" sz="2800" dirty="0">
                <a:latin typeface="Times" panose="02020603050405020304" pitchFamily="18" charset="0"/>
                <a:cs typeface="Times" panose="02020603050405020304" pitchFamily="18" charset="0"/>
              </a:rPr>
              <a:t> lines to represent various process layers such as Diffusion ( p or n) , Metal and Poly-silicon where</a:t>
            </a:r>
            <a:endParaRPr lang="en-IN" sz="2800" dirty="0">
              <a:latin typeface="Times" panose="02020603050405020304" pitchFamily="18" charset="0"/>
              <a:cs typeface="Times" panose="02020603050405020304" pitchFamily="18" charset="0"/>
            </a:endParaRPr>
          </a:p>
        </p:txBody>
      </p:sp>
      <p:sp>
        <p:nvSpPr>
          <p:cNvPr id="8" name="Rectangle 7"/>
          <p:cNvSpPr/>
          <p:nvPr/>
        </p:nvSpPr>
        <p:spPr>
          <a:xfrm>
            <a:off x="1024126" y="5565603"/>
            <a:ext cx="10575082" cy="954107"/>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Polysilicon layer crosses diffusion ------- Transistor are created. Metal wires join Diffusion or poly ------- contacts are formed.</a:t>
            </a:r>
            <a:endParaRPr lang="en-IN" sz="2800" dirty="0">
              <a:latin typeface="Times" panose="02020603050405020304" pitchFamily="18" charset="0"/>
              <a:cs typeface="Times" panose="02020603050405020304" pitchFamily="18" charset="0"/>
            </a:endParaRPr>
          </a:p>
        </p:txBody>
      </p:sp>
      <p:sp>
        <p:nvSpPr>
          <p:cNvPr id="9" name="Rectangle 8"/>
          <p:cNvSpPr/>
          <p:nvPr/>
        </p:nvSpPr>
        <p:spPr>
          <a:xfrm>
            <a:off x="1024126" y="2745728"/>
            <a:ext cx="10987310" cy="954107"/>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Stick diagrams convey layer information through color codes (or monochrome encoding). </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06793864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IN" dirty="0">
                <a:latin typeface="Times" panose="02020603050405020304" pitchFamily="18" charset="0"/>
                <a:cs typeface="Times" panose="02020603050405020304" pitchFamily="18" charset="0"/>
              </a:rPr>
              <a:t>STICK DIAGRAMS</a:t>
            </a:r>
          </a:p>
        </p:txBody>
      </p:sp>
      <p:sp>
        <p:nvSpPr>
          <p:cNvPr id="3" name="Date Placeholder 2"/>
          <p:cNvSpPr>
            <a:spLocks noGrp="1"/>
          </p:cNvSpPr>
          <p:nvPr>
            <p:ph type="dt" sz="half" idx="10"/>
          </p:nvPr>
        </p:nvSpPr>
        <p:spPr/>
        <p:txBody>
          <a:bodyPr/>
          <a:lstStyle/>
          <a:p>
            <a:fld id="{45919DAA-7294-40E1-84F5-BAF4B3840E47}"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93</a:t>
            </a:fld>
            <a:endParaRPr lang="en-IN">
              <a:latin typeface="Times" panose="02020603050405020304" pitchFamily="18" charset="0"/>
              <a:cs typeface="Times" panose="02020603050405020304" pitchFamily="18" charset="0"/>
            </a:endParaRPr>
          </a:p>
        </p:txBody>
      </p:sp>
      <p:sp>
        <p:nvSpPr>
          <p:cNvPr id="5" name="Rectangle 4"/>
          <p:cNvSpPr/>
          <p:nvPr/>
        </p:nvSpPr>
        <p:spPr>
          <a:xfrm>
            <a:off x="969465" y="1195247"/>
            <a:ext cx="5267789" cy="523220"/>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Does show all components/</a:t>
            </a:r>
            <a:r>
              <a:rPr lang="en-US" sz="2800" dirty="0" err="1">
                <a:latin typeface="Times" panose="02020603050405020304" pitchFamily="18" charset="0"/>
                <a:cs typeface="Times" panose="02020603050405020304" pitchFamily="18" charset="0"/>
              </a:rPr>
              <a:t>vias</a:t>
            </a:r>
            <a:r>
              <a:rPr lang="en-US" sz="2800" dirty="0">
                <a:latin typeface="Times" panose="02020603050405020304" pitchFamily="18" charset="0"/>
                <a:cs typeface="Times" panose="02020603050405020304" pitchFamily="18" charset="0"/>
              </a:rPr>
              <a:t>.</a:t>
            </a:r>
          </a:p>
        </p:txBody>
      </p:sp>
      <p:sp>
        <p:nvSpPr>
          <p:cNvPr id="6" name="Rectangle 5"/>
          <p:cNvSpPr/>
          <p:nvPr/>
        </p:nvSpPr>
        <p:spPr>
          <a:xfrm>
            <a:off x="969465" y="2611117"/>
            <a:ext cx="6880410" cy="523220"/>
          </a:xfrm>
          <a:prstGeom prst="rect">
            <a:avLst/>
          </a:prstGeom>
        </p:spPr>
        <p:txBody>
          <a:bodyPr wrap="non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It shows relative placement of components.</a:t>
            </a:r>
            <a:endParaRPr lang="en-IN" sz="2800" dirty="0">
              <a:latin typeface="Times" panose="02020603050405020304" pitchFamily="18" charset="0"/>
              <a:cs typeface="Times" panose="02020603050405020304" pitchFamily="18" charset="0"/>
            </a:endParaRPr>
          </a:p>
        </p:txBody>
      </p:sp>
      <p:sp>
        <p:nvSpPr>
          <p:cNvPr id="7" name="Rectangle 6"/>
          <p:cNvSpPr/>
          <p:nvPr/>
        </p:nvSpPr>
        <p:spPr>
          <a:xfrm>
            <a:off x="1016899" y="3880025"/>
            <a:ext cx="10582309" cy="523220"/>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Helps plan the layout and routing</a:t>
            </a:r>
            <a:endParaRPr lang="en-IN" sz="2800" dirty="0">
              <a:latin typeface="Times" panose="02020603050405020304" pitchFamily="18" charset="0"/>
              <a:cs typeface="Times" panose="02020603050405020304" pitchFamily="18" charset="0"/>
            </a:endParaRPr>
          </a:p>
        </p:txBody>
      </p:sp>
      <p:sp>
        <p:nvSpPr>
          <p:cNvPr id="9" name="Rectangle 8"/>
          <p:cNvSpPr/>
          <p:nvPr/>
        </p:nvSpPr>
        <p:spPr>
          <a:xfrm>
            <a:off x="976692" y="3227812"/>
            <a:ext cx="10987310" cy="523220"/>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Goes one step closer to the layout</a:t>
            </a:r>
          </a:p>
        </p:txBody>
      </p:sp>
      <p:sp>
        <p:nvSpPr>
          <p:cNvPr id="10" name="Rectangle 9"/>
          <p:cNvSpPr/>
          <p:nvPr/>
        </p:nvSpPr>
        <p:spPr>
          <a:xfrm>
            <a:off x="490271" y="1943020"/>
            <a:ext cx="11635566" cy="523220"/>
          </a:xfrm>
          <a:prstGeom prst="rect">
            <a:avLst/>
          </a:prstGeom>
        </p:spPr>
        <p:txBody>
          <a:bodyPr wrap="square">
            <a:spAutoFit/>
          </a:bodyPr>
          <a:lstStyle/>
          <a:p>
            <a:pPr marL="914400" lvl="1"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Via is used to connect higher level metals from metal connection</a:t>
            </a:r>
            <a:endParaRPr lang="en-IN" sz="2800" dirty="0">
              <a:latin typeface="Times" panose="02020603050405020304" pitchFamily="18" charset="0"/>
              <a:cs typeface="Times" panose="02020603050405020304" pitchFamily="18" charset="0"/>
            </a:endParaRPr>
          </a:p>
        </p:txBody>
      </p:sp>
      <p:sp>
        <p:nvSpPr>
          <p:cNvPr id="11" name="Rectangle 10"/>
          <p:cNvSpPr/>
          <p:nvPr/>
        </p:nvSpPr>
        <p:spPr>
          <a:xfrm>
            <a:off x="856317" y="4512604"/>
            <a:ext cx="6226175" cy="523220"/>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914400" lvl="1"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Does not show</a:t>
            </a:r>
            <a:endParaRPr lang="en-IN" sz="2800" dirty="0">
              <a:latin typeface="Times" panose="02020603050405020304" pitchFamily="18" charset="0"/>
              <a:cs typeface="Times" panose="02020603050405020304" pitchFamily="18" charset="0"/>
            </a:endParaRPr>
          </a:p>
        </p:txBody>
      </p:sp>
      <p:sp>
        <p:nvSpPr>
          <p:cNvPr id="12" name="Rectangle 11"/>
          <p:cNvSpPr/>
          <p:nvPr/>
        </p:nvSpPr>
        <p:spPr>
          <a:xfrm>
            <a:off x="969465" y="5835567"/>
            <a:ext cx="2874698" cy="523220"/>
          </a:xfrm>
          <a:prstGeom prst="rect">
            <a:avLst/>
          </a:prstGeom>
        </p:spPr>
        <p:txBody>
          <a:bodyPr wrap="non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Transistor sizes</a:t>
            </a:r>
            <a:endParaRPr lang="en-IN" sz="2800" dirty="0">
              <a:latin typeface="Times" panose="02020603050405020304" pitchFamily="18" charset="0"/>
              <a:cs typeface="Times" panose="02020603050405020304" pitchFamily="18" charset="0"/>
            </a:endParaRPr>
          </a:p>
        </p:txBody>
      </p:sp>
      <p:sp>
        <p:nvSpPr>
          <p:cNvPr id="13" name="Rectangle 12"/>
          <p:cNvSpPr/>
          <p:nvPr/>
        </p:nvSpPr>
        <p:spPr>
          <a:xfrm>
            <a:off x="1016899" y="7104475"/>
            <a:ext cx="10582309" cy="523220"/>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Any other low level details such as </a:t>
            </a:r>
            <a:r>
              <a:rPr lang="en-US" sz="2800" dirty="0" err="1">
                <a:latin typeface="Times" panose="02020603050405020304" pitchFamily="18" charset="0"/>
                <a:cs typeface="Times" panose="02020603050405020304" pitchFamily="18" charset="0"/>
              </a:rPr>
              <a:t>parasitics</a:t>
            </a:r>
            <a:endParaRPr lang="en-IN" sz="2800" dirty="0">
              <a:latin typeface="Times" panose="02020603050405020304" pitchFamily="18" charset="0"/>
              <a:cs typeface="Times" panose="02020603050405020304" pitchFamily="18" charset="0"/>
            </a:endParaRPr>
          </a:p>
        </p:txBody>
      </p:sp>
      <p:sp>
        <p:nvSpPr>
          <p:cNvPr id="14" name="Rectangle 13"/>
          <p:cNvSpPr/>
          <p:nvPr/>
        </p:nvSpPr>
        <p:spPr>
          <a:xfrm>
            <a:off x="976692" y="6452262"/>
            <a:ext cx="10987310" cy="523220"/>
          </a:xfrm>
          <a:prstGeom prst="rect">
            <a:avLst/>
          </a:prstGeom>
        </p:spPr>
        <p:txBody>
          <a:bodyPr wrap="square">
            <a:spAutoFit/>
          </a:bodyPr>
          <a:lstStyle/>
          <a:p>
            <a:pPr marL="457200"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Wire lengths, wire widths, tub boundaries</a:t>
            </a:r>
          </a:p>
        </p:txBody>
      </p:sp>
      <p:sp>
        <p:nvSpPr>
          <p:cNvPr id="15" name="Rectangle 14"/>
          <p:cNvSpPr/>
          <p:nvPr/>
        </p:nvSpPr>
        <p:spPr>
          <a:xfrm>
            <a:off x="490271" y="5167470"/>
            <a:ext cx="11635566" cy="523220"/>
          </a:xfrm>
          <a:prstGeom prst="rect">
            <a:avLst/>
          </a:prstGeom>
        </p:spPr>
        <p:txBody>
          <a:bodyPr wrap="square">
            <a:spAutoFit/>
          </a:bodyPr>
          <a:lstStyle/>
          <a:p>
            <a:pPr marL="914400" lvl="1" indent="-457200">
              <a:buFont typeface="Wingdings" panose="05000000000000000000" pitchFamily="2" charset="2"/>
              <a:buChar char="q"/>
            </a:pPr>
            <a:r>
              <a:rPr lang="en-US" sz="2800" dirty="0">
                <a:latin typeface="Times" panose="02020603050405020304" pitchFamily="18" charset="0"/>
                <a:cs typeface="Times" panose="02020603050405020304" pitchFamily="18" charset="0"/>
              </a:rPr>
              <a:t>Exact placement of components</a:t>
            </a:r>
          </a:p>
        </p:txBody>
      </p:sp>
    </p:spTree>
    <p:extLst>
      <p:ext uri="{BB962C8B-B14F-4D97-AF65-F5344CB8AC3E}">
        <p14:creationId xmlns:p14="http://schemas.microsoft.com/office/powerpoint/2010/main" val="45523233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p:bldP spid="10" grpId="0"/>
      <p:bldP spid="11" grpId="0" animBg="1"/>
      <p:bldP spid="12" grpId="0"/>
      <p:bldP spid="13" grpId="0"/>
      <p:bldP spid="14" grpId="0"/>
      <p:bldP spid="1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IN" dirty="0">
                <a:latin typeface="Times" panose="02020603050405020304" pitchFamily="18" charset="0"/>
                <a:cs typeface="Times" panose="02020603050405020304" pitchFamily="18" charset="0"/>
              </a:rPr>
              <a:t>STICK DIAGRAMS</a:t>
            </a:r>
          </a:p>
        </p:txBody>
      </p:sp>
      <p:sp>
        <p:nvSpPr>
          <p:cNvPr id="3" name="Date Placeholder 2"/>
          <p:cNvSpPr>
            <a:spLocks noGrp="1"/>
          </p:cNvSpPr>
          <p:nvPr>
            <p:ph type="dt" sz="half" idx="10"/>
          </p:nvPr>
        </p:nvSpPr>
        <p:spPr/>
        <p:txBody>
          <a:bodyPr/>
          <a:lstStyle/>
          <a:p>
            <a:fld id="{45919DAA-7294-40E1-84F5-BAF4B3840E47}" type="datetime1">
              <a:rPr lang="en-IN" smtClean="0">
                <a:latin typeface="Times" panose="02020603050405020304" pitchFamily="18" charset="0"/>
                <a:cs typeface="Times" panose="02020603050405020304" pitchFamily="18" charset="0"/>
              </a:rPr>
              <a:t>11-01-2024</a:t>
            </a:fld>
            <a:endParaRPr lang="en-IN">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fld id="{BC9AEAF6-A69E-465E-A28F-A9769C2EDB3D}" type="slidenum">
              <a:rPr lang="en-IN" smtClean="0">
                <a:latin typeface="Times" panose="02020603050405020304" pitchFamily="18" charset="0"/>
                <a:cs typeface="Times" panose="02020603050405020304" pitchFamily="18" charset="0"/>
              </a:rPr>
              <a:pPr/>
              <a:t>94</a:t>
            </a:fld>
            <a:endParaRPr lang="en-IN">
              <a:latin typeface="Times" panose="02020603050405020304" pitchFamily="18" charset="0"/>
              <a:cs typeface="Times" panose="02020603050405020304" pitchFamily="18" charset="0"/>
            </a:endParaRPr>
          </a:p>
        </p:txBody>
      </p:sp>
      <p:sp>
        <p:nvSpPr>
          <p:cNvPr id="5" name="Rectangle 4"/>
          <p:cNvSpPr/>
          <p:nvPr/>
        </p:nvSpPr>
        <p:spPr>
          <a:xfrm>
            <a:off x="969465" y="1195247"/>
            <a:ext cx="5195653" cy="584775"/>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457200" indent="-457200">
              <a:buFont typeface="Wingdings" panose="05000000000000000000" pitchFamily="2" charset="2"/>
              <a:buChar char="q"/>
            </a:pPr>
            <a:r>
              <a:rPr lang="en-US" sz="3200" dirty="0">
                <a:latin typeface="Times" panose="02020603050405020304" pitchFamily="18" charset="0"/>
                <a:cs typeface="Times" panose="02020603050405020304" pitchFamily="18" charset="0"/>
              </a:rPr>
              <a:t>Stick Diagrams – Notations</a:t>
            </a:r>
          </a:p>
        </p:txBody>
      </p:sp>
      <p:pic>
        <p:nvPicPr>
          <p:cNvPr id="8" name="Picture 7"/>
          <p:cNvPicPr>
            <a:picLocks noChangeAspect="1"/>
          </p:cNvPicPr>
          <p:nvPr/>
        </p:nvPicPr>
        <p:blipFill>
          <a:blip r:embed="rId3"/>
          <a:stretch>
            <a:fillRect/>
          </a:stretch>
        </p:blipFill>
        <p:spPr>
          <a:xfrm>
            <a:off x="1547178" y="2135544"/>
            <a:ext cx="9325742" cy="5024381"/>
          </a:xfrm>
          <a:prstGeom prst="rect">
            <a:avLst/>
          </a:prstGeom>
        </p:spPr>
      </p:pic>
    </p:spTree>
    <p:extLst>
      <p:ext uri="{BB962C8B-B14F-4D97-AF65-F5344CB8AC3E}">
        <p14:creationId xmlns:p14="http://schemas.microsoft.com/office/powerpoint/2010/main" val="281845606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IN" dirty="0">
                <a:latin typeface="Times" panose="02020603050405020304" pitchFamily="18" charset="0"/>
                <a:cs typeface="Times" panose="02020603050405020304" pitchFamily="18" charset="0"/>
              </a:rPr>
              <a:t>NMOS ENCODING</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95</a:t>
            </a:fld>
            <a:endParaRPr lang="en-IN"/>
          </a:p>
        </p:txBody>
      </p:sp>
      <p:pic>
        <p:nvPicPr>
          <p:cNvPr id="5" name="Picture 4"/>
          <p:cNvPicPr>
            <a:picLocks noChangeAspect="1"/>
          </p:cNvPicPr>
          <p:nvPr/>
        </p:nvPicPr>
        <p:blipFill>
          <a:blip r:embed="rId3"/>
          <a:stretch>
            <a:fillRect/>
          </a:stretch>
        </p:blipFill>
        <p:spPr>
          <a:xfrm>
            <a:off x="2577535" y="1017699"/>
            <a:ext cx="7701727" cy="6877434"/>
          </a:xfrm>
          <a:prstGeom prst="rect">
            <a:avLst/>
          </a:prstGeom>
        </p:spPr>
      </p:pic>
      <p:sp>
        <p:nvSpPr>
          <p:cNvPr id="7" name="TextBox 6">
            <a:extLst>
              <a:ext uri="{FF2B5EF4-FFF2-40B4-BE49-F238E27FC236}">
                <a16:creationId xmlns:a16="http://schemas.microsoft.com/office/drawing/2014/main" id="{EF867630-DF79-9528-7569-36B39C8E9E11}"/>
              </a:ext>
            </a:extLst>
          </p:cNvPr>
          <p:cNvSpPr txBox="1"/>
          <p:nvPr/>
        </p:nvSpPr>
        <p:spPr>
          <a:xfrm>
            <a:off x="10243606" y="1577639"/>
            <a:ext cx="2211920" cy="430887"/>
          </a:xfrm>
          <a:prstGeom prst="rect">
            <a:avLst/>
          </a:prstGeom>
          <a:noFill/>
        </p:spPr>
        <p:txBody>
          <a:bodyPr wrap="square">
            <a:spAutoFit/>
          </a:bodyPr>
          <a:lstStyle/>
          <a:p>
            <a:r>
              <a:rPr lang="en-IN" sz="1100" b="0" i="0" dirty="0">
                <a:solidFill>
                  <a:srgbClr val="4D5156"/>
                </a:solidFill>
                <a:effectLst/>
                <a:latin typeface="arial" panose="020B0604020202020204" pitchFamily="34" charset="0"/>
              </a:rPr>
              <a:t>CIF </a:t>
            </a:r>
          </a:p>
          <a:p>
            <a:r>
              <a:rPr lang="en-IN" sz="1100" b="0" i="0" dirty="0">
                <a:solidFill>
                  <a:srgbClr val="4D5156"/>
                </a:solidFill>
                <a:effectLst/>
                <a:latin typeface="arial" panose="020B0604020202020204" pitchFamily="34" charset="0"/>
              </a:rPr>
              <a:t>(</a:t>
            </a:r>
            <a:r>
              <a:rPr lang="en-IN" sz="1100" b="1" i="0" dirty="0">
                <a:solidFill>
                  <a:srgbClr val="5F6368"/>
                </a:solidFill>
                <a:effectLst/>
                <a:latin typeface="arial" panose="020B0604020202020204" pitchFamily="34" charset="0"/>
              </a:rPr>
              <a:t>Caltech Intermediate Format</a:t>
            </a:r>
            <a:r>
              <a:rPr lang="en-IN" sz="1100" b="0" i="0" dirty="0">
                <a:solidFill>
                  <a:srgbClr val="4D5156"/>
                </a:solidFill>
                <a:effectLst/>
                <a:latin typeface="arial" panose="020B0604020202020204" pitchFamily="34" charset="0"/>
              </a:rPr>
              <a:t>)</a:t>
            </a:r>
            <a:endParaRPr lang="en-IN" sz="1100" dirty="0"/>
          </a:p>
        </p:txBody>
      </p:sp>
    </p:spTree>
    <p:extLst>
      <p:ext uri="{BB962C8B-B14F-4D97-AF65-F5344CB8AC3E}">
        <p14:creationId xmlns:p14="http://schemas.microsoft.com/office/powerpoint/2010/main" val="137355677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IN" dirty="0">
                <a:latin typeface="Times" panose="02020603050405020304" pitchFamily="18" charset="0"/>
                <a:cs typeface="Times" panose="02020603050405020304" pitchFamily="18" charset="0"/>
              </a:rPr>
              <a:t>CMOS ENCODING</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96</a:t>
            </a:fld>
            <a:endParaRPr lang="en-IN"/>
          </a:p>
        </p:txBody>
      </p:sp>
      <p:pic>
        <p:nvPicPr>
          <p:cNvPr id="6" name="Picture 5"/>
          <p:cNvPicPr>
            <a:picLocks noChangeAspect="1"/>
          </p:cNvPicPr>
          <p:nvPr/>
        </p:nvPicPr>
        <p:blipFill>
          <a:blip r:embed="rId3"/>
          <a:stretch>
            <a:fillRect/>
          </a:stretch>
        </p:blipFill>
        <p:spPr>
          <a:xfrm>
            <a:off x="3658810" y="1154816"/>
            <a:ext cx="6331300" cy="6705148"/>
          </a:xfrm>
          <a:prstGeom prst="rect">
            <a:avLst/>
          </a:prstGeom>
        </p:spPr>
      </p:pic>
    </p:spTree>
    <p:extLst>
      <p:ext uri="{BB962C8B-B14F-4D97-AF65-F5344CB8AC3E}">
        <p14:creationId xmlns:p14="http://schemas.microsoft.com/office/powerpoint/2010/main" val="123147385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IN" dirty="0">
                <a:latin typeface="Times" panose="02020603050405020304" pitchFamily="18" charset="0"/>
                <a:cs typeface="Times" panose="02020603050405020304" pitchFamily="18" charset="0"/>
              </a:rPr>
              <a:t>Stick Diagram- Some Rules</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97</a:t>
            </a:fld>
            <a:endParaRPr lang="en-IN"/>
          </a:p>
        </p:txBody>
      </p:sp>
      <p:sp>
        <p:nvSpPr>
          <p:cNvPr id="5" name="Rectangle 4"/>
          <p:cNvSpPr/>
          <p:nvPr/>
        </p:nvSpPr>
        <p:spPr>
          <a:xfrm>
            <a:off x="856316" y="1124498"/>
            <a:ext cx="11444951" cy="1508105"/>
          </a:xfrm>
          <a:prstGeom prst="rect">
            <a:avLst/>
          </a:prstGeom>
        </p:spPr>
        <p:txBody>
          <a:bodyPr wrap="square">
            <a:spAutoFit/>
          </a:bodyPr>
          <a:lstStyle/>
          <a:p>
            <a:pPr algn="just"/>
            <a:r>
              <a:rPr lang="en-US" sz="3600" b="1" dirty="0">
                <a:solidFill>
                  <a:srgbClr val="FF0000"/>
                </a:solidFill>
                <a:latin typeface="Times" panose="02020603050405020304" pitchFamily="18" charset="0"/>
                <a:cs typeface="Times" panose="02020603050405020304" pitchFamily="18" charset="0"/>
              </a:rPr>
              <a:t>Rule 1:</a:t>
            </a:r>
          </a:p>
          <a:p>
            <a:pPr marL="457200" indent="-457200" algn="just">
              <a:buFont typeface="Wingdings" panose="05000000000000000000" pitchFamily="2" charset="2"/>
              <a:buChar char="q"/>
            </a:pPr>
            <a:r>
              <a:rPr lang="en-US" sz="2800" dirty="0">
                <a:latin typeface="Times" panose="02020603050405020304" pitchFamily="18" charset="0"/>
                <a:cs typeface="Times" panose="02020603050405020304" pitchFamily="18" charset="0"/>
              </a:rPr>
              <a:t>When two or more ‘sticks’ of the same type cross or touch each other that </a:t>
            </a:r>
            <a:r>
              <a:rPr lang="en-US" sz="2800" dirty="0">
                <a:solidFill>
                  <a:srgbClr val="0000FF"/>
                </a:solidFill>
                <a:latin typeface="Times" panose="02020603050405020304" pitchFamily="18" charset="0"/>
                <a:cs typeface="Times" panose="02020603050405020304" pitchFamily="18" charset="0"/>
              </a:rPr>
              <a:t>represents electrical contact.</a:t>
            </a:r>
            <a:endParaRPr lang="en-IN" sz="2800" dirty="0">
              <a:solidFill>
                <a:srgbClr val="0000FF"/>
              </a:solidFill>
              <a:latin typeface="Times" panose="02020603050405020304" pitchFamily="18" charset="0"/>
              <a:cs typeface="Times" panose="02020603050405020304" pitchFamily="18" charset="0"/>
            </a:endParaRPr>
          </a:p>
        </p:txBody>
      </p:sp>
      <p:pic>
        <p:nvPicPr>
          <p:cNvPr id="6" name="Picture 5"/>
          <p:cNvPicPr>
            <a:picLocks noChangeAspect="1"/>
          </p:cNvPicPr>
          <p:nvPr/>
        </p:nvPicPr>
        <p:blipFill>
          <a:blip r:embed="rId3"/>
          <a:stretch>
            <a:fillRect/>
          </a:stretch>
        </p:blipFill>
        <p:spPr>
          <a:xfrm>
            <a:off x="3024075" y="2610264"/>
            <a:ext cx="6077798" cy="1409897"/>
          </a:xfrm>
          <a:prstGeom prst="rect">
            <a:avLst/>
          </a:prstGeom>
        </p:spPr>
      </p:pic>
      <p:sp>
        <p:nvSpPr>
          <p:cNvPr id="9" name="Rectangle 8"/>
          <p:cNvSpPr/>
          <p:nvPr/>
        </p:nvSpPr>
        <p:spPr>
          <a:xfrm>
            <a:off x="856317" y="3315212"/>
            <a:ext cx="11444951" cy="1938992"/>
          </a:xfrm>
          <a:prstGeom prst="rect">
            <a:avLst/>
          </a:prstGeom>
        </p:spPr>
        <p:txBody>
          <a:bodyPr wrap="square">
            <a:spAutoFit/>
          </a:bodyPr>
          <a:lstStyle/>
          <a:p>
            <a:pPr algn="just"/>
            <a:r>
              <a:rPr lang="en-US" sz="3600" b="1" dirty="0">
                <a:solidFill>
                  <a:srgbClr val="FF0000"/>
                </a:solidFill>
                <a:latin typeface="Times" panose="02020603050405020304" pitchFamily="18" charset="0"/>
                <a:cs typeface="Times" panose="02020603050405020304" pitchFamily="18" charset="0"/>
              </a:rPr>
              <a:t>Rule 2:</a:t>
            </a:r>
          </a:p>
          <a:p>
            <a:pPr marL="457200" indent="-457200" algn="just">
              <a:buFont typeface="Wingdings" panose="05000000000000000000" pitchFamily="2" charset="2"/>
              <a:buChar char="q"/>
            </a:pPr>
            <a:r>
              <a:rPr lang="en-US" sz="2800" dirty="0">
                <a:latin typeface="Times" panose="02020603050405020304" pitchFamily="18" charset="0"/>
                <a:cs typeface="Times" panose="02020603050405020304" pitchFamily="18" charset="0"/>
              </a:rPr>
              <a:t>When two or more “sticks of different type cross or touch each other there is no electrical contact.</a:t>
            </a:r>
          </a:p>
          <a:p>
            <a:pPr marL="457200" indent="-457200" algn="just">
              <a:buFont typeface="Wingdings" panose="05000000000000000000" pitchFamily="2" charset="2"/>
              <a:buChar char="q"/>
            </a:pPr>
            <a:r>
              <a:rPr lang="en-US" sz="2800" dirty="0">
                <a:latin typeface="Times" panose="02020603050405020304" pitchFamily="18" charset="0"/>
                <a:cs typeface="Times" panose="02020603050405020304" pitchFamily="18" charset="0"/>
              </a:rPr>
              <a:t>(If electrical contact is needed we have to show the connection explicitly)</a:t>
            </a:r>
            <a:endParaRPr lang="en-IN" sz="2800" dirty="0">
              <a:latin typeface="Times" panose="02020603050405020304" pitchFamily="18" charset="0"/>
              <a:cs typeface="Times" panose="02020603050405020304" pitchFamily="18" charset="0"/>
            </a:endParaRPr>
          </a:p>
        </p:txBody>
      </p:sp>
      <p:pic>
        <p:nvPicPr>
          <p:cNvPr id="10" name="Picture 9"/>
          <p:cNvPicPr>
            <a:picLocks noChangeAspect="1"/>
          </p:cNvPicPr>
          <p:nvPr/>
        </p:nvPicPr>
        <p:blipFill>
          <a:blip r:embed="rId4"/>
          <a:stretch>
            <a:fillRect/>
          </a:stretch>
        </p:blipFill>
        <p:spPr>
          <a:xfrm>
            <a:off x="3152680" y="5295767"/>
            <a:ext cx="5820587" cy="2819794"/>
          </a:xfrm>
          <a:prstGeom prst="rect">
            <a:avLst/>
          </a:prstGeom>
        </p:spPr>
      </p:pic>
    </p:spTree>
    <p:extLst>
      <p:ext uri="{BB962C8B-B14F-4D97-AF65-F5344CB8AC3E}">
        <p14:creationId xmlns:p14="http://schemas.microsoft.com/office/powerpoint/2010/main" val="194343978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IN" dirty="0">
                <a:latin typeface="Times" panose="02020603050405020304" pitchFamily="18" charset="0"/>
                <a:cs typeface="Times" panose="02020603050405020304" pitchFamily="18" charset="0"/>
              </a:rPr>
              <a:t>Stick Diagram- Some Rules</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98</a:t>
            </a:fld>
            <a:endParaRPr lang="en-IN"/>
          </a:p>
        </p:txBody>
      </p:sp>
      <p:sp>
        <p:nvSpPr>
          <p:cNvPr id="5" name="Rectangle 4"/>
          <p:cNvSpPr/>
          <p:nvPr/>
        </p:nvSpPr>
        <p:spPr>
          <a:xfrm>
            <a:off x="1182358" y="1315830"/>
            <a:ext cx="10416850" cy="1077218"/>
          </a:xfrm>
          <a:prstGeom prst="rect">
            <a:avLst/>
          </a:prstGeom>
        </p:spPr>
        <p:txBody>
          <a:bodyPr wrap="square">
            <a:spAutoFit/>
          </a:bodyPr>
          <a:lstStyle/>
          <a:p>
            <a:pPr algn="just"/>
            <a:r>
              <a:rPr lang="en-US" sz="3600" b="1" dirty="0">
                <a:solidFill>
                  <a:srgbClr val="FF0000"/>
                </a:solidFill>
                <a:latin typeface="Times" panose="02020603050405020304" pitchFamily="18" charset="0"/>
                <a:cs typeface="Times" panose="02020603050405020304" pitchFamily="18" charset="0"/>
              </a:rPr>
              <a:t>Rule “3:</a:t>
            </a:r>
          </a:p>
          <a:p>
            <a:pPr marL="457200" indent="-457200" algn="just">
              <a:buFont typeface="Wingdings" panose="05000000000000000000" pitchFamily="2" charset="2"/>
              <a:buChar char="q"/>
            </a:pPr>
            <a:r>
              <a:rPr lang="en-US" sz="2800" dirty="0">
                <a:latin typeface="Times" panose="02020603050405020304" pitchFamily="18" charset="0"/>
                <a:cs typeface="Times" panose="02020603050405020304" pitchFamily="18" charset="0"/>
              </a:rPr>
              <a:t>When a poly crosses diffusion it represents a transistor.</a:t>
            </a:r>
            <a:endParaRPr lang="en-IN" sz="2800" dirty="0">
              <a:latin typeface="Times" panose="02020603050405020304" pitchFamily="18" charset="0"/>
              <a:cs typeface="Times" panose="02020603050405020304" pitchFamily="18" charset="0"/>
            </a:endParaRPr>
          </a:p>
        </p:txBody>
      </p:sp>
      <p:pic>
        <p:nvPicPr>
          <p:cNvPr id="6" name="Picture 5"/>
          <p:cNvPicPr>
            <a:picLocks noChangeAspect="1"/>
          </p:cNvPicPr>
          <p:nvPr/>
        </p:nvPicPr>
        <p:blipFill>
          <a:blip r:embed="rId3"/>
          <a:stretch>
            <a:fillRect/>
          </a:stretch>
        </p:blipFill>
        <p:spPr>
          <a:xfrm>
            <a:off x="3322231" y="2744853"/>
            <a:ext cx="5811061" cy="2619741"/>
          </a:xfrm>
          <a:prstGeom prst="rect">
            <a:avLst/>
          </a:prstGeom>
        </p:spPr>
      </p:pic>
      <p:sp>
        <p:nvSpPr>
          <p:cNvPr id="7" name="Rectangle 6"/>
          <p:cNvSpPr/>
          <p:nvPr/>
        </p:nvSpPr>
        <p:spPr>
          <a:xfrm>
            <a:off x="1807929" y="6423326"/>
            <a:ext cx="8839664" cy="584775"/>
          </a:xfrm>
          <a:prstGeom prst="rect">
            <a:avLst/>
          </a:prstGeom>
        </p:spPr>
        <p:txBody>
          <a:bodyPr wrap="none">
            <a:spAutoFit/>
          </a:bodyPr>
          <a:lstStyle/>
          <a:p>
            <a:r>
              <a:rPr lang="en-US" sz="3200" b="1" dirty="0">
                <a:solidFill>
                  <a:srgbClr val="0000FF"/>
                </a:solidFill>
                <a:latin typeface="Times" panose="02020603050405020304" pitchFamily="18" charset="0"/>
                <a:cs typeface="Times" panose="02020603050405020304" pitchFamily="18" charset="0"/>
              </a:rPr>
              <a:t>Note: </a:t>
            </a:r>
            <a:r>
              <a:rPr lang="en-US" sz="3200" dirty="0">
                <a:solidFill>
                  <a:srgbClr val="0000FF"/>
                </a:solidFill>
                <a:latin typeface="Times" panose="02020603050405020304" pitchFamily="18" charset="0"/>
                <a:cs typeface="Times" panose="02020603050405020304" pitchFamily="18" charset="0"/>
              </a:rPr>
              <a:t>If a contact is shown then it is not a transistor.</a:t>
            </a:r>
            <a:endParaRPr lang="en-IN" sz="3200" dirty="0">
              <a:solidFill>
                <a:srgbClr val="0000FF"/>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56901631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IN" dirty="0">
                <a:latin typeface="Times" panose="02020603050405020304" pitchFamily="18" charset="0"/>
                <a:cs typeface="Times" panose="02020603050405020304" pitchFamily="18" charset="0"/>
              </a:rPr>
              <a:t>Stick Diagram- Some Rules</a:t>
            </a:r>
          </a:p>
        </p:txBody>
      </p:sp>
      <p:sp>
        <p:nvSpPr>
          <p:cNvPr id="3" name="Date Placeholder 2"/>
          <p:cNvSpPr>
            <a:spLocks noGrp="1"/>
          </p:cNvSpPr>
          <p:nvPr>
            <p:ph type="dt" sz="half" idx="10"/>
          </p:nvPr>
        </p:nvSpPr>
        <p:spPr/>
        <p:txBody>
          <a:bodyPr/>
          <a:lstStyle/>
          <a:p>
            <a:fld id="{45919DAA-7294-40E1-84F5-BAF4B3840E47}" type="datetime1">
              <a:rPr lang="en-IN" smtClean="0"/>
              <a:t>11-01-2024</a:t>
            </a:fld>
            <a:endParaRPr lang="en-IN"/>
          </a:p>
        </p:txBody>
      </p:sp>
      <p:sp>
        <p:nvSpPr>
          <p:cNvPr id="4" name="Slide Number Placeholder 3"/>
          <p:cNvSpPr>
            <a:spLocks noGrp="1"/>
          </p:cNvSpPr>
          <p:nvPr>
            <p:ph type="sldNum" sz="quarter" idx="12"/>
          </p:nvPr>
        </p:nvSpPr>
        <p:spPr/>
        <p:txBody>
          <a:bodyPr/>
          <a:lstStyle/>
          <a:p>
            <a:fld id="{BC9AEAF6-A69E-465E-A28F-A9769C2EDB3D}" type="slidenum">
              <a:rPr lang="en-IN" smtClean="0"/>
              <a:pPr/>
              <a:t>99</a:t>
            </a:fld>
            <a:endParaRPr lang="en-IN"/>
          </a:p>
        </p:txBody>
      </p:sp>
      <p:sp>
        <p:nvSpPr>
          <p:cNvPr id="5" name="Rectangle 4"/>
          <p:cNvSpPr/>
          <p:nvPr/>
        </p:nvSpPr>
        <p:spPr>
          <a:xfrm>
            <a:off x="1182358" y="1315830"/>
            <a:ext cx="10416850" cy="2369880"/>
          </a:xfrm>
          <a:prstGeom prst="rect">
            <a:avLst/>
          </a:prstGeom>
        </p:spPr>
        <p:txBody>
          <a:bodyPr wrap="square">
            <a:spAutoFit/>
          </a:bodyPr>
          <a:lstStyle/>
          <a:p>
            <a:pPr algn="just"/>
            <a:r>
              <a:rPr lang="en-US" sz="3600" b="1" dirty="0">
                <a:solidFill>
                  <a:srgbClr val="FF0000"/>
                </a:solidFill>
                <a:latin typeface="Times" panose="02020603050405020304" pitchFamily="18" charset="0"/>
                <a:cs typeface="Times" panose="02020603050405020304" pitchFamily="18" charset="0"/>
              </a:rPr>
              <a:t>Rule 4:</a:t>
            </a:r>
          </a:p>
          <a:p>
            <a:pPr marL="457200" indent="-457200" algn="just">
              <a:buFont typeface="Wingdings" panose="05000000000000000000" pitchFamily="2" charset="2"/>
              <a:buChar char="q"/>
            </a:pPr>
            <a:r>
              <a:rPr lang="en-US" sz="2800" dirty="0">
                <a:latin typeface="Times" panose="02020603050405020304" pitchFamily="18" charset="0"/>
                <a:cs typeface="Times" panose="02020603050405020304" pitchFamily="18" charset="0"/>
              </a:rPr>
              <a:t>In CMOS a demarcation line is drawn to avoid touching of p-diff with n-diff.</a:t>
            </a:r>
          </a:p>
          <a:p>
            <a:pPr marL="457200" indent="-457200" algn="just">
              <a:buFont typeface="Wingdings" panose="05000000000000000000" pitchFamily="2" charset="2"/>
              <a:buChar char="q"/>
            </a:pPr>
            <a:r>
              <a:rPr lang="en-US" sz="2800" dirty="0">
                <a:latin typeface="Times" panose="02020603050405020304" pitchFamily="18" charset="0"/>
                <a:cs typeface="Times" panose="02020603050405020304" pitchFamily="18" charset="0"/>
              </a:rPr>
              <a:t> All PMOS must lie on one side of the line and all NMOS will have to be on the other side.</a:t>
            </a:r>
            <a:endParaRPr lang="en-IN" sz="2800" dirty="0">
              <a:latin typeface="Times" panose="02020603050405020304" pitchFamily="18" charset="0"/>
              <a:cs typeface="Times" panose="02020603050405020304" pitchFamily="18" charset="0"/>
            </a:endParaRPr>
          </a:p>
        </p:txBody>
      </p:sp>
      <p:pic>
        <p:nvPicPr>
          <p:cNvPr id="6" name="Picture 5"/>
          <p:cNvPicPr>
            <a:picLocks noChangeAspect="1"/>
          </p:cNvPicPr>
          <p:nvPr/>
        </p:nvPicPr>
        <p:blipFill>
          <a:blip r:embed="rId3"/>
          <a:stretch>
            <a:fillRect/>
          </a:stretch>
        </p:blipFill>
        <p:spPr>
          <a:xfrm>
            <a:off x="2709549" y="4275074"/>
            <a:ext cx="7773485" cy="2810267"/>
          </a:xfrm>
          <a:prstGeom prst="rect">
            <a:avLst/>
          </a:prstGeom>
        </p:spPr>
      </p:pic>
    </p:spTree>
    <p:extLst>
      <p:ext uri="{BB962C8B-B14F-4D97-AF65-F5344CB8AC3E}">
        <p14:creationId xmlns:p14="http://schemas.microsoft.com/office/powerpoint/2010/main" val="65594020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7426</TotalTime>
  <Words>10687</Words>
  <Application>Microsoft Office PowerPoint</Application>
  <PresentationFormat>Custom</PresentationFormat>
  <Paragraphs>1516</Paragraphs>
  <Slides>221</Slides>
  <Notes>29</Notes>
  <HiddenSlides>3</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221</vt:i4>
      </vt:variant>
    </vt:vector>
  </HeadingPairs>
  <TitlesOfParts>
    <vt:vector size="240" baseType="lpstr">
      <vt:lpstr>ACaslon-Italic</vt:lpstr>
      <vt:lpstr>ACaslon-Regular</vt:lpstr>
      <vt:lpstr>AkzidenzGroteskBE-Bold</vt:lpstr>
      <vt:lpstr>Arial</vt:lpstr>
      <vt:lpstr>Arial</vt:lpstr>
      <vt:lpstr>Calibri</vt:lpstr>
      <vt:lpstr>Calibri Light</vt:lpstr>
      <vt:lpstr>Cambria Math</vt:lpstr>
      <vt:lpstr>CMR10</vt:lpstr>
      <vt:lpstr>CMSSBX10</vt:lpstr>
      <vt:lpstr>Georgia</vt:lpstr>
      <vt:lpstr>Monotype Sorts</vt:lpstr>
      <vt:lpstr>Symbol</vt:lpstr>
      <vt:lpstr>Times</vt:lpstr>
      <vt:lpstr>Times New Roman</vt:lpstr>
      <vt:lpstr>TimesNewRomanPSMT</vt:lpstr>
      <vt:lpstr>Wingdings</vt:lpstr>
      <vt:lpstr>Office Theme</vt:lpstr>
      <vt:lpstr>Equation</vt:lpstr>
      <vt:lpstr>PowerPoint Presentation</vt:lpstr>
      <vt:lpstr>Contents</vt:lpstr>
      <vt:lpstr>MOSFET Basics</vt:lpstr>
      <vt:lpstr>PowerPoint Presentation</vt:lpstr>
      <vt:lpstr>PowerPoint Presentation</vt:lpstr>
      <vt:lpstr>PowerPoint Presentation</vt:lpstr>
      <vt:lpstr>MOSFET</vt:lpstr>
      <vt:lpstr>Mode of Operation</vt:lpstr>
      <vt:lpstr>N-channel vs. P-channel</vt:lpstr>
      <vt:lpstr>PowerPoint Presentation</vt:lpstr>
      <vt:lpstr>N-channel Enhancement type MOSFET</vt:lpstr>
      <vt:lpstr>N-channel Enhancement type MOSFET</vt:lpstr>
      <vt:lpstr>P-channel MOSFET</vt:lpstr>
      <vt:lpstr>Operation of N-channel enhancement MOSFET</vt:lpstr>
      <vt:lpstr>PowerPoint Presentation</vt:lpstr>
      <vt:lpstr>PowerPoint Presentation</vt:lpstr>
      <vt:lpstr>PowerPoint Presentation</vt:lpstr>
      <vt:lpstr>PowerPoint Presentation</vt:lpstr>
      <vt:lpstr>PowerPoint Presentation</vt:lpstr>
      <vt:lpstr>PowerPoint Presentation</vt:lpstr>
      <vt:lpstr>The Depletion type MOSFET</vt:lpstr>
      <vt:lpstr>Enhancement Mode verses Depletion Mode MOSFET</vt:lpstr>
      <vt:lpstr>Derivation of I-V Characteristics</vt:lpstr>
      <vt:lpstr>Derivation of I-V Characteristics</vt:lpstr>
      <vt:lpstr>Derivation of I-V Characteristics</vt:lpstr>
      <vt:lpstr>Derivation of I-V Characteristics</vt:lpstr>
      <vt:lpstr>Derivation of I-V Characteristics</vt:lpstr>
      <vt:lpstr>Non-linear effect and Current-voltage characteristics</vt:lpstr>
      <vt:lpstr>DC characteristics of MOSFET</vt:lpstr>
      <vt:lpstr>PowerPoint Presentation</vt:lpstr>
      <vt:lpstr>Second Order Effects:</vt:lpstr>
      <vt:lpstr>Channel Length Modulation</vt:lpstr>
      <vt:lpstr>Channel Length Modulation</vt:lpstr>
      <vt:lpstr>Velocity Saturation</vt:lpstr>
      <vt:lpstr>Mobility Degradation</vt:lpstr>
      <vt:lpstr>Body Effect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Fabrication Steps</vt:lpstr>
      <vt:lpstr>CMOS Fabrication Process [p-well 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Metallization Process</vt:lpstr>
      <vt:lpstr>PowerPoint Presentation</vt:lpstr>
      <vt:lpstr>PowerPoint Presentation</vt:lpstr>
      <vt:lpstr>PowerPoint Presentation</vt:lpstr>
      <vt:lpstr>CMOS Fabrication Process [n-well method] </vt:lpstr>
      <vt:lpstr>Fabrication of CMOS</vt:lpstr>
      <vt:lpstr>Fabrication of CMOS</vt:lpstr>
      <vt:lpstr>Fabrication of CMOS</vt:lpstr>
      <vt:lpstr>Fabrication of CMOS</vt:lpstr>
      <vt:lpstr>Fabrication of CMOS</vt:lpstr>
      <vt:lpstr>Fabrication of CMOS</vt:lpstr>
      <vt:lpstr>Fabrication of CMOS</vt:lpstr>
      <vt:lpstr>Fabrication of CMOS</vt:lpstr>
      <vt:lpstr>Fabrication of CMOS</vt:lpstr>
      <vt:lpstr>Fabrication of CMOS</vt:lpstr>
      <vt:lpstr>Fabrication of CMOS</vt:lpstr>
      <vt:lpstr>Fabrication of CMOS</vt:lpstr>
      <vt:lpstr>Fabrication of BiCMOS</vt:lpstr>
      <vt:lpstr>Stick Diagram</vt:lpstr>
      <vt:lpstr>INTRODUCTION</vt:lpstr>
      <vt:lpstr>MOS LAYERS</vt:lpstr>
      <vt:lpstr>STICK DIAGRAMS</vt:lpstr>
      <vt:lpstr>STICK DIAGRAMS</vt:lpstr>
      <vt:lpstr>STICK DIAGRAMS</vt:lpstr>
      <vt:lpstr>STICK DIAGRAMS</vt:lpstr>
      <vt:lpstr>NMOS ENCODING</vt:lpstr>
      <vt:lpstr>CMOS ENCODING</vt:lpstr>
      <vt:lpstr>Stick Diagram- Some Rules</vt:lpstr>
      <vt:lpstr>Stick Diagram- Some Rules</vt:lpstr>
      <vt:lpstr>Stick Diagram- Some Rules</vt:lpstr>
      <vt:lpstr>Example of Stick Diagram</vt:lpstr>
      <vt:lpstr>Example of Stick Diagram</vt:lpstr>
      <vt:lpstr>nMOS depletion load inverter</vt:lpstr>
      <vt:lpstr>nMOS Enhancement load inverter</vt:lpstr>
      <vt:lpstr>2 INPUT – CMOS NAND GATE</vt:lpstr>
      <vt:lpstr>2 INPUT – CMOS NOR GATE</vt:lpstr>
      <vt:lpstr>Examples of Stick Diagrams</vt:lpstr>
      <vt:lpstr>Examples of Stick Diagrams</vt:lpstr>
      <vt:lpstr>Design Rules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rules define ranges for features </vt:lpstr>
      <vt:lpstr>Design Rules</vt:lpstr>
      <vt:lpstr>PowerPoint Presentation</vt:lpstr>
      <vt:lpstr>PowerPoint Presentation</vt:lpstr>
      <vt:lpstr>PowerPoint Presentation</vt:lpstr>
      <vt:lpstr>Design Rules</vt:lpstr>
      <vt:lpstr>Recall</vt:lpstr>
      <vt:lpstr>PowerPoint Presentation</vt:lpstr>
      <vt:lpstr>PowerPoint Presentation</vt:lpstr>
      <vt:lpstr>PowerPoint Presentation</vt:lpstr>
      <vt:lpstr>PowerPoint Presentation</vt:lpstr>
      <vt:lpstr>PowerPoint Presentation</vt:lpstr>
      <vt:lpstr>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Effort</vt:lpstr>
      <vt:lpstr>LOGIC EFFORT:</vt:lpstr>
      <vt:lpstr>LOGIC EFFORT:</vt:lpstr>
      <vt:lpstr>Parasitic Delay</vt:lpstr>
      <vt:lpstr>EXAMPLE: </vt:lpstr>
      <vt:lpstr>PowerPoint Presentation</vt:lpstr>
      <vt:lpstr>PowerPoint Presentation</vt:lpstr>
      <vt:lpstr>PowerPoint Presentation</vt:lpstr>
      <vt:lpstr>PowerPoint Presentation</vt:lpstr>
      <vt:lpstr>PowerPoint Presentation</vt:lpstr>
      <vt:lpstr>Logic effort for Hi-skew</vt:lpstr>
      <vt:lpstr>PowerPoint Presentation</vt:lpstr>
      <vt:lpstr>PowerPoint Presentation</vt:lpstr>
      <vt:lpstr>Inverter with different types of load</vt:lpstr>
      <vt:lpstr>Different Load Inverter</vt:lpstr>
      <vt:lpstr>Resistive Load type Inverter</vt:lpstr>
      <vt:lpstr>PowerPoint Presentation</vt:lpstr>
      <vt:lpstr>Inverter with N type MOSFET Load</vt:lpstr>
      <vt:lpstr>Inverter with N type MOSFET Load</vt:lpstr>
      <vt:lpstr>Inverter with N type MOSFET Load</vt:lpstr>
      <vt:lpstr>Depletion load Inverter</vt:lpstr>
      <vt:lpstr>Extra: ALTERMTIVE FORMS OF PULL-UP</vt:lpstr>
      <vt:lpstr>Inverter Static Characteristics (VTC)</vt:lpstr>
      <vt:lpstr>Extra: ALTERMTIVE FORMS OF PULL-UP</vt:lpstr>
      <vt:lpstr>Extra: ALTERMTIVE FORMS OF PULL-UP</vt:lpstr>
      <vt:lpstr>PowerPoint Presentation</vt:lpstr>
      <vt:lpstr>Noise margin</vt:lpstr>
      <vt:lpstr>Noise margin</vt:lpstr>
      <vt:lpstr>Inverter Dynamic Characteristics</vt:lpstr>
      <vt:lpstr>Power Dissipation</vt:lpstr>
      <vt:lpstr>Components of Power Dissipation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Numerical-1</vt:lpstr>
      <vt:lpstr>Solution-1</vt:lpstr>
      <vt:lpstr>Numerical-2</vt:lpstr>
      <vt:lpstr>Solution-2</vt:lpstr>
      <vt:lpstr>Solution-2</vt:lpstr>
      <vt:lpstr>Sources of Power Dissipations</vt:lpstr>
      <vt:lpstr>Sources of Power Dissipations</vt:lpstr>
      <vt:lpstr>Type of Power</vt:lpstr>
      <vt:lpstr>Type of Power</vt:lpstr>
      <vt:lpstr>Dynamic Power Dissipation</vt:lpstr>
      <vt:lpstr>Dynamic Power Dissipation</vt:lpstr>
      <vt:lpstr>Dynamic Power Dissipation</vt:lpstr>
      <vt:lpstr>Dynamic Power Dissipation</vt:lpstr>
      <vt:lpstr>Dynamic Power Dissipation</vt:lpstr>
      <vt:lpstr>Dynamic Power Dissipation</vt:lpstr>
      <vt:lpstr>Dynamic Power Dissipation</vt:lpstr>
      <vt:lpstr>PowerPoint Presentation</vt:lpstr>
      <vt:lpstr>Technology Evolution</vt:lpstr>
      <vt:lpstr>PowerPoint Presentation</vt:lpstr>
      <vt:lpstr>MOS Scaling</vt:lpstr>
      <vt:lpstr>PowerPoint Presentation</vt:lpstr>
      <vt:lpstr>Constant Field Scaling</vt:lpstr>
      <vt:lpstr>Constant Voltage Scaling</vt:lpstr>
      <vt:lpstr>PowerPoint Presentation</vt:lpstr>
      <vt:lpstr>Observations of scaling</vt:lpstr>
      <vt:lpstr>Thank you</vt:lpstr>
      <vt:lpstr>Impact of Constant-Field Scaling</vt:lpstr>
      <vt:lpstr>Impact of Constant-Field Scaling</vt:lpstr>
      <vt:lpstr>Impact of Constant-Voltage Scaling</vt:lpstr>
      <vt:lpstr>Impact of Constant-Voltage Scaling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VLSI Design</dc:title>
  <dc:creator>Goutham Makkena</dc:creator>
  <cp:lastModifiedBy>Abdul Jahangeer Pasha</cp:lastModifiedBy>
  <cp:revision>572</cp:revision>
  <dcterms:created xsi:type="dcterms:W3CDTF">2020-07-18T08:24:46Z</dcterms:created>
  <dcterms:modified xsi:type="dcterms:W3CDTF">2024-01-11T06:14:10Z</dcterms:modified>
</cp:coreProperties>
</file>